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855" r:id="rId2"/>
    <p:sldMasterId id="2147483868" r:id="rId3"/>
  </p:sldMasterIdLst>
  <p:notesMasterIdLst>
    <p:notesMasterId r:id="rId24"/>
  </p:notesMasterIdLst>
  <p:sldIdLst>
    <p:sldId id="448" r:id="rId4"/>
    <p:sldId id="257" r:id="rId5"/>
    <p:sldId id="445" r:id="rId6"/>
    <p:sldId id="291" r:id="rId7"/>
    <p:sldId id="258" r:id="rId8"/>
    <p:sldId id="278" r:id="rId9"/>
    <p:sldId id="270" r:id="rId10"/>
    <p:sldId id="271" r:id="rId11"/>
    <p:sldId id="259" r:id="rId12"/>
    <p:sldId id="272" r:id="rId13"/>
    <p:sldId id="273" r:id="rId14"/>
    <p:sldId id="266" r:id="rId15"/>
    <p:sldId id="274" r:id="rId16"/>
    <p:sldId id="261" r:id="rId17"/>
    <p:sldId id="275" r:id="rId18"/>
    <p:sldId id="263" r:id="rId19"/>
    <p:sldId id="264" r:id="rId20"/>
    <p:sldId id="276" r:id="rId21"/>
    <p:sldId id="280" r:id="rId22"/>
    <p:sldId id="281"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3399"/>
    <a:srgbClr val="FF0000"/>
    <a:srgbClr val="FFCC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954"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57D94-04D1-4A0C-8C71-05F672015073}" type="datetimeFigureOut">
              <a:rPr lang="en-US" smtClean="0"/>
              <a:t>13/9/2021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88601-3B9D-4E0C-B898-6919C3848A03}" type="slidenum">
              <a:rPr lang="en-US" smtClean="0"/>
              <a:t>‹#›</a:t>
            </a:fld>
            <a:endParaRPr lang="en-US"/>
          </a:p>
        </p:txBody>
      </p:sp>
    </p:spTree>
    <p:extLst>
      <p:ext uri="{BB962C8B-B14F-4D97-AF65-F5344CB8AC3E}">
        <p14:creationId xmlns:p14="http://schemas.microsoft.com/office/powerpoint/2010/main" val="234517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85E24-0492-4413-BBC8-A055B0947A3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25B3D2E4-DE3E-4BA9-BA35-3F9E4811DCD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0565DE4-06EE-4C33-9848-FAF128DE8E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2F8BCBD-5703-4794-90E3-C6F40D8BAED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0" y="1122400"/>
            <a:ext cx="9144173"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524030" y="3602159"/>
            <a:ext cx="9144173"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3190009247"/>
      </p:ext>
    </p:extLst>
  </p:cSld>
  <p:clrMapOvr>
    <a:masterClrMapping/>
  </p:clrMapOvr>
  <p:transition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46338805"/>
      </p:ext>
    </p:extLst>
  </p:cSld>
  <p:clrMapOvr>
    <a:masterClrMapping/>
  </p:clrMapOvr>
  <p:transition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6"/>
            <a:ext cx="1051579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831866" y="4589618"/>
            <a:ext cx="1051579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44081958"/>
      </p:ext>
    </p:extLst>
  </p:cSld>
  <p:clrMapOvr>
    <a:masterClrMapping/>
  </p:clrMapOvr>
  <p:transition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8"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43492138"/>
      </p:ext>
    </p:extLst>
  </p:cSld>
  <p:clrMapOvr>
    <a:masterClrMapping/>
  </p:clrMapOvr>
  <p:transition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9"/>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8" y="1778497"/>
            <a:ext cx="4873665"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1186798" y="2665468"/>
            <a:ext cx="4873665"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7" y="1778497"/>
            <a:ext cx="4897668"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6257057" y="2665468"/>
            <a:ext cx="4897668"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55334558"/>
      </p:ext>
    </p:extLst>
  </p:cSld>
  <p:clrMapOvr>
    <a:masterClrMapping/>
  </p:clrMapOvr>
  <p:transition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99044416"/>
      </p:ext>
    </p:extLst>
  </p:cSld>
  <p:clrMapOvr>
    <a:masterClrMapping/>
  </p:clrMapOvr>
  <p:transition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015848"/>
      </p:ext>
    </p:extLst>
  </p:cSld>
  <p:clrMapOvr>
    <a:masterClrMapping/>
  </p:clrMapOvr>
  <p:transition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7"/>
            <a:ext cx="3932311"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5" y="2057469"/>
            <a:ext cx="3932311"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2163637510"/>
      </p:ext>
    </p:extLst>
  </p:cSld>
  <p:clrMapOvr>
    <a:masterClrMapping/>
  </p:clrMapOvr>
  <p:transition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E177466-ADC6-40C2-A941-F429F689194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7"/>
            <a:ext cx="4165428"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5183287" y="457217"/>
            <a:ext cx="6172317"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839805" y="2057469"/>
            <a:ext cx="4165428"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2645620974"/>
      </p:ext>
    </p:extLst>
  </p:cSld>
  <p:clrMapOvr>
    <a:masterClrMapping/>
  </p:clrMapOvr>
  <p:transition advClick="0" advTm="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7" y="1158128"/>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93958245"/>
      </p:ext>
    </p:extLst>
  </p:cSld>
  <p:clrMapOvr>
    <a:masterClrMapping/>
  </p:clrMapOvr>
  <p:transition advClick="0" advTm="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6" y="365138"/>
            <a:ext cx="2628949"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38"/>
            <a:ext cx="7734447"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01881774"/>
      </p:ext>
    </p:extLst>
  </p:cSld>
  <p:clrMapOvr>
    <a:masterClrMapping/>
  </p:clrMapOvr>
  <p:transition advClick="0" advTm="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8" y="1825687"/>
            <a:ext cx="5181697"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8" y="4076838"/>
            <a:ext cx="5181697"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15900392"/>
      </p:ext>
    </p:extLst>
  </p:cSld>
  <p:clrMapOvr>
    <a:masterClrMapping/>
  </p:clrMapOvr>
  <p:transition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2021/9/13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22946090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2021/9/13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01721477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2021/9/13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41746302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67C9CB6-9622-4195-90BC-90FBD178E36A}" type="datetimeFigureOut">
              <a:rPr lang="zh-CN" altLang="en-US" smtClean="0"/>
              <a:t>2021/9/13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73388399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67C9CB6-9622-4195-90BC-90FBD178E36A}" type="datetimeFigureOut">
              <a:rPr lang="zh-CN" altLang="en-US" smtClean="0"/>
              <a:t>2021/9/13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82132913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67C9CB6-9622-4195-90BC-90FBD178E36A}" type="datetimeFigureOut">
              <a:rPr lang="zh-CN" altLang="en-US" smtClean="0"/>
              <a:t>2021/9/13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407504665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FA7924-80BE-41E7-8ABD-7444CF83421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7C9CB6-9622-4195-90BC-90FBD178E36A}" type="datetimeFigureOut">
              <a:rPr lang="zh-CN" altLang="en-US" smtClean="0"/>
              <a:t>2021/9/13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02585091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67C9CB6-9622-4195-90BC-90FBD178E36A}" type="datetimeFigureOut">
              <a:rPr lang="zh-CN" altLang="en-US" smtClean="0"/>
              <a:t>2021/9/13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70189026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67C9CB6-9622-4195-90BC-90FBD178E36A}" type="datetimeFigureOut">
              <a:rPr lang="zh-CN" altLang="en-US" smtClean="0"/>
              <a:t>2021/9/13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416185238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2021/9/13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0817550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2021/9/13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88158533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7D7DBF5-00FF-4A8F-81F4-7C5CE120EED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ABF86593-A6E7-4DDE-A386-866F05807B8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AF346970-7AB6-49BF-BC00-93856FDC847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07BBFD1-609E-4B66-81D2-36AA0DF772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6A53ADB-6535-4C3C-82C3-F3848FF82F8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14"/>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15"/>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16"/>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pPr>
              <a:defRPr/>
            </a:pPr>
            <a:fld id="{B330B82A-6757-4C58-AAD7-DDC7C081DE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609600" y="704850"/>
            <a:ext cx="109728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31C6602-7A14-40D8-8A49-448A914C11E3}" type="slidenum">
              <a:rPr lang="en-US"/>
              <a:pPr>
                <a:defRPr/>
              </a:pPr>
              <a:t>‹#›</a:t>
            </a:fld>
            <a:endParaRPr lang="en-US"/>
          </a:p>
        </p:txBody>
      </p:sp>
      <p:grpSp>
        <p:nvGrpSpPr>
          <p:cNvPr id="1033"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26" r:id="rId1"/>
    <p:sldLayoutId id="2147483818" r:id="rId2"/>
    <p:sldLayoutId id="2147483827" r:id="rId3"/>
    <p:sldLayoutId id="2147483819" r:id="rId4"/>
    <p:sldLayoutId id="2147483820" r:id="rId5"/>
    <p:sldLayoutId id="2147483821" r:id="rId6"/>
    <p:sldLayoutId id="2147483822" r:id="rId7"/>
    <p:sldLayoutId id="2147483823" r:id="rId8"/>
    <p:sldLayoutId id="2147483828" r:id="rId9"/>
    <p:sldLayoutId id="2147483824" r:id="rId10"/>
    <p:sldLayoutId id="214748382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155" y="1151"/>
            <a:ext cx="12189692" cy="6855701"/>
          </a:xfrm>
          <a:prstGeom prst="rect">
            <a:avLst/>
          </a:prstGeom>
          <a:noFill/>
          <a:ln w="9525">
            <a:noFill/>
          </a:ln>
        </p:spPr>
      </p:pic>
    </p:spTree>
    <p:extLst>
      <p:ext uri="{BB962C8B-B14F-4D97-AF65-F5344CB8AC3E}">
        <p14:creationId xmlns:p14="http://schemas.microsoft.com/office/powerpoint/2010/main" val="2834738624"/>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ransition advClick="0" advTm="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7C9CB6-9622-4195-90BC-90FBD178E36A}" type="datetimeFigureOut">
              <a:rPr lang="zh-CN" altLang="en-US" smtClean="0"/>
              <a:t>2021/9/13</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025187685"/>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1524000" y="-16506"/>
            <a:ext cx="9129292" cy="5156424"/>
          </a:xfrm>
          <a:prstGeom prst="rect">
            <a:avLst/>
          </a:prstGeom>
          <a:noFill/>
          <a:ln w="9525">
            <a:noFill/>
          </a:ln>
        </p:spPr>
      </p:pic>
      <p:pic>
        <p:nvPicPr>
          <p:cNvPr id="2084" name="图片 2083" descr="3"/>
          <p:cNvPicPr>
            <a:picLocks noChangeAspect="1"/>
          </p:cNvPicPr>
          <p:nvPr/>
        </p:nvPicPr>
        <p:blipFill>
          <a:blip r:embed="rId4"/>
          <a:stretch>
            <a:fillRect/>
          </a:stretch>
        </p:blipFill>
        <p:spPr>
          <a:xfrm>
            <a:off x="1732507" y="381001"/>
            <a:ext cx="8712279" cy="8679403"/>
          </a:xfrm>
          <a:prstGeom prst="rect">
            <a:avLst/>
          </a:prstGeom>
          <a:noFill/>
          <a:ln w="9525">
            <a:noFill/>
          </a:ln>
        </p:spPr>
      </p:pic>
      <p:sp>
        <p:nvSpPr>
          <p:cNvPr id="2055" name="文本框 2054"/>
          <p:cNvSpPr txBox="1"/>
          <p:nvPr/>
        </p:nvSpPr>
        <p:spPr>
          <a:xfrm>
            <a:off x="5659880" y="5139918"/>
            <a:ext cx="4799615" cy="847220"/>
          </a:xfrm>
          <a:prstGeom prst="rect">
            <a:avLst/>
          </a:prstGeom>
          <a:noFill/>
          <a:ln w="9525">
            <a:noFill/>
          </a:ln>
        </p:spPr>
        <p:txBody>
          <a:bodyPr wrap="square">
            <a:spAutoFit/>
          </a:bodyPr>
          <a:lstStyle/>
          <a:p>
            <a:pPr defTabSz="817775" eaLnBrk="1" hangingPunct="1">
              <a:spcBef>
                <a:spcPct val="50000"/>
              </a:spcBef>
            </a:pPr>
            <a:endParaRPr lang="en-US" altLang="zh-CN" sz="1962" dirty="0">
              <a:solidFill>
                <a:srgbClr val="000000"/>
              </a:solidFill>
              <a:latin typeface="SimHei" panose="02010609060101010101" pitchFamily="2" charset="-122"/>
              <a:ea typeface="SimHei" panose="02010609060101010101" pitchFamily="2" charset="-122"/>
            </a:endParaRPr>
          </a:p>
          <a:p>
            <a:pPr defTabSz="817775" eaLnBrk="1" hangingPunct="1">
              <a:spcBef>
                <a:spcPct val="50000"/>
              </a:spcBef>
            </a:pPr>
            <a:endParaRPr lang="zh-CN" altLang="en-US" sz="1962" dirty="0">
              <a:solidFill>
                <a:srgbClr val="000000"/>
              </a:solidFill>
              <a:latin typeface="SimHei" panose="02010609060101010101" pitchFamily="2" charset="-122"/>
              <a:ea typeface="SimHei" panose="02010609060101010101" pitchFamily="2" charset="-122"/>
            </a:endParaRPr>
          </a:p>
        </p:txBody>
      </p:sp>
      <p:sp>
        <p:nvSpPr>
          <p:cNvPr id="2056" name="文本框 2055"/>
          <p:cNvSpPr txBox="1"/>
          <p:nvPr/>
        </p:nvSpPr>
        <p:spPr>
          <a:xfrm>
            <a:off x="2392945" y="3497384"/>
            <a:ext cx="7391400" cy="2306401"/>
          </a:xfrm>
          <a:prstGeom prst="rect">
            <a:avLst/>
          </a:prstGeom>
          <a:noFill/>
          <a:ln w="9525">
            <a:noFill/>
          </a:ln>
        </p:spPr>
        <p:txBody>
          <a:bodyPr wrap="square">
            <a:spAutoFit/>
          </a:bodyPr>
          <a:lstStyle/>
          <a:p>
            <a:pPr algn="ctr" defTabSz="817775" eaLnBrk="1" hangingPunct="1">
              <a:spcBef>
                <a:spcPct val="50000"/>
              </a:spcBef>
            </a:pP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CHÀO</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MỪNG</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CÁC</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CON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ĐẾN</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VỚI</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TIẾT</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HỌC</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TRỰC</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TUYẾN</a:t>
            </a:r>
            <a:endPar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endParaRPr>
          </a:p>
        </p:txBody>
      </p:sp>
      <p:pic>
        <p:nvPicPr>
          <p:cNvPr id="2078" name="图片 2077" descr="2"/>
          <p:cNvPicPr>
            <a:picLocks noChangeAspect="1"/>
          </p:cNvPicPr>
          <p:nvPr/>
        </p:nvPicPr>
        <p:blipFill>
          <a:blip r:embed="rId5"/>
          <a:stretch>
            <a:fillRect/>
          </a:stretch>
        </p:blipFill>
        <p:spPr>
          <a:xfrm>
            <a:off x="1975619" y="1113368"/>
            <a:ext cx="1681894" cy="562362"/>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8568228" y="1074436"/>
            <a:ext cx="1884344" cy="877284"/>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nodePh="1">
                                  <p:stCondLst>
                                    <p:cond delay="0"/>
                                  </p:stCondLst>
                                  <p:endCondLst>
                                    <p:cond evt="begin" delay="0">
                                      <p:tn val="14"/>
                                    </p:cond>
                                  </p:endCondLst>
                                  <p:childTnLst>
                                    <p:set>
                                      <p:cBhvr>
                                        <p:cTn id="15" dur="1" fill="hold">
                                          <p:stCondLst>
                                            <p:cond delay="0"/>
                                          </p:stCondLst>
                                        </p:cTn>
                                        <p:tgtEl>
                                          <p:spTgt spid="2055"/>
                                        </p:tgtEl>
                                        <p:attrNameLst>
                                          <p:attrName>style.visibility</p:attrName>
                                        </p:attrNameLst>
                                      </p:cBhvr>
                                      <p:to>
                                        <p:strVal val="visible"/>
                                      </p:to>
                                    </p:set>
                                    <p:animEffect transition="in" filter="wipe(left)">
                                      <p:cBhvr>
                                        <p:cTn id="16" dur="500"/>
                                        <p:tgtEl>
                                          <p:spTgt spid="2055"/>
                                        </p:tgtEl>
                                      </p:cBhvr>
                                    </p:animEffect>
                                  </p:childTnLst>
                                </p:cTn>
                              </p:par>
                              <p:par>
                                <p:cTn id="17" presetID="47" presetClass="entr" presetSubtype="0" fill="hold" nodeType="with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1000"/>
                                        <p:tgtEl>
                                          <p:spTgt spid="2088"/>
                                        </p:tgtEl>
                                      </p:cBhvr>
                                    </p:animEffect>
                                    <p:anim calcmode="lin" valueType="num">
                                      <p:cBhvr>
                                        <p:cTn id="20" dur="1000" fill="hold"/>
                                        <p:tgtEl>
                                          <p:spTgt spid="2088"/>
                                        </p:tgtEl>
                                        <p:attrNameLst>
                                          <p:attrName>ppt_x</p:attrName>
                                        </p:attrNameLst>
                                      </p:cBhvr>
                                      <p:tavLst>
                                        <p:tav tm="0">
                                          <p:val>
                                            <p:strVal val="#ppt_x"/>
                                          </p:val>
                                        </p:tav>
                                        <p:tav tm="100000">
                                          <p:val>
                                            <p:strVal val="#ppt_x"/>
                                          </p:val>
                                        </p:tav>
                                      </p:tavLst>
                                    </p:anim>
                                    <p:anim calcmode="lin" valueType="num">
                                      <p:cBhvr>
                                        <p:cTn id="21"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201" name="Text Box 9"/>
          <p:cNvSpPr txBox="1">
            <a:spLocks noChangeArrowheads="1"/>
          </p:cNvSpPr>
          <p:nvPr/>
        </p:nvSpPr>
        <p:spPr bwMode="auto">
          <a:xfrm>
            <a:off x="228600" y="2667000"/>
            <a:ext cx="11049000" cy="1477328"/>
          </a:xfrm>
          <a:prstGeom prst="rect">
            <a:avLst/>
          </a:prstGeom>
          <a:noFill/>
          <a:ln w="9525">
            <a:noFill/>
            <a:miter lim="800000"/>
            <a:headEnd/>
            <a:tailEnd/>
          </a:ln>
        </p:spPr>
        <p:txBody>
          <a:bodyPr wrap="square">
            <a:spAutoFit/>
          </a:bodyPr>
          <a:lstStyle/>
          <a:p>
            <a:pPr algn="ctr">
              <a:spcBef>
                <a:spcPct val="50000"/>
              </a:spcBef>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xảy</a:t>
            </a:r>
            <a:r>
              <a:rPr lang="en-US" sz="3600" dirty="0">
                <a:latin typeface="Times New Roman" panose="02020603050405020304" pitchFamily="18" charset="0"/>
                <a:cs typeface="Times New Roman" panose="02020603050405020304" pitchFamily="18" charset="0"/>
              </a:rPr>
              <a:t> ra </a:t>
            </a:r>
            <a:r>
              <a:rPr lang="en-US" sz="3600" dirty="0" err="1">
                <a:latin typeface="Times New Roman" panose="02020603050405020304" pitchFamily="18" charset="0"/>
                <a:cs typeface="Times New Roman" panose="02020603050405020304" pitchFamily="18" charset="0"/>
              </a:rPr>
              <a:t>trước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p>
          <a:p>
            <a:pPr algn="ctr">
              <a:spcBef>
                <a:spcPct val="50000"/>
              </a:spcBef>
            </a:pPr>
            <a:r>
              <a:rPr lang="en-US" sz="3600" dirty="0" err="1">
                <a:latin typeface="Times New Roman" panose="02020603050405020304" pitchFamily="18" charset="0"/>
                <a:cs typeface="Times New Roman" panose="02020603050405020304" pitchFamily="18" charset="0"/>
              </a:rPr>
              <a:t>xảy</a:t>
            </a:r>
            <a:r>
              <a:rPr lang="en-US" sz="3600" dirty="0">
                <a:latin typeface="Times New Roman" panose="02020603050405020304" pitchFamily="18" charset="0"/>
                <a:cs typeface="Times New Roman" panose="02020603050405020304" pitchFamily="18" charset="0"/>
              </a:rPr>
              <a:t> ra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p>
        </p:txBody>
      </p:sp>
      <p:sp>
        <p:nvSpPr>
          <p:cNvPr id="4" name="Hình Chữ nhật 3"/>
          <p:cNvSpPr/>
          <p:nvPr/>
        </p:nvSpPr>
        <p:spPr>
          <a:xfrm>
            <a:off x="0" y="1752600"/>
            <a:ext cx="11811000" cy="646331"/>
          </a:xfrm>
          <a:prstGeom prst="rect">
            <a:avLst/>
          </a:prstGeom>
        </p:spPr>
        <p:txBody>
          <a:bodyPr wrap="square">
            <a:spAutoFit/>
          </a:bodyPr>
          <a:lstStyle/>
          <a:p>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Các</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hành</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động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nói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trên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được</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kể</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theo</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thứ</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tự</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như</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thế</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nào</a:t>
            </a:r>
            <a:r>
              <a:rPr lang="en-US" sz="3600" b="1" dirty="0">
                <a:solidFill>
                  <a:srgbClr val="7030A0"/>
                </a:solidFill>
                <a:latin typeface="Times New Roman" panose="02020603050405020304" pitchFamily="18" charset="0"/>
                <a:cs typeface="Times New Roman" panose="02020603050405020304" pitchFamily="18" charset="0"/>
              </a:rPr>
              <a:t>?</a:t>
            </a:r>
            <a:endParaRPr lang="en-US" sz="36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 calcmode="lin" valueType="num">
                                      <p:cBhvr additive="base">
                                        <p:cTn id="7" dur="500" fill="hold"/>
                                        <p:tgtEl>
                                          <p:spTgt spid="8201"/>
                                        </p:tgtEl>
                                        <p:attrNameLst>
                                          <p:attrName>ppt_x</p:attrName>
                                        </p:attrNameLst>
                                      </p:cBhvr>
                                      <p:tavLst>
                                        <p:tav tm="0">
                                          <p:val>
                                            <p:strVal val="#ppt_x"/>
                                          </p:val>
                                        </p:tav>
                                        <p:tav tm="100000">
                                          <p:val>
                                            <p:strVal val="#ppt_x"/>
                                          </p:val>
                                        </p:tav>
                                      </p:tavLst>
                                    </p:anim>
                                    <p:anim calcmode="lin" valueType="num">
                                      <p:cBhvr additive="base">
                                        <p:cTn id="8"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Hộp_Văn_Bản 3"/>
          <p:cNvSpPr txBox="1"/>
          <p:nvPr/>
        </p:nvSpPr>
        <p:spPr>
          <a:xfrm>
            <a:off x="685800" y="381000"/>
            <a:ext cx="11049000" cy="5509200"/>
          </a:xfrm>
          <a:prstGeom prst="rect">
            <a:avLst/>
          </a:prstGeom>
          <a:noFill/>
        </p:spPr>
        <p:txBody>
          <a:bodyPr wrap="square" rtlCol="0">
            <a:spAutoFit/>
          </a:bodyPr>
          <a:lstStyle/>
          <a:p>
            <a:r>
              <a:rPr lang="en-US" sz="4400" dirty="0">
                <a:solidFill>
                  <a:srgbClr val="FF0000"/>
                </a:solidFill>
                <a:latin typeface="Times New Roman" panose="02020603050405020304" pitchFamily="18" charset="0"/>
                <a:cs typeface="Times New Roman" panose="02020603050405020304" pitchFamily="18" charset="0"/>
              </a:rPr>
              <a:t>II. </a:t>
            </a:r>
            <a:r>
              <a:rPr lang="en-US" sz="4400" dirty="0" err="1">
                <a:solidFill>
                  <a:srgbClr val="FF0000"/>
                </a:solidFill>
                <a:latin typeface="Times New Roman" panose="02020603050405020304" pitchFamily="18" charset="0"/>
                <a:cs typeface="Times New Roman" panose="02020603050405020304" pitchFamily="18" charset="0"/>
              </a:rPr>
              <a:t>Ghi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nhớ</a:t>
            </a:r>
            <a:r>
              <a:rPr lang="en-US" sz="4400" dirty="0">
                <a:solidFill>
                  <a:srgbClr val="FF0000"/>
                </a:solidFill>
                <a:latin typeface="Times New Roman" panose="02020603050405020304" pitchFamily="18" charset="0"/>
                <a:cs typeface="Times New Roman" panose="02020603050405020304" pitchFamily="18" charset="0"/>
              </a:rPr>
              <a:t>:</a:t>
            </a:r>
          </a:p>
          <a:p>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a:t>
            </a:r>
            <a:r>
              <a:rPr lang="en-US" sz="4400" dirty="0">
                <a:latin typeface="Times New Roman" panose="02020603050405020304" pitchFamily="18" charset="0"/>
                <a:cs typeface="Times New Roman" panose="02020603050405020304" pitchFamily="18" charset="0"/>
              </a:rPr>
              <a:t> ý:</a:t>
            </a:r>
          </a:p>
          <a:p>
            <a:pPr marL="342900" indent="-342900">
              <a:buAutoNum type="arabicPeriod"/>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a:t>
            </a:r>
          </a:p>
          <a:p>
            <a:pPr marL="342900" indent="-342900"/>
            <a:r>
              <a:rPr lang="en-US" sz="4400" dirty="0">
                <a:latin typeface="Times New Roman" panose="02020603050405020304" pitchFamily="18" charset="0"/>
                <a:cs typeface="Times New Roman" panose="02020603050405020304" pitchFamily="18" charset="0"/>
              </a:rPr>
              <a:t>2.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t>
            </a:r>
            <a:r>
              <a:rPr lang="vi-VN" sz="4400" dirty="0">
                <a:latin typeface="Times New Roman" panose="02020603050405020304" pitchFamily="18" charset="0"/>
                <a:cs typeface="Times New Roman" panose="02020603050405020304" pitchFamily="18" charset="0"/>
              </a:rPr>
              <a:t>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a:t>
            </a:r>
            <a:r>
              <a:rPr lang="vi-VN" sz="4400" dirty="0">
                <a:latin typeface="Times New Roman" panose="02020603050405020304" pitchFamily="18" charset="0"/>
                <a:cs typeface="Times New Roman" panose="02020603050405020304" pitchFamily="18" charset="0"/>
              </a:rPr>
              <a:t>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a:t>
            </a:r>
            <a:r>
              <a:rPr lang="vi-VN" sz="4400" dirty="0">
                <a:latin typeface="Times New Roman" panose="02020603050405020304" pitchFamily="18" charset="0"/>
                <a:cs typeface="Times New Roman" panose="02020603050405020304" pitchFamily="18" charset="0"/>
              </a:rPr>
              <a:t>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a:t>
            </a:r>
          </a:p>
          <a:p>
            <a:endParaRPr lang="en-US" sz="4400" dirty="0">
              <a:latin typeface="Times New Roman" panose="02020603050405020304" pitchFamily="18" charset="0"/>
              <a:cs typeface="Times New Roman" panose="02020603050405020304" pitchFamily="18" charset="0"/>
            </a:endParaRPr>
          </a:p>
          <a:p>
            <a:endParaRPr lang="en-US" sz="4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838200" y="381000"/>
            <a:ext cx="10668000" cy="6705600"/>
          </a:xfrm>
        </p:spPr>
        <p:txBody>
          <a:bodyPr/>
          <a:lstStyle/>
          <a:p>
            <a:pPr eaLnBrk="1" hangingPunct="1">
              <a:buFont typeface="Wingdings" pitchFamily="2" charset="2"/>
              <a:buNone/>
            </a:pPr>
            <a:r>
              <a:rPr lang="en-US" sz="4000" dirty="0">
                <a:latin typeface="Times New Roman" panose="02020603050405020304" pitchFamily="18" charset="0"/>
                <a:cs typeface="Times New Roman" panose="02020603050405020304" pitchFamily="18" charset="0"/>
                <a:sym typeface="Wingdings" pitchFamily="2" charset="2"/>
              </a:rPr>
              <a:t>III. </a:t>
            </a:r>
            <a:r>
              <a:rPr lang="en-US" sz="4000" dirty="0" err="1">
                <a:latin typeface="Times New Roman" panose="02020603050405020304" pitchFamily="18" charset="0"/>
                <a:cs typeface="Times New Roman" panose="02020603050405020304" pitchFamily="18" charset="0"/>
                <a:sym typeface="Wingdings" pitchFamily="2" charset="2"/>
              </a:rPr>
              <a:t>Luyện</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tập</a:t>
            </a:r>
            <a:r>
              <a:rPr lang="en-US" sz="4000" dirty="0">
                <a:latin typeface="Times New Roman" panose="02020603050405020304" pitchFamily="18" charset="0"/>
                <a:cs typeface="Times New Roman" panose="02020603050405020304" pitchFamily="18" charset="0"/>
                <a:sym typeface="Wingdings" pitchFamily="2" charset="2"/>
              </a:rPr>
              <a:t> :</a:t>
            </a:r>
          </a:p>
          <a:p>
            <a:pPr eaLnBrk="1" hangingPunct="1">
              <a:buFont typeface="Wingdings" pitchFamily="2" charset="2"/>
              <a:buNone/>
            </a:pP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Chim</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Sẻ</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và</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chim</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Chích</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là</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đôi</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bạn</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thân</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nhưng</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tính</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tình</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khác</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nhau</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Chích</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sởi</a:t>
            </a:r>
            <a:r>
              <a:rPr lang="en-US" sz="4000" dirty="0">
                <a:latin typeface="Times New Roman" panose="02020603050405020304" pitchFamily="18" charset="0"/>
                <a:cs typeface="Times New Roman" panose="02020603050405020304" pitchFamily="18" charset="0"/>
                <a:sym typeface="Wingdings" pitchFamily="2" charset="2"/>
              </a:rPr>
              <a:t> </a:t>
            </a:r>
            <a:r>
              <a:rPr lang="en-US" sz="4000" err="1">
                <a:latin typeface="Times New Roman" panose="02020603050405020304" pitchFamily="18" charset="0"/>
                <a:cs typeface="Times New Roman" panose="02020603050405020304" pitchFamily="18" charset="0"/>
                <a:sym typeface="Wingdings" pitchFamily="2" charset="2"/>
              </a:rPr>
              <a:t>lởi</a:t>
            </a:r>
            <a:r>
              <a:rPr lang="en-US" sz="4000">
                <a:latin typeface="Times New Roman" panose="02020603050405020304" pitchFamily="18" charset="0"/>
                <a:cs typeface="Times New Roman" panose="02020603050405020304" pitchFamily="18" charset="0"/>
                <a:sym typeface="Wingdings" pitchFamily="2" charset="2"/>
              </a:rPr>
              <a:t>, hay </a:t>
            </a:r>
            <a:r>
              <a:rPr lang="en-US" sz="4000" dirty="0" err="1">
                <a:latin typeface="Times New Roman" panose="02020603050405020304" pitchFamily="18" charset="0"/>
                <a:cs typeface="Times New Roman" panose="02020603050405020304" pitchFamily="18" charset="0"/>
                <a:sym typeface="Wingdings" pitchFamily="2" charset="2"/>
              </a:rPr>
              <a:t>giúp</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bạn</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Còn</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Sẻ</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thì</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đôi</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khi</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bụng</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dạ</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hẹp</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hòi</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Dưới</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đây</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là</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một</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số</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hành</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động</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của</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hai</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nhân</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vật</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ấy</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trong</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câu</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chuyện</a:t>
            </a:r>
            <a:r>
              <a:rPr lang="en-US" sz="4000" dirty="0">
                <a:latin typeface="Times New Roman" panose="02020603050405020304" pitchFamily="18" charset="0"/>
                <a:cs typeface="Times New Roman" panose="02020603050405020304" pitchFamily="18" charset="0"/>
                <a:sym typeface="Wingdings" pitchFamily="2" charset="2"/>
              </a:rPr>
              <a:t> </a:t>
            </a:r>
            <a:r>
              <a:rPr lang="en-US" sz="4000" b="1" i="1" dirty="0" err="1">
                <a:solidFill>
                  <a:srgbClr val="FF0000"/>
                </a:solidFill>
                <a:latin typeface="Times New Roman" panose="02020603050405020304" pitchFamily="18" charset="0"/>
                <a:cs typeface="Times New Roman" panose="02020603050405020304" pitchFamily="18" charset="0"/>
                <a:sym typeface="Wingdings" pitchFamily="2" charset="2"/>
              </a:rPr>
              <a:t>Bài</a:t>
            </a:r>
            <a:r>
              <a:rPr lang="en-US" sz="40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4000" b="1" i="1" dirty="0" err="1">
                <a:solidFill>
                  <a:srgbClr val="FF0000"/>
                </a:solidFill>
                <a:latin typeface="Times New Roman" panose="02020603050405020304" pitchFamily="18" charset="0"/>
                <a:cs typeface="Times New Roman" panose="02020603050405020304" pitchFamily="18" charset="0"/>
                <a:sym typeface="Wingdings" pitchFamily="2" charset="2"/>
              </a:rPr>
              <a:t>học</a:t>
            </a:r>
            <a:r>
              <a:rPr lang="en-US" sz="40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4000" b="1" i="1" dirty="0" err="1">
                <a:solidFill>
                  <a:srgbClr val="FF0000"/>
                </a:solidFill>
                <a:latin typeface="Times New Roman" panose="02020603050405020304" pitchFamily="18" charset="0"/>
                <a:cs typeface="Times New Roman" panose="02020603050405020304" pitchFamily="18" charset="0"/>
                <a:sym typeface="Wingdings" pitchFamily="2" charset="2"/>
              </a:rPr>
              <a:t>quý</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Em</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hãy</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điền</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tên</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nhân</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vật</a:t>
            </a:r>
            <a:r>
              <a:rPr lang="en-US" sz="4000" dirty="0">
                <a:latin typeface="Times New Roman" panose="02020603050405020304" pitchFamily="18" charset="0"/>
                <a:cs typeface="Times New Roman" panose="02020603050405020304" pitchFamily="18" charset="0"/>
                <a:sym typeface="Wingdings"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itchFamily="2" charset="2"/>
              </a:rPr>
              <a:t>Chích</a:t>
            </a:r>
            <a:r>
              <a:rPr lang="en-US" sz="4000" b="1" dirty="0">
                <a:solidFill>
                  <a:srgbClr val="FFCC00"/>
                </a:solidFill>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hoặc</a:t>
            </a:r>
            <a:r>
              <a:rPr lang="en-US" sz="4000" dirty="0">
                <a:latin typeface="Times New Roman" panose="02020603050405020304" pitchFamily="18" charset="0"/>
                <a:cs typeface="Times New Roman" panose="02020603050405020304" pitchFamily="18" charset="0"/>
                <a:sym typeface="Wingdings"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itchFamily="2" charset="2"/>
              </a:rPr>
              <a:t>Sẻ</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vào</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trước</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hành</a:t>
            </a:r>
            <a:r>
              <a:rPr lang="en-US" sz="4000" dirty="0">
                <a:latin typeface="Times New Roman" panose="02020603050405020304" pitchFamily="18" charset="0"/>
                <a:cs typeface="Times New Roman" panose="02020603050405020304" pitchFamily="18" charset="0"/>
                <a:sym typeface="Wingdings" pitchFamily="2" charset="2"/>
              </a:rPr>
              <a:t> </a:t>
            </a:r>
            <a:r>
              <a:rPr lang="en-US" sz="4000" err="1">
                <a:latin typeface="Times New Roman" panose="02020603050405020304" pitchFamily="18" charset="0"/>
                <a:cs typeface="Times New Roman" panose="02020603050405020304" pitchFamily="18" charset="0"/>
                <a:sym typeface="Wingdings" pitchFamily="2" charset="2"/>
              </a:rPr>
              <a:t>động</a:t>
            </a:r>
            <a:r>
              <a:rPr lang="en-US" sz="4000">
                <a:latin typeface="Times New Roman" panose="02020603050405020304" pitchFamily="18" charset="0"/>
                <a:cs typeface="Times New Roman" panose="02020603050405020304" pitchFamily="18" charset="0"/>
                <a:sym typeface="Wingdings" pitchFamily="2" charset="2"/>
              </a:rPr>
              <a:t> thích hợp </a:t>
            </a:r>
            <a:r>
              <a:rPr lang="en-US" sz="4000" dirty="0" err="1">
                <a:latin typeface="Times New Roman" panose="02020603050405020304" pitchFamily="18" charset="0"/>
                <a:cs typeface="Times New Roman" panose="02020603050405020304" pitchFamily="18" charset="0"/>
                <a:sym typeface="Wingdings" pitchFamily="2" charset="2"/>
              </a:rPr>
              <a:t>và</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sắp</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xếp</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các</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hành</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động</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ấy</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thành</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một</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câu</a:t>
            </a:r>
            <a:r>
              <a:rPr lang="en-US" sz="4000" dirty="0">
                <a:latin typeface="Times New Roman" panose="02020603050405020304" pitchFamily="18" charset="0"/>
                <a:cs typeface="Times New Roman" panose="02020603050405020304" pitchFamily="18" charset="0"/>
                <a:sym typeface="Wingdings" pitchFamily="2" charset="2"/>
              </a:rPr>
              <a:t> </a:t>
            </a:r>
            <a:r>
              <a:rPr lang="en-US" sz="4000" dirty="0" err="1">
                <a:latin typeface="Times New Roman" panose="02020603050405020304" pitchFamily="18" charset="0"/>
                <a:cs typeface="Times New Roman" panose="02020603050405020304" pitchFamily="18" charset="0"/>
                <a:sym typeface="Wingdings" pitchFamily="2" charset="2"/>
              </a:rPr>
              <a:t>chuyện</a:t>
            </a:r>
            <a:r>
              <a:rPr lang="en-US" sz="4000" dirty="0">
                <a:latin typeface="Times New Roman" panose="02020603050405020304" pitchFamily="18" charset="0"/>
                <a:cs typeface="Times New Roman" panose="02020603050405020304" pitchFamily="18" charset="0"/>
                <a:sym typeface="Wingdings" pitchFamily="2" charset="2"/>
              </a:rPr>
              <a:t> : </a:t>
            </a:r>
          </a:p>
          <a:p>
            <a:pPr eaLnBrk="1" hangingPunct="1">
              <a:buFont typeface="Wingdings" pitchFamily="2" charset="2"/>
              <a:buNone/>
            </a:pPr>
            <a:endParaRPr lang="en-US" sz="40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42" name="Rectangle 4"/>
          <p:cNvSpPr>
            <a:spLocks noGrp="1" noRot="1" noChangeArrowheads="1"/>
          </p:cNvSpPr>
          <p:nvPr>
            <p:ph idx="1"/>
          </p:nvPr>
        </p:nvSpPr>
        <p:spPr>
          <a:xfrm>
            <a:off x="536900" y="766008"/>
            <a:ext cx="10668000" cy="6858000"/>
          </a:xfrm>
        </p:spPr>
        <p:txBody>
          <a:bodyPr/>
          <a:lstStyle/>
          <a:p>
            <a:pPr eaLnBrk="1" hangingPunct="1">
              <a:lnSpc>
                <a:spcPct val="90000"/>
              </a:lnSpc>
              <a:buFont typeface="Arial" charset="0"/>
              <a:buNone/>
            </a:pPr>
            <a:r>
              <a:rPr lang="en-US" sz="3600" dirty="0">
                <a:latin typeface="Arial" panose="020B0604020202020204" pitchFamily="34" charset="0"/>
                <a:cs typeface="Arial" pitchFamily="34" charset="0"/>
              </a:rPr>
              <a:t>      1.Một </a:t>
            </a:r>
            <a:r>
              <a:rPr lang="en-US" sz="3600" dirty="0" err="1">
                <a:latin typeface="Arial" panose="020B0604020202020204" pitchFamily="34" charset="0"/>
                <a:cs typeface="Arial" panose="020B0604020202020204" pitchFamily="34" charset="0"/>
              </a:rPr>
              <a:t>hôm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gửi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hộp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kê</a:t>
            </a:r>
            <a:r>
              <a:rPr lang="en-US" sz="3600" dirty="0">
                <a:latin typeface="Arial" panose="020B0604020202020204" pitchFamily="34" charset="0"/>
                <a:cs typeface="Arial" panose="020B0604020202020204" pitchFamily="34" charset="0"/>
              </a:rPr>
              <a:t>.</a:t>
            </a:r>
          </a:p>
          <a:p>
            <a:pPr eaLnBrk="1" hangingPunct="1">
              <a:lnSpc>
                <a:spcPct val="90000"/>
              </a:lnSpc>
              <a:buFont typeface="Arial" charset="0"/>
              <a:buNone/>
            </a:pPr>
            <a:r>
              <a:rPr lang="en-US" sz="3600" dirty="0">
                <a:latin typeface="Arial" panose="020B0604020202020204" pitchFamily="34" charset="0"/>
                <a:cs typeface="Arial" panose="020B0604020202020204" pitchFamily="34" charset="0"/>
              </a:rPr>
              <a:t>      2.Thế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a:t>
            </a:r>
            <a:r>
              <a:rPr lang="en-US" sz="3600" dirty="0" err="1">
                <a:latin typeface="Arial" panose="020B0604020202020204" pitchFamily="34" charset="0"/>
                <a:cs typeface="Arial" panose="020B0604020202020204" pitchFamily="34" charset="0"/>
              </a:rPr>
              <a:t>nằm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ăn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kê</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mình</a:t>
            </a:r>
            <a:r>
              <a:rPr lang="en-US" sz="3600" dirty="0">
                <a:latin typeface="Arial" panose="020B0604020202020204" pitchFamily="34" charset="0"/>
                <a:cs typeface="Arial" panose="020B0604020202020204" pitchFamily="34" charset="0"/>
              </a:rPr>
              <a:t>.</a:t>
            </a:r>
          </a:p>
          <a:p>
            <a:pPr eaLnBrk="1" hangingPunct="1">
              <a:lnSpc>
                <a:spcPct val="90000"/>
              </a:lnSpc>
              <a:buFont typeface="Arial" charset="0"/>
              <a:buNone/>
            </a:pPr>
            <a:r>
              <a:rPr lang="en-US" sz="3600" dirty="0">
                <a:latin typeface="Arial" panose="020B0604020202020204" pitchFamily="34" charset="0"/>
                <a:cs typeface="Arial" panose="020B0604020202020204" pitchFamily="34" charset="0"/>
              </a:rPr>
              <a:t>      3. ……. </a:t>
            </a:r>
            <a:r>
              <a:rPr lang="en-US" sz="3600" dirty="0" err="1">
                <a:latin typeface="Arial" panose="020B0604020202020204" pitchFamily="34" charset="0"/>
                <a:cs typeface="Arial" panose="020B0604020202020204" pitchFamily="34" charset="0"/>
              </a:rPr>
              <a:t>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mồi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những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kê</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ngon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ấy</a:t>
            </a:r>
            <a:r>
              <a:rPr lang="en-US" sz="3600" dirty="0">
                <a:latin typeface="Arial" panose="020B0604020202020204" pitchFamily="34" charset="0"/>
                <a:cs typeface="Arial" panose="020B0604020202020204" pitchFamily="34" charset="0"/>
              </a:rPr>
              <a:t>.</a:t>
            </a:r>
          </a:p>
          <a:p>
            <a:pPr eaLnBrk="1" hangingPunct="1">
              <a:lnSpc>
                <a:spcPct val="90000"/>
              </a:lnSpc>
              <a:buFont typeface="Arial" charset="0"/>
              <a:buNone/>
            </a:pPr>
            <a:r>
              <a:rPr lang="en-US" sz="3600" dirty="0">
                <a:latin typeface="Arial" panose="020B0604020202020204" pitchFamily="34" charset="0"/>
                <a:cs typeface="Arial" panose="020B0604020202020204" pitchFamily="34" charset="0"/>
              </a:rPr>
              <a:t>      4.Khi </a:t>
            </a:r>
            <a:r>
              <a:rPr lang="en-US" sz="3600" dirty="0" err="1">
                <a:latin typeface="Arial" panose="020B0604020202020204" pitchFamily="34" charset="0"/>
                <a:cs typeface="Arial" panose="020B0604020202020204" pitchFamily="34" charset="0"/>
              </a:rPr>
              <a:t>ăn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bèn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quẳng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chiếc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hộp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a:t>
            </a:r>
            <a:r>
              <a:rPr lang="en-US" sz="3600" dirty="0">
                <a:latin typeface="Arial" panose="020B0604020202020204" pitchFamily="34" charset="0"/>
                <a:cs typeface="Arial" panose="020B0604020202020204" pitchFamily="34" charset="0"/>
              </a:rPr>
              <a:t>.</a:t>
            </a:r>
          </a:p>
          <a:p>
            <a:pPr eaLnBrk="1" hangingPunct="1">
              <a:lnSpc>
                <a:spcPct val="90000"/>
              </a:lnSpc>
              <a:buFont typeface="Arial" charset="0"/>
              <a:buNone/>
            </a:pPr>
            <a:r>
              <a:rPr lang="en-US" sz="3600" dirty="0">
                <a:latin typeface="Arial" panose="020B0604020202020204" pitchFamily="34" charset="0"/>
                <a:cs typeface="Arial" panose="020B0604020202020204" pitchFamily="34" charset="0"/>
              </a:rPr>
              <a:t>      5……….</a:t>
            </a:r>
            <a:r>
              <a:rPr lang="en-US" sz="3600" dirty="0" err="1">
                <a:latin typeface="Arial" panose="020B0604020202020204" pitchFamily="34" charset="0"/>
                <a:cs typeface="Arial" panose="020B0604020202020204" pitchFamily="34" charset="0"/>
              </a:rPr>
              <a:t>không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muốn</a:t>
            </a:r>
            <a:r>
              <a:rPr lang="en-US" sz="3600" dirty="0">
                <a:latin typeface="Arial" panose="020B0604020202020204" pitchFamily="34" charset="0"/>
                <a:cs typeface="Arial" panose="020B0604020202020204" pitchFamily="34" charset="0"/>
              </a:rPr>
              <a:t> chia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cùng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ăn</a:t>
            </a:r>
            <a:r>
              <a:rPr lang="en-US" sz="3600" dirty="0">
                <a:latin typeface="Arial" panose="020B0604020202020204" pitchFamily="34" charset="0"/>
                <a:cs typeface="Arial" panose="020B0604020202020204" pitchFamily="34" charset="0"/>
              </a:rPr>
              <a:t>.</a:t>
            </a:r>
          </a:p>
          <a:p>
            <a:pPr eaLnBrk="1" hangingPunct="1">
              <a:lnSpc>
                <a:spcPct val="90000"/>
              </a:lnSpc>
              <a:buFont typeface="Arial" charset="0"/>
              <a:buNone/>
            </a:pPr>
            <a:r>
              <a:rPr lang="en-US" sz="3600" dirty="0">
                <a:latin typeface="Arial" panose="020B0604020202020204" pitchFamily="34" charset="0"/>
                <a:cs typeface="Arial" panose="020B0604020202020204" pitchFamily="34" charset="0"/>
              </a:rPr>
              <a:t>      </a:t>
            </a:r>
          </a:p>
        </p:txBody>
      </p:sp>
      <p:sp>
        <p:nvSpPr>
          <p:cNvPr id="44037" name="Text Box 5"/>
          <p:cNvSpPr txBox="1">
            <a:spLocks noChangeArrowheads="1"/>
          </p:cNvSpPr>
          <p:nvPr/>
        </p:nvSpPr>
        <p:spPr bwMode="auto">
          <a:xfrm>
            <a:off x="3657600" y="627965"/>
            <a:ext cx="1536916" cy="646331"/>
          </a:xfrm>
          <a:prstGeom prst="rect">
            <a:avLst/>
          </a:prstGeom>
          <a:noFill/>
          <a:ln w="9525">
            <a:noFill/>
            <a:miter lim="800000"/>
            <a:headEnd/>
            <a:tailEnd/>
          </a:ln>
        </p:spPr>
        <p:txBody>
          <a:bodyPr wrap="square">
            <a:spAutoFit/>
          </a:bodyPr>
          <a:lstStyle/>
          <a:p>
            <a:pPr>
              <a:spcBef>
                <a:spcPct val="50000"/>
              </a:spcBef>
            </a:pPr>
            <a:r>
              <a:rPr lang="en-US" sz="3600" dirty="0" err="1">
                <a:solidFill>
                  <a:srgbClr val="FF0000"/>
                </a:solidFill>
                <a:latin typeface="Arial" panose="020B0604020202020204" pitchFamily="34" charset="0"/>
                <a:cs typeface="Arial" pitchFamily="34" charset="0"/>
              </a:rPr>
              <a:t>Sẻ</a:t>
            </a:r>
            <a:endParaRPr lang="en-US" sz="3600" dirty="0">
              <a:solidFill>
                <a:srgbClr val="FF0000"/>
              </a:solidFill>
              <a:latin typeface="Arial" pitchFamily="34" charset="0"/>
              <a:cs typeface="Arial" pitchFamily="34" charset="0"/>
            </a:endParaRPr>
          </a:p>
        </p:txBody>
      </p:sp>
      <p:sp>
        <p:nvSpPr>
          <p:cNvPr id="44038" name="Text Box 6"/>
          <p:cNvSpPr txBox="1">
            <a:spLocks noChangeArrowheads="1"/>
          </p:cNvSpPr>
          <p:nvPr/>
        </p:nvSpPr>
        <p:spPr bwMode="auto">
          <a:xfrm>
            <a:off x="5486400" y="1718875"/>
            <a:ext cx="1808136" cy="646331"/>
          </a:xfrm>
          <a:prstGeom prst="rect">
            <a:avLst/>
          </a:prstGeom>
          <a:noFill/>
          <a:ln w="9525">
            <a:noFill/>
            <a:miter lim="800000"/>
            <a:headEnd/>
            <a:tailEnd/>
          </a:ln>
        </p:spPr>
        <p:txBody>
          <a:bodyPr wrap="square">
            <a:spAutoFit/>
          </a:bodyPr>
          <a:lstStyle/>
          <a:p>
            <a:pPr>
              <a:spcBef>
                <a:spcPct val="50000"/>
              </a:spcBef>
            </a:pPr>
            <a:r>
              <a:rPr lang="en-US" sz="3600" dirty="0" err="1">
                <a:solidFill>
                  <a:srgbClr val="FF0000"/>
                </a:solidFill>
                <a:latin typeface="Arial" panose="020B0604020202020204" pitchFamily="34" charset="0"/>
                <a:cs typeface="Arial" pitchFamily="34" charset="0"/>
              </a:rPr>
              <a:t>Sẻ</a:t>
            </a:r>
            <a:endParaRPr lang="en-US" sz="3600" dirty="0">
              <a:solidFill>
                <a:srgbClr val="FF0000"/>
              </a:solidFill>
              <a:latin typeface="Arial" pitchFamily="34" charset="0"/>
              <a:cs typeface="Arial" pitchFamily="34" charset="0"/>
            </a:endParaRPr>
          </a:p>
        </p:txBody>
      </p:sp>
      <p:sp>
        <p:nvSpPr>
          <p:cNvPr id="44039" name="Text Box 7"/>
          <p:cNvSpPr txBox="1">
            <a:spLocks noChangeArrowheads="1"/>
          </p:cNvSpPr>
          <p:nvPr/>
        </p:nvSpPr>
        <p:spPr bwMode="auto">
          <a:xfrm>
            <a:off x="1728294" y="2880478"/>
            <a:ext cx="2488069" cy="646331"/>
          </a:xfrm>
          <a:prstGeom prst="rect">
            <a:avLst/>
          </a:prstGeom>
          <a:noFill/>
          <a:ln w="9525">
            <a:noFill/>
            <a:miter lim="800000"/>
            <a:headEnd/>
            <a:tailEnd/>
          </a:ln>
        </p:spPr>
        <p:txBody>
          <a:bodyPr wrap="square">
            <a:spAutoFit/>
          </a:bodyPr>
          <a:lstStyle/>
          <a:p>
            <a:pPr>
              <a:spcBef>
                <a:spcPct val="50000"/>
              </a:spcBef>
            </a:pPr>
            <a:r>
              <a:rPr lang="en-US" sz="3600" dirty="0" err="1">
                <a:solidFill>
                  <a:srgbClr val="FF0000"/>
                </a:solidFill>
                <a:latin typeface="Arial" panose="020B0604020202020204" pitchFamily="34" charset="0"/>
                <a:cs typeface="Arial" pitchFamily="34" charset="0"/>
              </a:rPr>
              <a:t>Chích</a:t>
            </a:r>
            <a:endParaRPr lang="en-US" sz="3600" dirty="0">
              <a:solidFill>
                <a:srgbClr val="FF0000"/>
              </a:solidFill>
              <a:latin typeface="Arial" panose="020B0604020202020204" pitchFamily="34" charset="0"/>
              <a:cs typeface="Arial" pitchFamily="34" charset="0"/>
            </a:endParaRPr>
          </a:p>
        </p:txBody>
      </p:sp>
      <p:sp>
        <p:nvSpPr>
          <p:cNvPr id="44040" name="Text Box 8"/>
          <p:cNvSpPr txBox="1">
            <a:spLocks noChangeArrowheads="1"/>
          </p:cNvSpPr>
          <p:nvPr/>
        </p:nvSpPr>
        <p:spPr bwMode="auto">
          <a:xfrm>
            <a:off x="4062710" y="3964404"/>
            <a:ext cx="1717728" cy="646331"/>
          </a:xfrm>
          <a:prstGeom prst="rect">
            <a:avLst/>
          </a:prstGeom>
          <a:noFill/>
          <a:ln w="9525">
            <a:noFill/>
            <a:miter lim="800000"/>
            <a:headEnd/>
            <a:tailEnd/>
          </a:ln>
        </p:spPr>
        <p:txBody>
          <a:bodyPr wrap="square">
            <a:spAutoFit/>
          </a:bodyPr>
          <a:lstStyle/>
          <a:p>
            <a:pPr>
              <a:spcBef>
                <a:spcPct val="50000"/>
              </a:spcBef>
            </a:pPr>
            <a:r>
              <a:rPr lang="en-US" sz="3600" dirty="0" err="1">
                <a:solidFill>
                  <a:srgbClr val="FF0000"/>
                </a:solidFill>
                <a:latin typeface="Arial" panose="020B0604020202020204" pitchFamily="34" charset="0"/>
                <a:cs typeface="Arial" pitchFamily="34" charset="0"/>
              </a:rPr>
              <a:t>Sẻ</a:t>
            </a:r>
            <a:endParaRPr lang="en-US" sz="3600" dirty="0">
              <a:solidFill>
                <a:srgbClr val="FF0000"/>
              </a:solidFill>
              <a:latin typeface="Arial" panose="020B0604020202020204" pitchFamily="34" charset="0"/>
              <a:cs typeface="Arial" pitchFamily="34" charset="0"/>
            </a:endParaRPr>
          </a:p>
        </p:txBody>
      </p:sp>
      <p:sp>
        <p:nvSpPr>
          <p:cNvPr id="44041" name="Text Box 9"/>
          <p:cNvSpPr txBox="1">
            <a:spLocks noChangeArrowheads="1"/>
          </p:cNvSpPr>
          <p:nvPr/>
        </p:nvSpPr>
        <p:spPr bwMode="auto">
          <a:xfrm>
            <a:off x="1828800" y="4551019"/>
            <a:ext cx="1717728" cy="646331"/>
          </a:xfrm>
          <a:prstGeom prst="rect">
            <a:avLst/>
          </a:prstGeom>
          <a:noFill/>
          <a:ln w="9525">
            <a:noFill/>
            <a:miter lim="800000"/>
            <a:headEnd/>
            <a:tailEnd/>
          </a:ln>
        </p:spPr>
        <p:txBody>
          <a:bodyPr wrap="square">
            <a:spAutoFit/>
          </a:bodyPr>
          <a:lstStyle/>
          <a:p>
            <a:pPr>
              <a:spcBef>
                <a:spcPct val="50000"/>
              </a:spcBef>
            </a:pPr>
            <a:r>
              <a:rPr lang="en-US" sz="3600" dirty="0" err="1">
                <a:solidFill>
                  <a:srgbClr val="FF0000"/>
                </a:solidFill>
                <a:latin typeface="Arial" panose="020B0604020202020204" pitchFamily="34" charset="0"/>
                <a:cs typeface="Arial" pitchFamily="34" charset="0"/>
              </a:rPr>
              <a:t>Sẻ</a:t>
            </a:r>
            <a:endParaRPr lang="en-US" sz="3600" dirty="0">
              <a:solidFill>
                <a:srgbClr val="FF0000"/>
              </a:solidFill>
              <a:latin typeface="Arial" panose="020B0604020202020204" pitchFamily="34" charset="0"/>
              <a:cs typeface="Arial" pitchFamily="34" charset="0"/>
            </a:endParaRPr>
          </a:p>
        </p:txBody>
      </p:sp>
      <p:sp>
        <p:nvSpPr>
          <p:cNvPr id="44042" name="Text Box 10"/>
          <p:cNvSpPr txBox="1">
            <a:spLocks noChangeArrowheads="1"/>
          </p:cNvSpPr>
          <p:nvPr/>
        </p:nvSpPr>
        <p:spPr bwMode="auto">
          <a:xfrm>
            <a:off x="7599336" y="4551019"/>
            <a:ext cx="3103966" cy="646331"/>
          </a:xfrm>
          <a:prstGeom prst="rect">
            <a:avLst/>
          </a:prstGeom>
          <a:noFill/>
          <a:ln w="9525">
            <a:noFill/>
            <a:miter lim="800000"/>
            <a:headEnd/>
            <a:tailEnd/>
          </a:ln>
        </p:spPr>
        <p:txBody>
          <a:bodyPr wrap="square">
            <a:spAutoFit/>
          </a:bodyPr>
          <a:lstStyle/>
          <a:p>
            <a:pPr>
              <a:spcBef>
                <a:spcPct val="50000"/>
              </a:spcBef>
            </a:pPr>
            <a:r>
              <a:rPr lang="en-US" sz="3600">
                <a:solidFill>
                  <a:srgbClr val="FF0000"/>
                </a:solidFill>
                <a:latin typeface="Arial" panose="020B0604020202020204" pitchFamily="34" charset="0"/>
                <a:cs typeface="Arial" pitchFamily="34" charset="0"/>
              </a:rPr>
              <a:t>Chích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dissolve">
                                      <p:cBhvr>
                                        <p:cTn id="7" dur="1000"/>
                                        <p:tgtEl>
                                          <p:spTgt spid="44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8"/>
                                        </p:tgtEl>
                                        <p:attrNameLst>
                                          <p:attrName>style.visibility</p:attrName>
                                        </p:attrNameLst>
                                      </p:cBhvr>
                                      <p:to>
                                        <p:strVal val="visible"/>
                                      </p:to>
                                    </p:set>
                                    <p:animEffect transition="in" filter="dissolve">
                                      <p:cBhvr>
                                        <p:cTn id="12" dur="1000"/>
                                        <p:tgtEl>
                                          <p:spTgt spid="440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39"/>
                                        </p:tgtEl>
                                        <p:attrNameLst>
                                          <p:attrName>style.visibility</p:attrName>
                                        </p:attrNameLst>
                                      </p:cBhvr>
                                      <p:to>
                                        <p:strVal val="visible"/>
                                      </p:to>
                                    </p:set>
                                    <p:animEffect transition="in" filter="dissolve">
                                      <p:cBhvr>
                                        <p:cTn id="17" dur="1000"/>
                                        <p:tgtEl>
                                          <p:spTgt spid="440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4040"/>
                                        </p:tgtEl>
                                        <p:attrNameLst>
                                          <p:attrName>style.visibility</p:attrName>
                                        </p:attrNameLst>
                                      </p:cBhvr>
                                      <p:to>
                                        <p:strVal val="visible"/>
                                      </p:to>
                                    </p:set>
                                    <p:animEffect transition="in" filter="dissolve">
                                      <p:cBhvr>
                                        <p:cTn id="22" dur="1000"/>
                                        <p:tgtEl>
                                          <p:spTgt spid="440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4041"/>
                                        </p:tgtEl>
                                        <p:attrNameLst>
                                          <p:attrName>style.visibility</p:attrName>
                                        </p:attrNameLst>
                                      </p:cBhvr>
                                      <p:to>
                                        <p:strVal val="visible"/>
                                      </p:to>
                                    </p:set>
                                    <p:animEffect transition="in" filter="dissolve">
                                      <p:cBhvr>
                                        <p:cTn id="27" dur="1000"/>
                                        <p:tgtEl>
                                          <p:spTgt spid="4404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4042"/>
                                        </p:tgtEl>
                                        <p:attrNameLst>
                                          <p:attrName>style.visibility</p:attrName>
                                        </p:attrNameLst>
                                      </p:cBhvr>
                                      <p:to>
                                        <p:strVal val="visible"/>
                                      </p:to>
                                    </p:set>
                                    <p:animEffect transition="in" filter="dissolve">
                                      <p:cBhvr>
                                        <p:cTn id="32" dur="1000"/>
                                        <p:tgtEl>
                                          <p:spTgt spid="44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38" grpId="0"/>
      <p:bldP spid="44039" grpId="0"/>
      <p:bldP spid="44040" grpId="0"/>
      <p:bldP spid="44041" grpId="0"/>
      <p:bldP spid="4404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42" name="Rectangle 4"/>
          <p:cNvSpPr>
            <a:spLocks noGrp="1" noRot="1" noChangeArrowheads="1"/>
          </p:cNvSpPr>
          <p:nvPr>
            <p:ph idx="1"/>
          </p:nvPr>
        </p:nvSpPr>
        <p:spPr>
          <a:xfrm>
            <a:off x="457200" y="827435"/>
            <a:ext cx="10896600" cy="6858000"/>
          </a:xfrm>
        </p:spPr>
        <p:txBody>
          <a:bodyPr/>
          <a:lstStyle/>
          <a:p>
            <a:pPr eaLnBrk="1" hangingPunct="1">
              <a:lnSpc>
                <a:spcPct val="90000"/>
              </a:lnSpc>
              <a:buFont typeface="Arial" charset="0"/>
              <a:buNone/>
            </a:pPr>
            <a:r>
              <a:rPr lang="en-US" sz="3600" dirty="0">
                <a:latin typeface="Arial" panose="020B0604020202020204" pitchFamily="34" charset="0"/>
                <a:cs typeface="Arial" pitchFamily="34" charset="0"/>
              </a:rPr>
              <a:t>     6……….</a:t>
            </a:r>
            <a:r>
              <a:rPr lang="en-US" sz="3600" dirty="0" err="1">
                <a:latin typeface="Arial" panose="020B0604020202020204" pitchFamily="34" charset="0"/>
                <a:cs typeface="Arial" panose="020B0604020202020204" pitchFamily="34" charset="0"/>
              </a:rPr>
              <a:t>bèn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gói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cẩn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những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kê</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còn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sót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chiếc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rồi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người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mình</a:t>
            </a:r>
            <a:r>
              <a:rPr lang="en-US" sz="3600" dirty="0">
                <a:latin typeface="Arial" panose="020B0604020202020204" pitchFamily="34" charset="0"/>
                <a:cs typeface="Arial" panose="020B0604020202020204" pitchFamily="34" charset="0"/>
              </a:rPr>
              <a:t>.</a:t>
            </a:r>
          </a:p>
          <a:p>
            <a:pPr eaLnBrk="1" hangingPunct="1">
              <a:lnSpc>
                <a:spcPct val="90000"/>
              </a:lnSpc>
              <a:buFont typeface="Arial" charset="0"/>
              <a:buNone/>
            </a:pPr>
            <a:r>
              <a:rPr lang="en-US" sz="3600" dirty="0">
                <a:latin typeface="Arial" panose="020B0604020202020204" pitchFamily="34" charset="0"/>
                <a:cs typeface="Arial" panose="020B0604020202020204" pitchFamily="34" charset="0"/>
              </a:rPr>
              <a:t>     7.Gió </a:t>
            </a:r>
            <a:r>
              <a:rPr lang="en-US" sz="3600" dirty="0" err="1">
                <a:latin typeface="Arial" panose="020B0604020202020204" pitchFamily="34" charset="0"/>
                <a:cs typeface="Arial" panose="020B0604020202020204" pitchFamily="34" charset="0"/>
              </a:rPr>
              <a:t>đưa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những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kê</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còn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sót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hộp</a:t>
            </a:r>
            <a:r>
              <a:rPr lang="en-US" sz="3600" dirty="0">
                <a:latin typeface="Arial" panose="020B0604020202020204" pitchFamily="34" charset="0"/>
                <a:cs typeface="Arial" panose="020B0604020202020204" pitchFamily="34" charset="0"/>
              </a:rPr>
              <a:t> bay </a:t>
            </a:r>
            <a:r>
              <a:rPr lang="en-US" sz="3600" dirty="0" err="1">
                <a:latin typeface="Arial" panose="020B0604020202020204" pitchFamily="34" charset="0"/>
                <a:cs typeface="Arial" panose="020B0604020202020204" pitchFamily="34" charset="0"/>
              </a:rPr>
              <a:t>xa</a:t>
            </a:r>
            <a:r>
              <a:rPr lang="en-US" sz="3600" dirty="0">
                <a:latin typeface="Arial" panose="020B0604020202020204" pitchFamily="34" charset="0"/>
                <a:cs typeface="Arial" panose="020B0604020202020204" pitchFamily="34" charset="0"/>
              </a:rPr>
              <a:t>.</a:t>
            </a:r>
          </a:p>
          <a:p>
            <a:pPr eaLnBrk="1" hangingPunct="1">
              <a:lnSpc>
                <a:spcPct val="90000"/>
              </a:lnSpc>
              <a:buFont typeface="Arial" charset="0"/>
              <a:buNone/>
            </a:pPr>
            <a:r>
              <a:rPr lang="en-US" sz="3600" dirty="0">
                <a:latin typeface="Arial" panose="020B0604020202020204" pitchFamily="34" charset="0"/>
                <a:cs typeface="Arial" panose="020B0604020202020204" pitchFamily="34" charset="0"/>
              </a:rPr>
              <a:t>     8…………</a:t>
            </a:r>
            <a:r>
              <a:rPr lang="en-US" sz="3600" dirty="0" err="1">
                <a:latin typeface="Arial" panose="020B0604020202020204" pitchFamily="34" charset="0"/>
                <a:cs typeface="Arial" panose="020B0604020202020204" pitchFamily="34" charset="0"/>
              </a:rPr>
              <a:t>vui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vẻ</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nửa</a:t>
            </a:r>
            <a:r>
              <a:rPr lang="en-US" sz="3600" dirty="0">
                <a:latin typeface="Arial" panose="020B0604020202020204" pitchFamily="34" charset="0"/>
                <a:cs typeface="Arial" panose="020B0604020202020204" pitchFamily="34" charset="0"/>
              </a:rPr>
              <a:t>.</a:t>
            </a:r>
          </a:p>
          <a:p>
            <a:pPr eaLnBrk="1" hangingPunct="1">
              <a:lnSpc>
                <a:spcPct val="90000"/>
              </a:lnSpc>
              <a:buFont typeface="Arial" charset="0"/>
              <a:buNone/>
            </a:pPr>
            <a:r>
              <a:rPr lang="en-US" sz="3600" dirty="0">
                <a:latin typeface="Arial" panose="020B0604020202020204" pitchFamily="34" charset="0"/>
                <a:cs typeface="Arial" panose="020B0604020202020204" pitchFamily="34" charset="0"/>
              </a:rPr>
              <a:t>     9……….</a:t>
            </a:r>
            <a:r>
              <a:rPr lang="en-US" sz="3600" dirty="0" err="1">
                <a:latin typeface="Arial" panose="020B0604020202020204" pitchFamily="34" charset="0"/>
                <a:cs typeface="Arial" panose="020B0604020202020204" pitchFamily="34" charset="0"/>
              </a:rPr>
              <a:t>ngượng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nghịu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nhủ</a:t>
            </a:r>
            <a:r>
              <a:rPr lang="en-US" sz="3600" dirty="0">
                <a:latin typeface="Arial" panose="020B0604020202020204" pitchFamily="34" charset="0"/>
                <a:cs typeface="Arial" panose="020B0604020202020204" pitchFamily="34" charset="0"/>
              </a:rPr>
              <a:t>:”………..</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quý</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a:t>
            </a:r>
          </a:p>
        </p:txBody>
      </p:sp>
      <p:sp>
        <p:nvSpPr>
          <p:cNvPr id="44043" name="Text Box 11"/>
          <p:cNvSpPr txBox="1">
            <a:spLocks noChangeArrowheads="1"/>
          </p:cNvSpPr>
          <p:nvPr/>
        </p:nvSpPr>
        <p:spPr bwMode="auto">
          <a:xfrm>
            <a:off x="1593276" y="703866"/>
            <a:ext cx="2362200" cy="646331"/>
          </a:xfrm>
          <a:prstGeom prst="rect">
            <a:avLst/>
          </a:prstGeom>
          <a:noFill/>
          <a:ln w="9525">
            <a:noFill/>
            <a:miter lim="800000"/>
            <a:headEnd/>
            <a:tailEnd/>
          </a:ln>
        </p:spPr>
        <p:txBody>
          <a:bodyPr wrap="square">
            <a:spAutoFit/>
          </a:bodyPr>
          <a:lstStyle/>
          <a:p>
            <a:pPr>
              <a:spcBef>
                <a:spcPct val="50000"/>
              </a:spcBef>
            </a:pPr>
            <a:r>
              <a:rPr lang="en-US" sz="3600" dirty="0" err="1">
                <a:solidFill>
                  <a:srgbClr val="FF0000"/>
                </a:solidFill>
                <a:latin typeface="Arial" panose="020B0604020202020204" pitchFamily="34" charset="0"/>
                <a:cs typeface="Arial" pitchFamily="34" charset="0"/>
              </a:rPr>
              <a:t>Chích</a:t>
            </a:r>
            <a:endParaRPr lang="en-US" sz="3600" dirty="0">
              <a:solidFill>
                <a:srgbClr val="FF0000"/>
              </a:solidFill>
              <a:latin typeface="Arial" pitchFamily="34" charset="0"/>
              <a:cs typeface="Arial" pitchFamily="34" charset="0"/>
            </a:endParaRPr>
          </a:p>
        </p:txBody>
      </p:sp>
      <p:sp>
        <p:nvSpPr>
          <p:cNvPr id="44044" name="Text Box 12"/>
          <p:cNvSpPr txBox="1">
            <a:spLocks noChangeArrowheads="1"/>
          </p:cNvSpPr>
          <p:nvPr/>
        </p:nvSpPr>
        <p:spPr bwMode="auto">
          <a:xfrm>
            <a:off x="1600771" y="3386737"/>
            <a:ext cx="2438400" cy="646331"/>
          </a:xfrm>
          <a:prstGeom prst="rect">
            <a:avLst/>
          </a:prstGeom>
          <a:noFill/>
          <a:ln w="9525">
            <a:noFill/>
            <a:miter lim="800000"/>
            <a:headEnd/>
            <a:tailEnd/>
          </a:ln>
        </p:spPr>
        <p:txBody>
          <a:bodyPr wrap="square">
            <a:spAutoFit/>
          </a:bodyPr>
          <a:lstStyle/>
          <a:p>
            <a:pPr>
              <a:spcBef>
                <a:spcPct val="50000"/>
              </a:spcBef>
            </a:pPr>
            <a:r>
              <a:rPr lang="en-US" sz="3600" dirty="0" err="1">
                <a:solidFill>
                  <a:srgbClr val="FF0000"/>
                </a:solidFill>
                <a:latin typeface="Arial" panose="020B0604020202020204" pitchFamily="34" charset="0"/>
                <a:cs typeface="Arial" pitchFamily="34" charset="0"/>
              </a:rPr>
              <a:t>Chích</a:t>
            </a:r>
            <a:endParaRPr lang="en-US" sz="3600" dirty="0">
              <a:solidFill>
                <a:srgbClr val="FF0000"/>
              </a:solidFill>
              <a:latin typeface="Arial" panose="020B0604020202020204" pitchFamily="34" charset="0"/>
              <a:cs typeface="Arial" pitchFamily="34" charset="0"/>
            </a:endParaRPr>
          </a:p>
        </p:txBody>
      </p:sp>
      <p:sp>
        <p:nvSpPr>
          <p:cNvPr id="44045" name="Text Box 13"/>
          <p:cNvSpPr txBox="1">
            <a:spLocks noChangeArrowheads="1"/>
          </p:cNvSpPr>
          <p:nvPr/>
        </p:nvSpPr>
        <p:spPr bwMode="auto">
          <a:xfrm>
            <a:off x="6248685" y="3436332"/>
            <a:ext cx="1447800" cy="646331"/>
          </a:xfrm>
          <a:prstGeom prst="rect">
            <a:avLst/>
          </a:prstGeom>
          <a:noFill/>
          <a:ln w="9525">
            <a:noFill/>
            <a:miter lim="800000"/>
            <a:headEnd/>
            <a:tailEnd/>
          </a:ln>
        </p:spPr>
        <p:txBody>
          <a:bodyPr>
            <a:spAutoFit/>
          </a:bodyPr>
          <a:lstStyle/>
          <a:p>
            <a:pPr>
              <a:spcBef>
                <a:spcPct val="50000"/>
              </a:spcBef>
            </a:pPr>
            <a:r>
              <a:rPr lang="en-US" sz="3600" dirty="0" err="1">
                <a:solidFill>
                  <a:srgbClr val="FF0000"/>
                </a:solidFill>
                <a:latin typeface="Arial" panose="020B0604020202020204" pitchFamily="34" charset="0"/>
                <a:cs typeface="Arial" pitchFamily="34" charset="0"/>
              </a:rPr>
              <a:t>Sẻ</a:t>
            </a:r>
            <a:endParaRPr lang="en-US" sz="3600" dirty="0">
              <a:solidFill>
                <a:srgbClr val="FF0000"/>
              </a:solidFill>
              <a:latin typeface="Arial" panose="020B0604020202020204" pitchFamily="34" charset="0"/>
              <a:cs typeface="Arial" pitchFamily="34" charset="0"/>
            </a:endParaRPr>
          </a:p>
        </p:txBody>
      </p:sp>
      <p:sp>
        <p:nvSpPr>
          <p:cNvPr id="44046" name="Text Box 14"/>
          <p:cNvSpPr txBox="1">
            <a:spLocks noChangeArrowheads="1"/>
          </p:cNvSpPr>
          <p:nvPr/>
        </p:nvSpPr>
        <p:spPr bwMode="auto">
          <a:xfrm>
            <a:off x="1752600" y="4033068"/>
            <a:ext cx="838200" cy="646331"/>
          </a:xfrm>
          <a:prstGeom prst="rect">
            <a:avLst/>
          </a:prstGeom>
          <a:noFill/>
          <a:ln w="9525">
            <a:noFill/>
            <a:miter lim="800000"/>
            <a:headEnd/>
            <a:tailEnd/>
          </a:ln>
        </p:spPr>
        <p:txBody>
          <a:bodyPr>
            <a:spAutoFit/>
          </a:bodyPr>
          <a:lstStyle/>
          <a:p>
            <a:pPr>
              <a:spcBef>
                <a:spcPct val="50000"/>
              </a:spcBef>
            </a:pPr>
            <a:r>
              <a:rPr lang="en-US" sz="3600" dirty="0" err="1">
                <a:solidFill>
                  <a:srgbClr val="FF0000"/>
                </a:solidFill>
                <a:latin typeface="Arial" panose="020B0604020202020204" pitchFamily="34" charset="0"/>
                <a:cs typeface="Arial" pitchFamily="34" charset="0"/>
              </a:rPr>
              <a:t>Sẻ</a:t>
            </a:r>
            <a:endParaRPr lang="en-US" sz="3600" dirty="0">
              <a:solidFill>
                <a:srgbClr val="FF0000"/>
              </a:solidFill>
              <a:latin typeface="Arial" pitchFamily="34" charset="0"/>
              <a:cs typeface="Arial" pitchFamily="34" charset="0"/>
            </a:endParaRPr>
          </a:p>
        </p:txBody>
      </p:sp>
      <p:sp>
        <p:nvSpPr>
          <p:cNvPr id="44047" name="Text Box 15"/>
          <p:cNvSpPr txBox="1">
            <a:spLocks noChangeArrowheads="1"/>
          </p:cNvSpPr>
          <p:nvPr/>
        </p:nvSpPr>
        <p:spPr bwMode="auto">
          <a:xfrm>
            <a:off x="2514600" y="4476754"/>
            <a:ext cx="2159000" cy="646331"/>
          </a:xfrm>
          <a:prstGeom prst="rect">
            <a:avLst/>
          </a:prstGeom>
          <a:noFill/>
          <a:ln w="9525">
            <a:noFill/>
            <a:miter lim="800000"/>
            <a:headEnd/>
            <a:tailEnd/>
          </a:ln>
        </p:spPr>
        <p:txBody>
          <a:bodyPr wrap="square">
            <a:spAutoFit/>
          </a:bodyPr>
          <a:lstStyle/>
          <a:p>
            <a:pPr>
              <a:spcBef>
                <a:spcPct val="50000"/>
              </a:spcBef>
            </a:pPr>
            <a:r>
              <a:rPr lang="en-US" sz="3600" dirty="0" err="1">
                <a:solidFill>
                  <a:srgbClr val="FF0000"/>
                </a:solidFill>
                <a:latin typeface="Arial" panose="020B0604020202020204" pitchFamily="34" charset="0"/>
                <a:cs typeface="Arial" pitchFamily="34" charset="0"/>
              </a:rPr>
              <a:t>Chích</a:t>
            </a:r>
            <a:endParaRPr lang="en-US" sz="3600" dirty="0">
              <a:solidFill>
                <a:srgbClr val="FF0000"/>
              </a:solidFill>
              <a:latin typeface="Arial" pitchFamily="34" charset="0"/>
              <a:cs typeface="Arial" pitchFamily="34" charset="0"/>
            </a:endParaRPr>
          </a:p>
        </p:txBody>
      </p:sp>
      <p:sp>
        <p:nvSpPr>
          <p:cNvPr id="44048" name="Text Box 16"/>
          <p:cNvSpPr txBox="1">
            <a:spLocks noChangeArrowheads="1"/>
          </p:cNvSpPr>
          <p:nvPr/>
        </p:nvSpPr>
        <p:spPr bwMode="auto">
          <a:xfrm>
            <a:off x="8857699" y="3933269"/>
            <a:ext cx="2133600" cy="646331"/>
          </a:xfrm>
          <a:prstGeom prst="rect">
            <a:avLst/>
          </a:prstGeom>
          <a:noFill/>
          <a:ln w="9525">
            <a:noFill/>
            <a:miter lim="800000"/>
            <a:headEnd/>
            <a:tailEnd/>
          </a:ln>
        </p:spPr>
        <p:txBody>
          <a:bodyPr wrap="square">
            <a:spAutoFit/>
          </a:bodyPr>
          <a:lstStyle/>
          <a:p>
            <a:pPr>
              <a:spcBef>
                <a:spcPct val="50000"/>
              </a:spcBef>
            </a:pPr>
            <a:r>
              <a:rPr lang="en-US" sz="3600" dirty="0" err="1">
                <a:solidFill>
                  <a:srgbClr val="FF0000"/>
                </a:solidFill>
                <a:latin typeface="Arial" panose="020B0604020202020204" pitchFamily="34" charset="0"/>
                <a:cs typeface="Arial" pitchFamily="34" charset="0"/>
              </a:rPr>
              <a:t>Chích</a:t>
            </a:r>
            <a:endParaRPr lang="en-US" sz="36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43"/>
                                        </p:tgtEl>
                                        <p:attrNameLst>
                                          <p:attrName>style.visibility</p:attrName>
                                        </p:attrNameLst>
                                      </p:cBhvr>
                                      <p:to>
                                        <p:strVal val="visible"/>
                                      </p:to>
                                    </p:set>
                                    <p:animEffect transition="in" filter="blinds(horizontal)">
                                      <p:cBhvr>
                                        <p:cTn id="7" dur="1000"/>
                                        <p:tgtEl>
                                          <p:spTgt spid="440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044"/>
                                        </p:tgtEl>
                                        <p:attrNameLst>
                                          <p:attrName>style.visibility</p:attrName>
                                        </p:attrNameLst>
                                      </p:cBhvr>
                                      <p:to>
                                        <p:strVal val="visible"/>
                                      </p:to>
                                    </p:set>
                                    <p:animEffect transition="in" filter="blinds(horizontal)">
                                      <p:cBhvr>
                                        <p:cTn id="12" dur="1000"/>
                                        <p:tgtEl>
                                          <p:spTgt spid="440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045"/>
                                        </p:tgtEl>
                                        <p:attrNameLst>
                                          <p:attrName>style.visibility</p:attrName>
                                        </p:attrNameLst>
                                      </p:cBhvr>
                                      <p:to>
                                        <p:strVal val="visible"/>
                                      </p:to>
                                    </p:set>
                                    <p:animEffect transition="in" filter="blinds(horizontal)">
                                      <p:cBhvr>
                                        <p:cTn id="17" dur="1000"/>
                                        <p:tgtEl>
                                          <p:spTgt spid="440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046"/>
                                        </p:tgtEl>
                                        <p:attrNameLst>
                                          <p:attrName>style.visibility</p:attrName>
                                        </p:attrNameLst>
                                      </p:cBhvr>
                                      <p:to>
                                        <p:strVal val="visible"/>
                                      </p:to>
                                    </p:set>
                                    <p:animEffect transition="in" filter="blinds(horizontal)">
                                      <p:cBhvr>
                                        <p:cTn id="22" dur="1000"/>
                                        <p:tgtEl>
                                          <p:spTgt spid="440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048"/>
                                        </p:tgtEl>
                                        <p:attrNameLst>
                                          <p:attrName>style.visibility</p:attrName>
                                        </p:attrNameLst>
                                      </p:cBhvr>
                                      <p:to>
                                        <p:strVal val="visible"/>
                                      </p:to>
                                    </p:set>
                                    <p:animEffect transition="in" filter="blinds(horizontal)">
                                      <p:cBhvr>
                                        <p:cTn id="27" dur="1000"/>
                                        <p:tgtEl>
                                          <p:spTgt spid="4404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4047"/>
                                        </p:tgtEl>
                                        <p:attrNameLst>
                                          <p:attrName>style.visibility</p:attrName>
                                        </p:attrNameLst>
                                      </p:cBhvr>
                                      <p:to>
                                        <p:strVal val="visible"/>
                                      </p:to>
                                    </p:set>
                                    <p:animEffect transition="in" filter="blinds(horizontal)">
                                      <p:cBhvr>
                                        <p:cTn id="32" dur="1000"/>
                                        <p:tgtEl>
                                          <p:spTgt spid="44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p:bldP spid="44044" grpId="0"/>
      <p:bldP spid="44045" grpId="0"/>
      <p:bldP spid="44046" grpId="0"/>
      <p:bldP spid="44047" grpId="0"/>
      <p:bldP spid="4404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42" name="Rectangle 4"/>
          <p:cNvSpPr>
            <a:spLocks noGrp="1" noRot="1" noChangeArrowheads="1"/>
          </p:cNvSpPr>
          <p:nvPr>
            <p:ph idx="1"/>
          </p:nvPr>
        </p:nvSpPr>
        <p:spPr>
          <a:xfrm>
            <a:off x="1835426" y="609600"/>
            <a:ext cx="9975574" cy="6858000"/>
          </a:xfrm>
        </p:spPr>
        <p:txBody>
          <a:bodyPr/>
          <a:lstStyle/>
          <a:p>
            <a:pPr eaLnBrk="1" hangingPunct="1">
              <a:lnSpc>
                <a:spcPct val="90000"/>
              </a:lnSpc>
              <a:buFont typeface="Arial" charset="0"/>
              <a:buNone/>
            </a:pPr>
            <a:r>
              <a:rPr lang="en-US" sz="2800" dirty="0">
                <a:latin typeface="Arial" panose="020B0604020202020204" pitchFamily="34" charset="0"/>
                <a:cs typeface="Arial" panose="020B0604020202020204" pitchFamily="34" charset="0"/>
              </a:rPr>
              <a:t>      1.Một </a:t>
            </a:r>
            <a:r>
              <a:rPr lang="en-US" sz="2800" dirty="0" err="1">
                <a:latin typeface="Arial" panose="020B0604020202020204" pitchFamily="34" charset="0"/>
                <a:cs typeface="Arial" panose="020B0604020202020204" pitchFamily="34" charset="0"/>
              </a:rPr>
              <a:t>hôm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gửi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hộp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kê</a:t>
            </a:r>
            <a:r>
              <a:rPr lang="en-US" sz="2800" dirty="0">
                <a:latin typeface="Arial" panose="020B0604020202020204" pitchFamily="34" charset="0"/>
                <a:cs typeface="Arial" panose="020B0604020202020204" pitchFamily="34" charset="0"/>
              </a:rPr>
              <a:t>.</a:t>
            </a:r>
          </a:p>
          <a:p>
            <a:pPr eaLnBrk="1" hangingPunct="1">
              <a:lnSpc>
                <a:spcPct val="90000"/>
              </a:lnSpc>
              <a:buFont typeface="Arial" charset="0"/>
              <a:buNone/>
            </a:pPr>
            <a:r>
              <a:rPr lang="en-US" sz="2800" dirty="0">
                <a:latin typeface="Arial" panose="020B0604020202020204" pitchFamily="34" charset="0"/>
                <a:cs typeface="Arial" panose="020B0604020202020204" pitchFamily="34" charset="0"/>
              </a:rPr>
              <a:t>      2.Thế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ngày</a:t>
            </a:r>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nằm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tổ</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ăn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kê</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mình</a:t>
            </a:r>
            <a:r>
              <a:rPr lang="en-US" sz="2800" dirty="0">
                <a:latin typeface="Arial" panose="020B0604020202020204" pitchFamily="34" charset="0"/>
                <a:cs typeface="Arial" panose="020B0604020202020204" pitchFamily="34" charset="0"/>
              </a:rPr>
              <a:t>.</a:t>
            </a:r>
          </a:p>
          <a:p>
            <a:pPr eaLnBrk="1" hangingPunct="1">
              <a:lnSpc>
                <a:spcPct val="90000"/>
              </a:lnSpc>
              <a:buFont typeface="Arial" charset="0"/>
              <a:buNone/>
            </a:pPr>
            <a:r>
              <a:rPr lang="en-US" sz="2800" dirty="0">
                <a:latin typeface="Arial" panose="020B0604020202020204" pitchFamily="34" charset="0"/>
                <a:cs typeface="Arial" panose="020B0604020202020204" pitchFamily="34" charset="0"/>
              </a:rPr>
              <a:t>      3. ……. </a:t>
            </a:r>
            <a:r>
              <a:rPr lang="en-US" sz="2800" dirty="0" err="1">
                <a:latin typeface="Arial" panose="020B0604020202020204" pitchFamily="34" charset="0"/>
                <a:cs typeface="Arial" panose="020B0604020202020204" pitchFamily="34" charset="0"/>
              </a:rPr>
              <a:t>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kiếm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kê</a:t>
            </a:r>
            <a:r>
              <a:rPr lang="en-US" sz="2800" dirty="0">
                <a:latin typeface="Arial" panose="020B0604020202020204" pitchFamily="34" charset="0"/>
                <a:cs typeface="Arial" panose="020B0604020202020204" pitchFamily="34" charset="0"/>
              </a:rPr>
              <a:t> </a:t>
            </a:r>
          </a:p>
          <a:p>
            <a:pPr eaLnBrk="1" hangingPunct="1">
              <a:lnSpc>
                <a:spcPct val="90000"/>
              </a:lnSpc>
              <a:buFont typeface="Arial" charset="0"/>
              <a:buNone/>
            </a:pP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ngon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ấy</a:t>
            </a:r>
            <a:r>
              <a:rPr lang="en-US" sz="2800" dirty="0">
                <a:latin typeface="Arial" panose="020B0604020202020204" pitchFamily="34" charset="0"/>
                <a:cs typeface="Arial" panose="020B0604020202020204" pitchFamily="34" charset="0"/>
              </a:rPr>
              <a:t>.</a:t>
            </a:r>
          </a:p>
          <a:p>
            <a:pPr eaLnBrk="1" hangingPunct="1">
              <a:lnSpc>
                <a:spcPct val="90000"/>
              </a:lnSpc>
              <a:buFont typeface="Arial" charset="0"/>
              <a:buNone/>
            </a:pPr>
            <a:r>
              <a:rPr lang="en-US" sz="2800" dirty="0">
                <a:latin typeface="Arial" panose="020B0604020202020204" pitchFamily="34" charset="0"/>
                <a:cs typeface="Arial" panose="020B0604020202020204" pitchFamily="34" charset="0"/>
              </a:rPr>
              <a:t>      4.Khi </a:t>
            </a:r>
            <a:r>
              <a:rPr lang="en-US" sz="2800" dirty="0" err="1">
                <a:latin typeface="Arial" panose="020B0604020202020204" pitchFamily="34" charset="0"/>
                <a:cs typeface="Arial" panose="020B0604020202020204" pitchFamily="34" charset="0"/>
              </a:rPr>
              <a:t>ăn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bèn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quẳng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chiếc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hộp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a:t>
            </a:r>
            <a:r>
              <a:rPr lang="en-US" sz="2800" dirty="0">
                <a:latin typeface="Arial" panose="020B0604020202020204" pitchFamily="34" charset="0"/>
                <a:cs typeface="Arial" panose="020B0604020202020204" pitchFamily="34" charset="0"/>
              </a:rPr>
              <a:t>.</a:t>
            </a:r>
          </a:p>
          <a:p>
            <a:pPr eaLnBrk="1" hangingPunct="1">
              <a:lnSpc>
                <a:spcPct val="90000"/>
              </a:lnSpc>
              <a:buFont typeface="Arial" charset="0"/>
              <a:buNone/>
            </a:pPr>
            <a:r>
              <a:rPr lang="en-US" sz="2800" dirty="0">
                <a:latin typeface="Arial" panose="020B0604020202020204" pitchFamily="34" charset="0"/>
                <a:cs typeface="Arial" panose="020B0604020202020204" pitchFamily="34" charset="0"/>
              </a:rPr>
              <a:t>      5……….</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muốn</a:t>
            </a:r>
            <a:r>
              <a:rPr lang="en-US" sz="2800" dirty="0">
                <a:latin typeface="Arial" panose="020B0604020202020204" pitchFamily="34" charset="0"/>
                <a:cs typeface="Arial" panose="020B0604020202020204" pitchFamily="34" charset="0"/>
              </a:rPr>
              <a:t> chia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cùng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ăn</a:t>
            </a:r>
            <a:r>
              <a:rPr lang="en-US" sz="2800" dirty="0">
                <a:latin typeface="Arial" panose="020B0604020202020204" pitchFamily="34" charset="0"/>
                <a:cs typeface="Arial" panose="020B0604020202020204" pitchFamily="34" charset="0"/>
              </a:rPr>
              <a:t>.</a:t>
            </a:r>
          </a:p>
          <a:p>
            <a:pPr eaLnBrk="1" hangingPunct="1">
              <a:lnSpc>
                <a:spcPct val="90000"/>
              </a:lnSpc>
              <a:buFont typeface="Arial" charset="0"/>
              <a:buNone/>
            </a:pPr>
            <a:r>
              <a:rPr lang="en-US" sz="2800" dirty="0">
                <a:latin typeface="Arial" panose="020B0604020202020204" pitchFamily="34" charset="0"/>
                <a:cs typeface="Arial" panose="020B0604020202020204" pitchFamily="34" charset="0"/>
              </a:rPr>
              <a:t>      6……….</a:t>
            </a:r>
            <a:r>
              <a:rPr lang="en-US" sz="2800" dirty="0" err="1">
                <a:latin typeface="Arial" panose="020B0604020202020204" pitchFamily="34" charset="0"/>
                <a:cs typeface="Arial" panose="020B0604020202020204" pitchFamily="34" charset="0"/>
              </a:rPr>
              <a:t>bèn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gói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cẩn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kê</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sót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chiếc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mình</a:t>
            </a:r>
            <a:r>
              <a:rPr lang="en-US" sz="2800" dirty="0">
                <a:latin typeface="Arial" panose="020B0604020202020204" pitchFamily="34" charset="0"/>
                <a:cs typeface="Arial" panose="020B0604020202020204" pitchFamily="34" charset="0"/>
              </a:rPr>
              <a:t>.</a:t>
            </a:r>
          </a:p>
          <a:p>
            <a:pPr eaLnBrk="1" hangingPunct="1">
              <a:lnSpc>
                <a:spcPct val="90000"/>
              </a:lnSpc>
              <a:buFont typeface="Arial" charset="0"/>
              <a:buNone/>
            </a:pPr>
            <a:r>
              <a:rPr lang="en-US" sz="2800" dirty="0">
                <a:latin typeface="Arial" panose="020B0604020202020204" pitchFamily="34" charset="0"/>
                <a:cs typeface="Arial" panose="020B0604020202020204" pitchFamily="34" charset="0"/>
              </a:rPr>
              <a:t>     7.Gió </a:t>
            </a:r>
            <a:r>
              <a:rPr lang="en-US" sz="2800" dirty="0" err="1">
                <a:latin typeface="Arial" panose="020B0604020202020204" pitchFamily="34" charset="0"/>
                <a:cs typeface="Arial" panose="020B0604020202020204" pitchFamily="34" charset="0"/>
              </a:rPr>
              <a:t>đưa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kê</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sót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hộp</a:t>
            </a:r>
            <a:r>
              <a:rPr lang="en-US" sz="2800" dirty="0">
                <a:latin typeface="Arial" panose="020B0604020202020204" pitchFamily="34" charset="0"/>
                <a:cs typeface="Arial" panose="020B0604020202020204" pitchFamily="34" charset="0"/>
              </a:rPr>
              <a:t> bay </a:t>
            </a:r>
            <a:r>
              <a:rPr lang="en-US" sz="2800" dirty="0" err="1">
                <a:latin typeface="Arial" panose="020B0604020202020204" pitchFamily="34" charset="0"/>
                <a:cs typeface="Arial" panose="020B0604020202020204" pitchFamily="34" charset="0"/>
              </a:rPr>
              <a:t>xa</a:t>
            </a:r>
            <a:r>
              <a:rPr lang="en-US" sz="2800" dirty="0">
                <a:latin typeface="Arial" panose="020B0604020202020204" pitchFamily="34" charset="0"/>
                <a:cs typeface="Arial" panose="020B0604020202020204" pitchFamily="34" charset="0"/>
              </a:rPr>
              <a:t>.</a:t>
            </a:r>
          </a:p>
          <a:p>
            <a:pPr eaLnBrk="1" hangingPunct="1">
              <a:lnSpc>
                <a:spcPct val="90000"/>
              </a:lnSpc>
              <a:buFont typeface="Arial" charset="0"/>
              <a:buNone/>
            </a:pPr>
            <a:r>
              <a:rPr lang="en-US" sz="2800" dirty="0">
                <a:latin typeface="Arial" panose="020B0604020202020204" pitchFamily="34" charset="0"/>
                <a:cs typeface="Arial" panose="020B0604020202020204" pitchFamily="34" charset="0"/>
              </a:rPr>
              <a:t>     8…………</a:t>
            </a:r>
            <a:r>
              <a:rPr lang="en-US" sz="2800" dirty="0" err="1">
                <a:latin typeface="Arial" panose="020B0604020202020204" pitchFamily="34" charset="0"/>
                <a:cs typeface="Arial" panose="020B0604020202020204" pitchFamily="34" charset="0"/>
              </a:rPr>
              <a:t>vui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nửa</a:t>
            </a:r>
            <a:r>
              <a:rPr lang="en-US" sz="2800" dirty="0">
                <a:latin typeface="Arial" panose="020B0604020202020204" pitchFamily="34" charset="0"/>
                <a:cs typeface="Arial" panose="020B0604020202020204" pitchFamily="34" charset="0"/>
              </a:rPr>
              <a:t>.</a:t>
            </a:r>
          </a:p>
          <a:p>
            <a:pPr eaLnBrk="1" hangingPunct="1">
              <a:lnSpc>
                <a:spcPct val="90000"/>
              </a:lnSpc>
              <a:buFont typeface="Arial" charset="0"/>
              <a:buNone/>
            </a:pPr>
            <a:r>
              <a:rPr lang="en-US" sz="2800" dirty="0">
                <a:latin typeface="Arial" panose="020B0604020202020204" pitchFamily="34" charset="0"/>
                <a:cs typeface="Arial" panose="020B0604020202020204" pitchFamily="34" charset="0"/>
              </a:rPr>
              <a:t>     9……….</a:t>
            </a:r>
            <a:r>
              <a:rPr lang="en-US" sz="2800" dirty="0" err="1">
                <a:latin typeface="Arial" panose="020B0604020202020204" pitchFamily="34" charset="0"/>
                <a:cs typeface="Arial" panose="020B0604020202020204" pitchFamily="34" charset="0"/>
              </a:rPr>
              <a:t>ngượng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nghịu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nhủ</a:t>
            </a:r>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đã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bài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a:t>
            </a:r>
          </a:p>
        </p:txBody>
      </p:sp>
      <p:sp>
        <p:nvSpPr>
          <p:cNvPr id="44037" name="Text Box 5"/>
          <p:cNvSpPr txBox="1">
            <a:spLocks noChangeArrowheads="1"/>
          </p:cNvSpPr>
          <p:nvPr/>
        </p:nvSpPr>
        <p:spPr bwMode="auto">
          <a:xfrm>
            <a:off x="4229554" y="582118"/>
            <a:ext cx="723900" cy="523220"/>
          </a:xfrm>
          <a:prstGeom prst="rect">
            <a:avLst/>
          </a:prstGeom>
          <a:noFill/>
          <a:ln w="9525">
            <a:noFill/>
            <a:miter lim="800000"/>
            <a:headEnd/>
            <a:tailEnd/>
          </a:ln>
        </p:spPr>
        <p:txBody>
          <a:bodyPr>
            <a:spAutoFit/>
          </a:bodyPr>
          <a:lstStyle/>
          <a:p>
            <a:pPr>
              <a:spcBef>
                <a:spcPct val="50000"/>
              </a:spcBef>
            </a:pPr>
            <a:r>
              <a:rPr lang="en-US" sz="2800" dirty="0" err="1">
                <a:solidFill>
                  <a:srgbClr val="FF0000"/>
                </a:solidFill>
                <a:latin typeface="Arial" panose="020B0604020202020204" pitchFamily="34" charset="0"/>
                <a:cs typeface="Arial" panose="020B0604020202020204" pitchFamily="34" charset="0"/>
              </a:rPr>
              <a:t>Sẻ</a:t>
            </a:r>
            <a:endParaRPr lang="en-US" sz="2800" dirty="0">
              <a:solidFill>
                <a:srgbClr val="FF0000"/>
              </a:solidFill>
              <a:latin typeface="Arial" panose="020B0604020202020204" pitchFamily="34" charset="0"/>
              <a:cs typeface="Arial" panose="020B0604020202020204" pitchFamily="34" charset="0"/>
            </a:endParaRPr>
          </a:p>
        </p:txBody>
      </p:sp>
      <p:sp>
        <p:nvSpPr>
          <p:cNvPr id="44038" name="Text Box 6"/>
          <p:cNvSpPr txBox="1">
            <a:spLocks noChangeArrowheads="1"/>
          </p:cNvSpPr>
          <p:nvPr/>
        </p:nvSpPr>
        <p:spPr bwMode="auto">
          <a:xfrm>
            <a:off x="5711281" y="1000780"/>
            <a:ext cx="723900" cy="523220"/>
          </a:xfrm>
          <a:prstGeom prst="rect">
            <a:avLst/>
          </a:prstGeom>
          <a:noFill/>
          <a:ln w="9525">
            <a:noFill/>
            <a:miter lim="800000"/>
            <a:headEnd/>
            <a:tailEnd/>
          </a:ln>
        </p:spPr>
        <p:txBody>
          <a:bodyPr>
            <a:spAutoFit/>
          </a:bodyPr>
          <a:lstStyle/>
          <a:p>
            <a:pPr>
              <a:spcBef>
                <a:spcPct val="50000"/>
              </a:spcBef>
            </a:pPr>
            <a:r>
              <a:rPr lang="en-US" sz="2800" dirty="0" err="1">
                <a:solidFill>
                  <a:srgbClr val="FF0000"/>
                </a:solidFill>
                <a:latin typeface="Arial" panose="020B0604020202020204" pitchFamily="34" charset="0"/>
                <a:cs typeface="Arial" panose="020B0604020202020204" pitchFamily="34" charset="0"/>
              </a:rPr>
              <a:t>Sẻ</a:t>
            </a:r>
            <a:endParaRPr lang="en-US" sz="2800" dirty="0">
              <a:solidFill>
                <a:srgbClr val="FF0000"/>
              </a:solidFill>
              <a:latin typeface="Arial" panose="020B0604020202020204" pitchFamily="34" charset="0"/>
              <a:cs typeface="Arial" panose="020B0604020202020204" pitchFamily="34" charset="0"/>
            </a:endParaRPr>
          </a:p>
        </p:txBody>
      </p:sp>
      <p:sp>
        <p:nvSpPr>
          <p:cNvPr id="44039" name="Text Box 7"/>
          <p:cNvSpPr txBox="1">
            <a:spLocks noChangeArrowheads="1"/>
          </p:cNvSpPr>
          <p:nvPr/>
        </p:nvSpPr>
        <p:spPr bwMode="auto">
          <a:xfrm>
            <a:off x="2611855" y="1516063"/>
            <a:ext cx="1181100" cy="523220"/>
          </a:xfrm>
          <a:prstGeom prst="rect">
            <a:avLst/>
          </a:prstGeom>
          <a:noFill/>
          <a:ln w="9525">
            <a:noFill/>
            <a:miter lim="800000"/>
            <a:headEnd/>
            <a:tailEnd/>
          </a:ln>
        </p:spPr>
        <p:txBody>
          <a:bodyPr>
            <a:spAutoFit/>
          </a:bodyPr>
          <a:lstStyle/>
          <a:p>
            <a:pPr>
              <a:spcBef>
                <a:spcPct val="50000"/>
              </a:spcBef>
            </a:pPr>
            <a:r>
              <a:rPr lang="en-US" sz="2800" dirty="0" err="1">
                <a:solidFill>
                  <a:srgbClr val="FF0000"/>
                </a:solidFill>
                <a:latin typeface="Arial" panose="020B0604020202020204" pitchFamily="34" charset="0"/>
                <a:cs typeface="Arial" panose="020B0604020202020204" pitchFamily="34" charset="0"/>
              </a:rPr>
              <a:t>Chích</a:t>
            </a:r>
            <a:endParaRPr lang="en-US" sz="2800" dirty="0">
              <a:solidFill>
                <a:srgbClr val="FF0000"/>
              </a:solidFill>
              <a:latin typeface="Arial" panose="020B0604020202020204" pitchFamily="34" charset="0"/>
              <a:cs typeface="Arial" panose="020B0604020202020204" pitchFamily="34" charset="0"/>
            </a:endParaRPr>
          </a:p>
        </p:txBody>
      </p:sp>
      <p:sp>
        <p:nvSpPr>
          <p:cNvPr id="44040" name="Text Box 8"/>
          <p:cNvSpPr txBox="1">
            <a:spLocks noChangeArrowheads="1"/>
          </p:cNvSpPr>
          <p:nvPr/>
        </p:nvSpPr>
        <p:spPr bwMode="auto">
          <a:xfrm>
            <a:off x="4549289" y="2414327"/>
            <a:ext cx="1447800" cy="523220"/>
          </a:xfrm>
          <a:prstGeom prst="rect">
            <a:avLst/>
          </a:prstGeom>
          <a:noFill/>
          <a:ln w="9525">
            <a:noFill/>
            <a:miter lim="800000"/>
            <a:headEnd/>
            <a:tailEnd/>
          </a:ln>
        </p:spPr>
        <p:txBody>
          <a:bodyPr>
            <a:spAutoFit/>
          </a:bodyPr>
          <a:lstStyle/>
          <a:p>
            <a:pPr>
              <a:spcBef>
                <a:spcPct val="50000"/>
              </a:spcBef>
            </a:pPr>
            <a:r>
              <a:rPr lang="en-US" sz="2800" dirty="0" err="1">
                <a:solidFill>
                  <a:srgbClr val="FF0000"/>
                </a:solidFill>
                <a:latin typeface="Arial" panose="020B0604020202020204" pitchFamily="34" charset="0"/>
                <a:cs typeface="Arial" panose="020B0604020202020204" pitchFamily="34" charset="0"/>
              </a:rPr>
              <a:t>Sẻ</a:t>
            </a:r>
            <a:endParaRPr lang="en-US" sz="2800" dirty="0">
              <a:solidFill>
                <a:srgbClr val="FF0000"/>
              </a:solidFill>
              <a:latin typeface="Arial" panose="020B0604020202020204" pitchFamily="34" charset="0"/>
              <a:cs typeface="Arial" panose="020B0604020202020204" pitchFamily="34" charset="0"/>
            </a:endParaRPr>
          </a:p>
        </p:txBody>
      </p:sp>
      <p:sp>
        <p:nvSpPr>
          <p:cNvPr id="44041" name="Text Box 9"/>
          <p:cNvSpPr txBox="1">
            <a:spLocks noChangeArrowheads="1"/>
          </p:cNvSpPr>
          <p:nvPr/>
        </p:nvSpPr>
        <p:spPr bwMode="auto">
          <a:xfrm>
            <a:off x="2940326" y="2914650"/>
            <a:ext cx="1447800" cy="523220"/>
          </a:xfrm>
          <a:prstGeom prst="rect">
            <a:avLst/>
          </a:prstGeom>
          <a:noFill/>
          <a:ln w="9525">
            <a:noFill/>
            <a:miter lim="800000"/>
            <a:headEnd/>
            <a:tailEnd/>
          </a:ln>
        </p:spPr>
        <p:txBody>
          <a:bodyPr>
            <a:spAutoFit/>
          </a:bodyPr>
          <a:lstStyle/>
          <a:p>
            <a:pPr>
              <a:spcBef>
                <a:spcPct val="50000"/>
              </a:spcBef>
            </a:pPr>
            <a:r>
              <a:rPr lang="en-US" sz="2800">
                <a:solidFill>
                  <a:srgbClr val="FF0000"/>
                </a:solidFill>
                <a:latin typeface="Arial" panose="020B0604020202020204" pitchFamily="34" charset="0"/>
                <a:cs typeface="Arial" panose="020B0604020202020204" pitchFamily="34" charset="0"/>
              </a:rPr>
              <a:t>Sẻ</a:t>
            </a:r>
          </a:p>
        </p:txBody>
      </p:sp>
      <p:sp>
        <p:nvSpPr>
          <p:cNvPr id="44042" name="Text Box 10"/>
          <p:cNvSpPr txBox="1">
            <a:spLocks noChangeArrowheads="1"/>
          </p:cNvSpPr>
          <p:nvPr/>
        </p:nvSpPr>
        <p:spPr bwMode="auto">
          <a:xfrm>
            <a:off x="7339683" y="2880380"/>
            <a:ext cx="1447800" cy="523220"/>
          </a:xfrm>
          <a:prstGeom prst="rect">
            <a:avLst/>
          </a:prstGeom>
          <a:noFill/>
          <a:ln w="9525">
            <a:noFill/>
            <a:miter lim="800000"/>
            <a:headEnd/>
            <a:tailEnd/>
          </a:ln>
        </p:spPr>
        <p:txBody>
          <a:bodyPr>
            <a:spAutoFit/>
          </a:bodyPr>
          <a:lstStyle/>
          <a:p>
            <a:pPr>
              <a:spcBef>
                <a:spcPct val="50000"/>
              </a:spcBef>
            </a:pPr>
            <a:r>
              <a:rPr lang="en-US" sz="2800" dirty="0" err="1">
                <a:solidFill>
                  <a:srgbClr val="FF0000"/>
                </a:solidFill>
                <a:latin typeface="Arial" panose="020B0604020202020204" pitchFamily="34" charset="0"/>
                <a:cs typeface="Arial" panose="020B0604020202020204" pitchFamily="34" charset="0"/>
              </a:rPr>
              <a:t>Chích</a:t>
            </a:r>
            <a:endParaRPr lang="en-US" sz="2800" dirty="0">
              <a:solidFill>
                <a:srgbClr val="FF0000"/>
              </a:solidFill>
              <a:latin typeface="Arial" panose="020B0604020202020204" pitchFamily="34" charset="0"/>
              <a:cs typeface="Arial" panose="020B0604020202020204" pitchFamily="34" charset="0"/>
            </a:endParaRPr>
          </a:p>
        </p:txBody>
      </p:sp>
      <p:sp>
        <p:nvSpPr>
          <p:cNvPr id="44043" name="Text Box 11"/>
          <p:cNvSpPr txBox="1">
            <a:spLocks noChangeArrowheads="1"/>
          </p:cNvSpPr>
          <p:nvPr/>
        </p:nvSpPr>
        <p:spPr bwMode="auto">
          <a:xfrm>
            <a:off x="2750524" y="3403600"/>
            <a:ext cx="1447800" cy="523220"/>
          </a:xfrm>
          <a:prstGeom prst="rect">
            <a:avLst/>
          </a:prstGeom>
          <a:noFill/>
          <a:ln w="9525">
            <a:noFill/>
            <a:miter lim="800000"/>
            <a:headEnd/>
            <a:tailEnd/>
          </a:ln>
        </p:spPr>
        <p:txBody>
          <a:bodyPr>
            <a:spAutoFit/>
          </a:bodyPr>
          <a:lstStyle/>
          <a:p>
            <a:pPr>
              <a:spcBef>
                <a:spcPct val="50000"/>
              </a:spcBef>
            </a:pPr>
            <a:r>
              <a:rPr lang="en-US" sz="2800">
                <a:solidFill>
                  <a:srgbClr val="FF0000"/>
                </a:solidFill>
                <a:latin typeface="Arial" panose="020B0604020202020204" pitchFamily="34" charset="0"/>
                <a:cs typeface="Arial" panose="020B0604020202020204" pitchFamily="34" charset="0"/>
              </a:rPr>
              <a:t>Chích</a:t>
            </a:r>
          </a:p>
        </p:txBody>
      </p:sp>
      <p:sp>
        <p:nvSpPr>
          <p:cNvPr id="44044" name="Text Box 12"/>
          <p:cNvSpPr txBox="1">
            <a:spLocks noChangeArrowheads="1"/>
          </p:cNvSpPr>
          <p:nvPr/>
        </p:nvSpPr>
        <p:spPr bwMode="auto">
          <a:xfrm>
            <a:off x="2726548" y="4716808"/>
            <a:ext cx="1447800" cy="523220"/>
          </a:xfrm>
          <a:prstGeom prst="rect">
            <a:avLst/>
          </a:prstGeom>
          <a:noFill/>
          <a:ln w="9525">
            <a:noFill/>
            <a:miter lim="800000"/>
            <a:headEnd/>
            <a:tailEnd/>
          </a:ln>
        </p:spPr>
        <p:txBody>
          <a:bodyPr>
            <a:spAutoFit/>
          </a:bodyPr>
          <a:lstStyle/>
          <a:p>
            <a:pPr>
              <a:spcBef>
                <a:spcPct val="50000"/>
              </a:spcBef>
            </a:pPr>
            <a:r>
              <a:rPr lang="en-US" sz="2800">
                <a:solidFill>
                  <a:srgbClr val="FF0000"/>
                </a:solidFill>
                <a:latin typeface="Arial" panose="020B0604020202020204" pitchFamily="34" charset="0"/>
                <a:cs typeface="Arial" panose="020B0604020202020204" pitchFamily="34" charset="0"/>
              </a:rPr>
              <a:t>Chích</a:t>
            </a:r>
          </a:p>
        </p:txBody>
      </p:sp>
      <p:sp>
        <p:nvSpPr>
          <p:cNvPr id="44045" name="Text Box 13"/>
          <p:cNvSpPr txBox="1">
            <a:spLocks noChangeArrowheads="1"/>
          </p:cNvSpPr>
          <p:nvPr/>
        </p:nvSpPr>
        <p:spPr bwMode="auto">
          <a:xfrm>
            <a:off x="6615783" y="4658380"/>
            <a:ext cx="1447800" cy="523220"/>
          </a:xfrm>
          <a:prstGeom prst="rect">
            <a:avLst/>
          </a:prstGeom>
          <a:noFill/>
          <a:ln w="9525">
            <a:noFill/>
            <a:miter lim="800000"/>
            <a:headEnd/>
            <a:tailEnd/>
          </a:ln>
        </p:spPr>
        <p:txBody>
          <a:bodyPr>
            <a:spAutoFit/>
          </a:bodyPr>
          <a:lstStyle/>
          <a:p>
            <a:pPr>
              <a:spcBef>
                <a:spcPct val="50000"/>
              </a:spcBef>
            </a:pPr>
            <a:r>
              <a:rPr lang="en-US" sz="2800" dirty="0" err="1">
                <a:solidFill>
                  <a:srgbClr val="FF0000"/>
                </a:solidFill>
                <a:latin typeface="Arial" panose="020B0604020202020204" pitchFamily="34" charset="0"/>
                <a:cs typeface="Arial" panose="020B0604020202020204" pitchFamily="34" charset="0"/>
              </a:rPr>
              <a:t>Sẻ</a:t>
            </a:r>
            <a:endParaRPr lang="en-US" sz="2800" dirty="0">
              <a:solidFill>
                <a:srgbClr val="FF0000"/>
              </a:solidFill>
              <a:latin typeface="Arial" panose="020B0604020202020204" pitchFamily="34" charset="0"/>
              <a:cs typeface="Arial" panose="020B0604020202020204" pitchFamily="34" charset="0"/>
            </a:endParaRPr>
          </a:p>
        </p:txBody>
      </p:sp>
      <p:sp>
        <p:nvSpPr>
          <p:cNvPr id="44046" name="Text Box 14"/>
          <p:cNvSpPr txBox="1">
            <a:spLocks noChangeArrowheads="1"/>
          </p:cNvSpPr>
          <p:nvPr/>
        </p:nvSpPr>
        <p:spPr bwMode="auto">
          <a:xfrm>
            <a:off x="2865826" y="5174008"/>
            <a:ext cx="838200" cy="523220"/>
          </a:xfrm>
          <a:prstGeom prst="rect">
            <a:avLst/>
          </a:prstGeom>
          <a:noFill/>
          <a:ln w="9525">
            <a:noFill/>
            <a:miter lim="800000"/>
            <a:headEnd/>
            <a:tailEnd/>
          </a:ln>
        </p:spPr>
        <p:txBody>
          <a:bodyPr>
            <a:spAutoFit/>
          </a:bodyPr>
          <a:lstStyle/>
          <a:p>
            <a:pPr>
              <a:spcBef>
                <a:spcPct val="50000"/>
              </a:spcBef>
            </a:pPr>
            <a:r>
              <a:rPr lang="en-US" sz="2800">
                <a:solidFill>
                  <a:srgbClr val="FF0000"/>
                </a:solidFill>
                <a:latin typeface="Arial" panose="020B0604020202020204" pitchFamily="34" charset="0"/>
                <a:cs typeface="Arial" panose="020B0604020202020204" pitchFamily="34" charset="0"/>
              </a:rPr>
              <a:t>Sẻ</a:t>
            </a:r>
          </a:p>
        </p:txBody>
      </p:sp>
      <p:sp>
        <p:nvSpPr>
          <p:cNvPr id="44047" name="Text Box 15"/>
          <p:cNvSpPr txBox="1">
            <a:spLocks noChangeArrowheads="1"/>
          </p:cNvSpPr>
          <p:nvPr/>
        </p:nvSpPr>
        <p:spPr bwMode="auto">
          <a:xfrm>
            <a:off x="8455672" y="5105400"/>
            <a:ext cx="1447800" cy="523220"/>
          </a:xfrm>
          <a:prstGeom prst="rect">
            <a:avLst/>
          </a:prstGeom>
          <a:noFill/>
          <a:ln w="9525">
            <a:noFill/>
            <a:miter lim="800000"/>
            <a:headEnd/>
            <a:tailEnd/>
          </a:ln>
        </p:spPr>
        <p:txBody>
          <a:bodyPr>
            <a:spAutoFit/>
          </a:bodyPr>
          <a:lstStyle/>
          <a:p>
            <a:pPr>
              <a:spcBef>
                <a:spcPct val="50000"/>
              </a:spcBef>
            </a:pPr>
            <a:r>
              <a:rPr lang="en-US" sz="2800" dirty="0" err="1">
                <a:solidFill>
                  <a:srgbClr val="FF0000"/>
                </a:solidFill>
                <a:latin typeface="Arial" panose="020B0604020202020204" pitchFamily="34" charset="0"/>
                <a:cs typeface="Arial" panose="020B0604020202020204" pitchFamily="34" charset="0"/>
              </a:rPr>
              <a:t>Chích</a:t>
            </a:r>
            <a:endParaRPr lang="en-US" sz="2800" dirty="0">
              <a:solidFill>
                <a:srgbClr val="FF0000"/>
              </a:solidFill>
              <a:latin typeface="Arial" panose="020B0604020202020204" pitchFamily="34" charset="0"/>
              <a:cs typeface="Arial" panose="020B0604020202020204" pitchFamily="34" charset="0"/>
            </a:endParaRPr>
          </a:p>
        </p:txBody>
      </p:sp>
      <p:sp>
        <p:nvSpPr>
          <p:cNvPr id="44048" name="Text Box 16"/>
          <p:cNvSpPr txBox="1">
            <a:spLocks noChangeArrowheads="1"/>
          </p:cNvSpPr>
          <p:nvPr/>
        </p:nvSpPr>
        <p:spPr bwMode="auto">
          <a:xfrm>
            <a:off x="3012428" y="5572816"/>
            <a:ext cx="1447800" cy="523220"/>
          </a:xfrm>
          <a:prstGeom prst="rect">
            <a:avLst/>
          </a:prstGeom>
          <a:noFill/>
          <a:ln w="9525">
            <a:noFill/>
            <a:miter lim="800000"/>
            <a:headEnd/>
            <a:tailEnd/>
          </a:ln>
        </p:spPr>
        <p:txBody>
          <a:bodyPr>
            <a:spAutoFit/>
          </a:bodyPr>
          <a:lstStyle/>
          <a:p>
            <a:pPr>
              <a:spcBef>
                <a:spcPct val="50000"/>
              </a:spcBef>
            </a:pPr>
            <a:r>
              <a:rPr lang="en-US" sz="2800" dirty="0" err="1">
                <a:solidFill>
                  <a:srgbClr val="FF0000"/>
                </a:solidFill>
                <a:latin typeface="Arial" panose="020B0604020202020204" pitchFamily="34" charset="0"/>
                <a:cs typeface="Arial" panose="020B0604020202020204" pitchFamily="34" charset="0"/>
              </a:rPr>
              <a:t>Chích</a:t>
            </a:r>
            <a:endParaRPr lang="en-US" sz="2800" dirty="0">
              <a:solidFill>
                <a:srgbClr val="FF0000"/>
              </a:solidFill>
              <a:latin typeface="Arial" panose="020B0604020202020204" pitchFamily="34" charset="0"/>
              <a:cs typeface="Arial" panose="020B0604020202020204" pitchFamily="34" charset="0"/>
            </a:endParaRPr>
          </a:p>
        </p:txBody>
      </p:sp>
      <p:sp>
        <p:nvSpPr>
          <p:cNvPr id="44049" name="AutoShape 17"/>
          <p:cNvSpPr>
            <a:spLocks noChangeArrowheads="1"/>
          </p:cNvSpPr>
          <p:nvPr/>
        </p:nvSpPr>
        <p:spPr bwMode="auto">
          <a:xfrm>
            <a:off x="1524000" y="5334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sz="2800" b="1">
                <a:solidFill>
                  <a:srgbClr val="FF0000"/>
                </a:solidFill>
                <a:latin typeface="Arial" panose="020B0604020202020204" pitchFamily="34" charset="0"/>
                <a:cs typeface="Arial" panose="020B0604020202020204" pitchFamily="34" charset="0"/>
              </a:rPr>
              <a:t>1</a:t>
            </a:r>
          </a:p>
        </p:txBody>
      </p:sp>
      <p:sp>
        <p:nvSpPr>
          <p:cNvPr id="44050" name="AutoShape 18"/>
          <p:cNvSpPr>
            <a:spLocks noChangeArrowheads="1"/>
          </p:cNvSpPr>
          <p:nvPr/>
        </p:nvSpPr>
        <p:spPr bwMode="auto">
          <a:xfrm>
            <a:off x="1524000" y="32766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sz="2800" b="1">
                <a:solidFill>
                  <a:srgbClr val="FF0000"/>
                </a:solidFill>
                <a:latin typeface="Arial" panose="020B0604020202020204" pitchFamily="34" charset="0"/>
                <a:cs typeface="Arial" panose="020B0604020202020204" pitchFamily="34" charset="0"/>
              </a:rPr>
              <a:t>2</a:t>
            </a:r>
          </a:p>
        </p:txBody>
      </p:sp>
      <p:sp>
        <p:nvSpPr>
          <p:cNvPr id="44051" name="AutoShape 19"/>
          <p:cNvSpPr>
            <a:spLocks noChangeArrowheads="1"/>
          </p:cNvSpPr>
          <p:nvPr/>
        </p:nvSpPr>
        <p:spPr bwMode="auto">
          <a:xfrm>
            <a:off x="1524000" y="12192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sz="2800" b="1">
                <a:solidFill>
                  <a:srgbClr val="FF0000"/>
                </a:solidFill>
                <a:latin typeface="Arial" panose="020B0604020202020204" pitchFamily="34" charset="0"/>
                <a:cs typeface="Arial" panose="020B0604020202020204" pitchFamily="34" charset="0"/>
              </a:rPr>
              <a:t>3</a:t>
            </a:r>
          </a:p>
        </p:txBody>
      </p:sp>
      <p:sp>
        <p:nvSpPr>
          <p:cNvPr id="44052" name="AutoShape 20"/>
          <p:cNvSpPr>
            <a:spLocks noChangeArrowheads="1"/>
          </p:cNvSpPr>
          <p:nvPr/>
        </p:nvSpPr>
        <p:spPr bwMode="auto">
          <a:xfrm>
            <a:off x="1524000" y="28194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sz="2800" b="1">
                <a:solidFill>
                  <a:srgbClr val="FF0000"/>
                </a:solidFill>
                <a:latin typeface="Arial" panose="020B0604020202020204" pitchFamily="34" charset="0"/>
                <a:cs typeface="Arial" panose="020B0604020202020204" pitchFamily="34" charset="0"/>
              </a:rPr>
              <a:t>4</a:t>
            </a:r>
          </a:p>
        </p:txBody>
      </p:sp>
      <p:sp>
        <p:nvSpPr>
          <p:cNvPr id="44053" name="AutoShape 21"/>
          <p:cNvSpPr>
            <a:spLocks noChangeArrowheads="1"/>
          </p:cNvSpPr>
          <p:nvPr/>
        </p:nvSpPr>
        <p:spPr bwMode="auto">
          <a:xfrm>
            <a:off x="1524000" y="45720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sz="2800" b="1">
                <a:solidFill>
                  <a:srgbClr val="FF0000"/>
                </a:solidFill>
                <a:latin typeface="Arial" panose="020B0604020202020204" pitchFamily="34" charset="0"/>
                <a:cs typeface="Arial" panose="020B0604020202020204" pitchFamily="34" charset="0"/>
              </a:rPr>
              <a:t>5</a:t>
            </a:r>
          </a:p>
        </p:txBody>
      </p:sp>
      <p:sp>
        <p:nvSpPr>
          <p:cNvPr id="44054" name="AutoShape 22"/>
          <p:cNvSpPr>
            <a:spLocks noChangeArrowheads="1"/>
          </p:cNvSpPr>
          <p:nvPr/>
        </p:nvSpPr>
        <p:spPr bwMode="auto">
          <a:xfrm>
            <a:off x="1524000" y="19050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sz="2800" b="1">
                <a:solidFill>
                  <a:srgbClr val="FF0000"/>
                </a:solidFill>
                <a:latin typeface="Arial" panose="020B0604020202020204" pitchFamily="34" charset="0"/>
                <a:cs typeface="Arial" panose="020B0604020202020204" pitchFamily="34" charset="0"/>
              </a:rPr>
              <a:t>6</a:t>
            </a:r>
          </a:p>
        </p:txBody>
      </p:sp>
      <p:sp>
        <p:nvSpPr>
          <p:cNvPr id="44055" name="AutoShape 23"/>
          <p:cNvSpPr>
            <a:spLocks noChangeArrowheads="1"/>
          </p:cNvSpPr>
          <p:nvPr/>
        </p:nvSpPr>
        <p:spPr bwMode="auto">
          <a:xfrm>
            <a:off x="1524000" y="38100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sz="2800" b="1">
                <a:solidFill>
                  <a:srgbClr val="FF0000"/>
                </a:solidFill>
                <a:latin typeface="Arial" panose="020B0604020202020204" pitchFamily="34" charset="0"/>
                <a:cs typeface="Arial" panose="020B0604020202020204" pitchFamily="34" charset="0"/>
              </a:rPr>
              <a:t>7</a:t>
            </a:r>
          </a:p>
        </p:txBody>
      </p:sp>
      <p:sp>
        <p:nvSpPr>
          <p:cNvPr id="44056" name="AutoShape 24"/>
          <p:cNvSpPr>
            <a:spLocks noChangeArrowheads="1"/>
          </p:cNvSpPr>
          <p:nvPr/>
        </p:nvSpPr>
        <p:spPr bwMode="auto">
          <a:xfrm>
            <a:off x="1524000" y="51054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sz="2800" b="1">
                <a:solidFill>
                  <a:srgbClr val="FF0000"/>
                </a:solidFill>
                <a:latin typeface="Arial" panose="020B0604020202020204" pitchFamily="34" charset="0"/>
                <a:cs typeface="Arial" panose="020B0604020202020204" pitchFamily="34" charset="0"/>
              </a:rPr>
              <a:t>8</a:t>
            </a:r>
          </a:p>
        </p:txBody>
      </p:sp>
      <p:sp>
        <p:nvSpPr>
          <p:cNvPr id="44057" name="AutoShape 25"/>
          <p:cNvSpPr>
            <a:spLocks noChangeArrowheads="1"/>
          </p:cNvSpPr>
          <p:nvPr/>
        </p:nvSpPr>
        <p:spPr bwMode="auto">
          <a:xfrm>
            <a:off x="1524000" y="5638800"/>
            <a:ext cx="762000" cy="609600"/>
          </a:xfrm>
          <a:prstGeom prst="irregularSeal1">
            <a:avLst/>
          </a:prstGeom>
          <a:solidFill>
            <a:srgbClr val="FFCC00"/>
          </a:solidFill>
          <a:ln w="9525">
            <a:solidFill>
              <a:schemeClr val="tx1"/>
            </a:solidFill>
            <a:miter lim="800000"/>
            <a:headEnd/>
            <a:tailEnd/>
          </a:ln>
        </p:spPr>
        <p:txBody>
          <a:bodyPr wrap="none" anchor="ctr"/>
          <a:lstStyle/>
          <a:p>
            <a:pPr algn="ctr"/>
            <a:r>
              <a:rPr lang="en-US" sz="2800" b="1">
                <a:solidFill>
                  <a:srgbClr val="FF0000"/>
                </a:solidFill>
                <a:latin typeface="Arial" panose="020B0604020202020204" pitchFamily="34" charset="0"/>
                <a:cs typeface="Arial" panose="020B0604020202020204" pitchFamily="34" charset="0"/>
              </a:rPr>
              <a:t>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box(in)">
                                      <p:cBhvr>
                                        <p:cTn id="7" dur="1000"/>
                                        <p:tgtEl>
                                          <p:spTgt spid="44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038"/>
                                        </p:tgtEl>
                                        <p:attrNameLst>
                                          <p:attrName>style.visibility</p:attrName>
                                        </p:attrNameLst>
                                      </p:cBhvr>
                                      <p:to>
                                        <p:strVal val="visible"/>
                                      </p:to>
                                    </p:set>
                                    <p:animEffect transition="in" filter="box(in)">
                                      <p:cBhvr>
                                        <p:cTn id="12" dur="1000"/>
                                        <p:tgtEl>
                                          <p:spTgt spid="440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4039"/>
                                        </p:tgtEl>
                                        <p:attrNameLst>
                                          <p:attrName>style.visibility</p:attrName>
                                        </p:attrNameLst>
                                      </p:cBhvr>
                                      <p:to>
                                        <p:strVal val="visible"/>
                                      </p:to>
                                    </p:set>
                                    <p:animEffect transition="in" filter="box(in)">
                                      <p:cBhvr>
                                        <p:cTn id="17" dur="1000"/>
                                        <p:tgtEl>
                                          <p:spTgt spid="440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4040"/>
                                        </p:tgtEl>
                                        <p:attrNameLst>
                                          <p:attrName>style.visibility</p:attrName>
                                        </p:attrNameLst>
                                      </p:cBhvr>
                                      <p:to>
                                        <p:strVal val="visible"/>
                                      </p:to>
                                    </p:set>
                                    <p:animEffect transition="in" filter="box(in)">
                                      <p:cBhvr>
                                        <p:cTn id="22" dur="1000"/>
                                        <p:tgtEl>
                                          <p:spTgt spid="440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4041"/>
                                        </p:tgtEl>
                                        <p:attrNameLst>
                                          <p:attrName>style.visibility</p:attrName>
                                        </p:attrNameLst>
                                      </p:cBhvr>
                                      <p:to>
                                        <p:strVal val="visible"/>
                                      </p:to>
                                    </p:set>
                                    <p:animEffect transition="in" filter="box(in)">
                                      <p:cBhvr>
                                        <p:cTn id="27" dur="1000"/>
                                        <p:tgtEl>
                                          <p:spTgt spid="4404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4042"/>
                                        </p:tgtEl>
                                        <p:attrNameLst>
                                          <p:attrName>style.visibility</p:attrName>
                                        </p:attrNameLst>
                                      </p:cBhvr>
                                      <p:to>
                                        <p:strVal val="visible"/>
                                      </p:to>
                                    </p:set>
                                    <p:animEffect transition="in" filter="box(in)">
                                      <p:cBhvr>
                                        <p:cTn id="32" dur="1000"/>
                                        <p:tgtEl>
                                          <p:spTgt spid="4404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4043"/>
                                        </p:tgtEl>
                                        <p:attrNameLst>
                                          <p:attrName>style.visibility</p:attrName>
                                        </p:attrNameLst>
                                      </p:cBhvr>
                                      <p:to>
                                        <p:strVal val="visible"/>
                                      </p:to>
                                    </p:set>
                                    <p:animEffect transition="in" filter="box(in)">
                                      <p:cBhvr>
                                        <p:cTn id="37" dur="1000"/>
                                        <p:tgtEl>
                                          <p:spTgt spid="4404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4044"/>
                                        </p:tgtEl>
                                        <p:attrNameLst>
                                          <p:attrName>style.visibility</p:attrName>
                                        </p:attrNameLst>
                                      </p:cBhvr>
                                      <p:to>
                                        <p:strVal val="visible"/>
                                      </p:to>
                                    </p:set>
                                    <p:animEffect transition="in" filter="box(in)">
                                      <p:cBhvr>
                                        <p:cTn id="42" dur="1000"/>
                                        <p:tgtEl>
                                          <p:spTgt spid="4404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4045"/>
                                        </p:tgtEl>
                                        <p:attrNameLst>
                                          <p:attrName>style.visibility</p:attrName>
                                        </p:attrNameLst>
                                      </p:cBhvr>
                                      <p:to>
                                        <p:strVal val="visible"/>
                                      </p:to>
                                    </p:set>
                                    <p:animEffect transition="in" filter="box(in)">
                                      <p:cBhvr>
                                        <p:cTn id="47" dur="1000"/>
                                        <p:tgtEl>
                                          <p:spTgt spid="4404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046"/>
                                        </p:tgtEl>
                                        <p:attrNameLst>
                                          <p:attrName>style.visibility</p:attrName>
                                        </p:attrNameLst>
                                      </p:cBhvr>
                                      <p:to>
                                        <p:strVal val="visible"/>
                                      </p:to>
                                    </p:set>
                                    <p:animEffect transition="in" filter="box(in)">
                                      <p:cBhvr>
                                        <p:cTn id="52" dur="1000"/>
                                        <p:tgtEl>
                                          <p:spTgt spid="4404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4047"/>
                                        </p:tgtEl>
                                        <p:attrNameLst>
                                          <p:attrName>style.visibility</p:attrName>
                                        </p:attrNameLst>
                                      </p:cBhvr>
                                      <p:to>
                                        <p:strVal val="visible"/>
                                      </p:to>
                                    </p:set>
                                    <p:animEffect transition="in" filter="box(in)">
                                      <p:cBhvr>
                                        <p:cTn id="57" dur="1000"/>
                                        <p:tgtEl>
                                          <p:spTgt spid="4404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44048"/>
                                        </p:tgtEl>
                                        <p:attrNameLst>
                                          <p:attrName>style.visibility</p:attrName>
                                        </p:attrNameLst>
                                      </p:cBhvr>
                                      <p:to>
                                        <p:strVal val="visible"/>
                                      </p:to>
                                    </p:set>
                                    <p:animEffect transition="in" filter="box(in)">
                                      <p:cBhvr>
                                        <p:cTn id="62" dur="1000"/>
                                        <p:tgtEl>
                                          <p:spTgt spid="4404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44049"/>
                                        </p:tgtEl>
                                        <p:attrNameLst>
                                          <p:attrName>style.visibility</p:attrName>
                                        </p:attrNameLst>
                                      </p:cBhvr>
                                      <p:to>
                                        <p:strVal val="visible"/>
                                      </p:to>
                                    </p:set>
                                    <p:animEffect transition="in" filter="box(in)">
                                      <p:cBhvr>
                                        <p:cTn id="67" dur="1000"/>
                                        <p:tgtEl>
                                          <p:spTgt spid="4404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44050"/>
                                        </p:tgtEl>
                                        <p:attrNameLst>
                                          <p:attrName>style.visibility</p:attrName>
                                        </p:attrNameLst>
                                      </p:cBhvr>
                                      <p:to>
                                        <p:strVal val="visible"/>
                                      </p:to>
                                    </p:set>
                                    <p:animEffect transition="in" filter="box(in)">
                                      <p:cBhvr>
                                        <p:cTn id="72" dur="1000"/>
                                        <p:tgtEl>
                                          <p:spTgt spid="4405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44051"/>
                                        </p:tgtEl>
                                        <p:attrNameLst>
                                          <p:attrName>style.visibility</p:attrName>
                                        </p:attrNameLst>
                                      </p:cBhvr>
                                      <p:to>
                                        <p:strVal val="visible"/>
                                      </p:to>
                                    </p:set>
                                    <p:animEffect transition="in" filter="box(in)">
                                      <p:cBhvr>
                                        <p:cTn id="77" dur="1000"/>
                                        <p:tgtEl>
                                          <p:spTgt spid="4405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44052"/>
                                        </p:tgtEl>
                                        <p:attrNameLst>
                                          <p:attrName>style.visibility</p:attrName>
                                        </p:attrNameLst>
                                      </p:cBhvr>
                                      <p:to>
                                        <p:strVal val="visible"/>
                                      </p:to>
                                    </p:set>
                                    <p:animEffect transition="in" filter="box(in)">
                                      <p:cBhvr>
                                        <p:cTn id="82" dur="1000"/>
                                        <p:tgtEl>
                                          <p:spTgt spid="4405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44053"/>
                                        </p:tgtEl>
                                        <p:attrNameLst>
                                          <p:attrName>style.visibility</p:attrName>
                                        </p:attrNameLst>
                                      </p:cBhvr>
                                      <p:to>
                                        <p:strVal val="visible"/>
                                      </p:to>
                                    </p:set>
                                    <p:animEffect transition="in" filter="box(in)">
                                      <p:cBhvr>
                                        <p:cTn id="87" dur="1000"/>
                                        <p:tgtEl>
                                          <p:spTgt spid="4405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44054"/>
                                        </p:tgtEl>
                                        <p:attrNameLst>
                                          <p:attrName>style.visibility</p:attrName>
                                        </p:attrNameLst>
                                      </p:cBhvr>
                                      <p:to>
                                        <p:strVal val="visible"/>
                                      </p:to>
                                    </p:set>
                                    <p:animEffect transition="in" filter="box(in)">
                                      <p:cBhvr>
                                        <p:cTn id="92" dur="1000"/>
                                        <p:tgtEl>
                                          <p:spTgt spid="4405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44055"/>
                                        </p:tgtEl>
                                        <p:attrNameLst>
                                          <p:attrName>style.visibility</p:attrName>
                                        </p:attrNameLst>
                                      </p:cBhvr>
                                      <p:to>
                                        <p:strVal val="visible"/>
                                      </p:to>
                                    </p:set>
                                    <p:animEffect transition="in" filter="box(in)">
                                      <p:cBhvr>
                                        <p:cTn id="97" dur="1000"/>
                                        <p:tgtEl>
                                          <p:spTgt spid="4405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44056"/>
                                        </p:tgtEl>
                                        <p:attrNameLst>
                                          <p:attrName>style.visibility</p:attrName>
                                        </p:attrNameLst>
                                      </p:cBhvr>
                                      <p:to>
                                        <p:strVal val="visible"/>
                                      </p:to>
                                    </p:set>
                                    <p:animEffect transition="in" filter="box(in)">
                                      <p:cBhvr>
                                        <p:cTn id="102" dur="1000"/>
                                        <p:tgtEl>
                                          <p:spTgt spid="44056"/>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44057"/>
                                        </p:tgtEl>
                                        <p:attrNameLst>
                                          <p:attrName>style.visibility</p:attrName>
                                        </p:attrNameLst>
                                      </p:cBhvr>
                                      <p:to>
                                        <p:strVal val="visible"/>
                                      </p:to>
                                    </p:set>
                                    <p:animEffect transition="in" filter="box(in)">
                                      <p:cBhvr>
                                        <p:cTn id="107" dur="1000"/>
                                        <p:tgtEl>
                                          <p:spTgt spid="44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38" grpId="0"/>
      <p:bldP spid="44039" grpId="0"/>
      <p:bldP spid="44040" grpId="0"/>
      <p:bldP spid="44041" grpId="0"/>
      <p:bldP spid="44042" grpId="0"/>
      <p:bldP spid="44043" grpId="0"/>
      <p:bldP spid="44044" grpId="0"/>
      <p:bldP spid="44045" grpId="0"/>
      <p:bldP spid="44046" grpId="0"/>
      <p:bldP spid="44047" grpId="0"/>
      <p:bldP spid="44048" grpId="0"/>
      <p:bldP spid="44049" grpId="0" animBg="1"/>
      <p:bldP spid="44050" grpId="0" animBg="1"/>
      <p:bldP spid="44051" grpId="0" animBg="1"/>
      <p:bldP spid="44052" grpId="0" animBg="1"/>
      <p:bldP spid="44053" grpId="0" animBg="1"/>
      <p:bldP spid="44054" grpId="0" animBg="1"/>
      <p:bldP spid="44055" grpId="0" animBg="1"/>
      <p:bldP spid="44056" grpId="0" animBg="1"/>
      <p:bldP spid="4405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266" name="Rectangle 3"/>
          <p:cNvSpPr>
            <a:spLocks noGrp="1" noRot="1" noChangeArrowheads="1"/>
          </p:cNvSpPr>
          <p:nvPr>
            <p:ph idx="1"/>
          </p:nvPr>
        </p:nvSpPr>
        <p:spPr>
          <a:xfrm>
            <a:off x="533400" y="609600"/>
            <a:ext cx="11430000" cy="6858000"/>
          </a:xfrm>
        </p:spPr>
        <p:txBody>
          <a:bodyPr/>
          <a:lstStyle/>
          <a:p>
            <a:pPr eaLnBrk="1" hangingPunct="1">
              <a:buFont typeface="Arial" charset="0"/>
              <a:buNone/>
            </a:pPr>
            <a:r>
              <a:rPr lang="en-US" sz="2800" dirty="0">
                <a:latin typeface="Arial" panose="020B0604020202020204" pitchFamily="34" charset="0"/>
                <a:cs typeface="Arial" panose="020B0604020202020204" pitchFamily="34" charset="0"/>
              </a:rPr>
              <a:t>1.Một </a:t>
            </a:r>
            <a:r>
              <a:rPr lang="en-US" sz="2800" dirty="0" err="1">
                <a:latin typeface="Arial" panose="020B0604020202020204" pitchFamily="34" charset="0"/>
                <a:cs typeface="Arial" panose="020B0604020202020204" pitchFamily="34" charset="0"/>
              </a:rPr>
              <a:t>hôm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gửi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hộp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kê</a:t>
            </a:r>
            <a:r>
              <a:rPr lang="en-US" sz="2800" dirty="0">
                <a:latin typeface="Arial" panose="020B0604020202020204" pitchFamily="34" charset="0"/>
                <a:cs typeface="Arial" panose="020B0604020202020204" pitchFamily="34" charset="0"/>
              </a:rPr>
              <a:t>.</a:t>
            </a:r>
          </a:p>
          <a:p>
            <a:pPr eaLnBrk="1" hangingPunct="1">
              <a:buFont typeface="Arial" charset="0"/>
              <a:buNone/>
            </a:pPr>
            <a:r>
              <a:rPr lang="en-US" sz="2800" dirty="0">
                <a:latin typeface="Arial" panose="020B0604020202020204" pitchFamily="34" charset="0"/>
                <a:cs typeface="Arial" panose="020B0604020202020204" pitchFamily="34" charset="0"/>
              </a:rPr>
              <a:t>5……….</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muốn</a:t>
            </a:r>
            <a:r>
              <a:rPr lang="en-US" sz="2800" dirty="0">
                <a:latin typeface="Arial" panose="020B0604020202020204" pitchFamily="34" charset="0"/>
                <a:cs typeface="Arial" panose="020B0604020202020204" pitchFamily="34" charset="0"/>
              </a:rPr>
              <a:t> chia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cùng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ăn</a:t>
            </a:r>
            <a:r>
              <a:rPr lang="en-US" sz="2800" dirty="0">
                <a:latin typeface="Arial" panose="020B0604020202020204" pitchFamily="34" charset="0"/>
                <a:cs typeface="Arial" panose="020B0604020202020204" pitchFamily="34" charset="0"/>
              </a:rPr>
              <a:t>.</a:t>
            </a:r>
          </a:p>
          <a:p>
            <a:pPr eaLnBrk="1" hangingPunct="1">
              <a:buFont typeface="Arial" charset="0"/>
              <a:buNone/>
            </a:pPr>
            <a:r>
              <a:rPr lang="en-US" sz="2800" dirty="0">
                <a:latin typeface="Arial" panose="020B0604020202020204" pitchFamily="34" charset="0"/>
                <a:cs typeface="Arial" panose="020B0604020202020204" pitchFamily="34" charset="0"/>
              </a:rPr>
              <a:t>2.Thế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ngày</a:t>
            </a:r>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nằm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tổ</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ăn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kê</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mình</a:t>
            </a:r>
            <a:r>
              <a:rPr lang="en-US" sz="2800" dirty="0">
                <a:latin typeface="Arial" panose="020B0604020202020204" pitchFamily="34" charset="0"/>
                <a:cs typeface="Arial" panose="020B0604020202020204" pitchFamily="34" charset="0"/>
              </a:rPr>
              <a:t>.</a:t>
            </a:r>
          </a:p>
          <a:p>
            <a:pPr eaLnBrk="1" hangingPunct="1">
              <a:buFont typeface="Arial" charset="0"/>
              <a:buNone/>
            </a:pPr>
            <a:r>
              <a:rPr lang="en-US" sz="2800" dirty="0">
                <a:latin typeface="Arial" panose="020B0604020202020204" pitchFamily="34" charset="0"/>
                <a:cs typeface="Arial" panose="020B0604020202020204" pitchFamily="34" charset="0"/>
              </a:rPr>
              <a:t>4.Khi </a:t>
            </a:r>
            <a:r>
              <a:rPr lang="en-US" sz="2800" dirty="0" err="1">
                <a:latin typeface="Arial" panose="020B0604020202020204" pitchFamily="34" charset="0"/>
                <a:cs typeface="Arial" panose="020B0604020202020204" pitchFamily="34" charset="0"/>
              </a:rPr>
              <a:t>ăn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bèn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quẳng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chiếc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hộp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a:t>
            </a:r>
            <a:r>
              <a:rPr lang="en-US" sz="2800" dirty="0">
                <a:latin typeface="Arial" panose="020B0604020202020204" pitchFamily="34" charset="0"/>
                <a:cs typeface="Arial" panose="020B0604020202020204" pitchFamily="34" charset="0"/>
              </a:rPr>
              <a:t>.</a:t>
            </a:r>
          </a:p>
          <a:p>
            <a:pPr eaLnBrk="1" hangingPunct="1">
              <a:buFont typeface="Arial" charset="0"/>
              <a:buNone/>
            </a:pPr>
            <a:r>
              <a:rPr lang="en-US" sz="2800" dirty="0">
                <a:latin typeface="Arial" panose="020B0604020202020204" pitchFamily="34" charset="0"/>
                <a:cs typeface="Arial" panose="020B0604020202020204" pitchFamily="34" charset="0"/>
              </a:rPr>
              <a:t>7.Gió </a:t>
            </a:r>
            <a:r>
              <a:rPr lang="en-US" sz="2800" dirty="0" err="1">
                <a:latin typeface="Arial" panose="020B0604020202020204" pitchFamily="34" charset="0"/>
                <a:cs typeface="Arial" panose="020B0604020202020204" pitchFamily="34" charset="0"/>
              </a:rPr>
              <a:t>đưa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kê</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sót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hộp</a:t>
            </a:r>
            <a:r>
              <a:rPr lang="en-US" sz="2800" dirty="0">
                <a:latin typeface="Arial" panose="020B0604020202020204" pitchFamily="34" charset="0"/>
                <a:cs typeface="Arial" panose="020B0604020202020204" pitchFamily="34" charset="0"/>
              </a:rPr>
              <a:t> bay </a:t>
            </a:r>
            <a:r>
              <a:rPr lang="en-US" sz="2800" dirty="0" err="1">
                <a:latin typeface="Arial" panose="020B0604020202020204" pitchFamily="34" charset="0"/>
                <a:cs typeface="Arial" panose="020B0604020202020204" pitchFamily="34" charset="0"/>
              </a:rPr>
              <a:t>xa</a:t>
            </a:r>
            <a:r>
              <a:rPr lang="en-US" sz="2800" dirty="0">
                <a:latin typeface="Arial" panose="020B0604020202020204" pitchFamily="34" charset="0"/>
                <a:cs typeface="Arial" panose="020B0604020202020204" pitchFamily="34" charset="0"/>
              </a:rPr>
              <a:t>.</a:t>
            </a:r>
          </a:p>
          <a:p>
            <a:pPr eaLnBrk="1" hangingPunct="1">
              <a:buFont typeface="Arial" charset="0"/>
              <a:buNone/>
            </a:pPr>
            <a:r>
              <a:rPr lang="en-US" sz="2800" dirty="0">
                <a:latin typeface="Arial" panose="020B0604020202020204" pitchFamily="34" charset="0"/>
                <a:cs typeface="Arial" panose="020B0604020202020204" pitchFamily="34" charset="0"/>
              </a:rPr>
              <a:t>3. …….  </a:t>
            </a:r>
            <a:r>
              <a:rPr lang="en-US" sz="2800" dirty="0" err="1">
                <a:latin typeface="Arial" panose="020B0604020202020204" pitchFamily="34" charset="0"/>
                <a:cs typeface="Arial" panose="020B0604020202020204" pitchFamily="34" charset="0"/>
              </a:rPr>
              <a:t>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kiếm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kê</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ngon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ấy</a:t>
            </a:r>
            <a:r>
              <a:rPr lang="en-US" sz="2800" dirty="0">
                <a:latin typeface="Arial" panose="020B0604020202020204" pitchFamily="34" charset="0"/>
                <a:cs typeface="Arial" panose="020B0604020202020204" pitchFamily="34" charset="0"/>
              </a:rPr>
              <a:t>.</a:t>
            </a:r>
          </a:p>
          <a:p>
            <a:pPr eaLnBrk="1" hangingPunct="1">
              <a:buFont typeface="Arial" charset="0"/>
              <a:buNone/>
            </a:pPr>
            <a:r>
              <a:rPr lang="en-US" sz="2800" dirty="0">
                <a:latin typeface="Arial" panose="020B0604020202020204" pitchFamily="34" charset="0"/>
                <a:cs typeface="Arial" panose="020B0604020202020204" pitchFamily="34" charset="0"/>
              </a:rPr>
              <a:t>6……….</a:t>
            </a:r>
            <a:r>
              <a:rPr lang="en-US" sz="2800" dirty="0" err="1">
                <a:latin typeface="Arial" panose="020B0604020202020204" pitchFamily="34" charset="0"/>
                <a:cs typeface="Arial" panose="020B0604020202020204" pitchFamily="34" charset="0"/>
              </a:rPr>
              <a:t>bèn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gói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cẩn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kê</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sót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chiếc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mình</a:t>
            </a:r>
            <a:r>
              <a:rPr lang="en-US" sz="2800" dirty="0">
                <a:latin typeface="Arial" panose="020B0604020202020204" pitchFamily="34" charset="0"/>
                <a:cs typeface="Arial" panose="020B0604020202020204" pitchFamily="34" charset="0"/>
              </a:rPr>
              <a:t>.</a:t>
            </a:r>
          </a:p>
          <a:p>
            <a:pPr eaLnBrk="1" hangingPunct="1">
              <a:buFont typeface="Arial" charset="0"/>
              <a:buNone/>
            </a:pPr>
            <a:r>
              <a:rPr lang="en-US" sz="2800" dirty="0">
                <a:latin typeface="Arial" panose="020B0604020202020204" pitchFamily="34" charset="0"/>
                <a:cs typeface="Arial" panose="020B0604020202020204" pitchFamily="34" charset="0"/>
              </a:rPr>
              <a:t>8…………</a:t>
            </a:r>
            <a:r>
              <a:rPr lang="en-US" sz="2800" dirty="0" err="1">
                <a:latin typeface="Arial" panose="020B0604020202020204" pitchFamily="34" charset="0"/>
                <a:cs typeface="Arial" panose="020B0604020202020204" pitchFamily="34" charset="0"/>
              </a:rPr>
              <a:t>vui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nửa</a:t>
            </a:r>
            <a:r>
              <a:rPr lang="en-US" sz="2800" dirty="0">
                <a:latin typeface="Arial" panose="020B0604020202020204" pitchFamily="34" charset="0"/>
                <a:cs typeface="Arial" panose="020B0604020202020204" pitchFamily="34" charset="0"/>
              </a:rPr>
              <a:t>.</a:t>
            </a:r>
          </a:p>
          <a:p>
            <a:pPr eaLnBrk="1" hangingPunct="1">
              <a:buFont typeface="Arial" charset="0"/>
              <a:buNone/>
            </a:pPr>
            <a:r>
              <a:rPr lang="en-US" sz="2800" dirty="0">
                <a:latin typeface="Arial" panose="020B0604020202020204" pitchFamily="34" charset="0"/>
                <a:cs typeface="Arial" panose="020B0604020202020204" pitchFamily="34" charset="0"/>
              </a:rPr>
              <a:t>9……….</a:t>
            </a:r>
            <a:r>
              <a:rPr lang="en-US" sz="2800" dirty="0" err="1">
                <a:latin typeface="Arial" panose="020B0604020202020204" pitchFamily="34" charset="0"/>
                <a:cs typeface="Arial" panose="020B0604020202020204" pitchFamily="34" charset="0"/>
              </a:rPr>
              <a:t>ngượng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nghịu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nhủ</a:t>
            </a:r>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đã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bài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a:t>
            </a:r>
          </a:p>
          <a:p>
            <a:pPr eaLnBrk="1" hangingPunct="1">
              <a:buFont typeface="Arial" charset="0"/>
              <a:buNone/>
            </a:pPr>
            <a:endParaRPr lang="en-US" sz="2800" dirty="0">
              <a:latin typeface="Arial" panose="020B0604020202020204" pitchFamily="34" charset="0"/>
              <a:cs typeface="Arial" panose="020B0604020202020204" pitchFamily="34" charset="0"/>
            </a:endParaRPr>
          </a:p>
          <a:p>
            <a:pPr eaLnBrk="1" hangingPunct="1">
              <a:buFont typeface="Arial" charset="0"/>
              <a:buNone/>
            </a:pPr>
            <a:endParaRPr lang="en-US" sz="2800" dirty="0">
              <a:latin typeface="Arial" panose="020B0604020202020204" pitchFamily="34" charset="0"/>
              <a:cs typeface="Arial" panose="020B0604020202020204" pitchFamily="34" charset="0"/>
            </a:endParaRPr>
          </a:p>
          <a:p>
            <a:pPr eaLnBrk="1" hangingPunct="1">
              <a:buFont typeface="Arial" charset="0"/>
              <a:buNone/>
            </a:pPr>
            <a:endParaRPr lang="en-US" sz="2800" dirty="0">
              <a:latin typeface="Arial" panose="020B0604020202020204" pitchFamily="34" charset="0"/>
              <a:cs typeface="Arial" panose="020B0604020202020204" pitchFamily="34" charset="0"/>
            </a:endParaRPr>
          </a:p>
          <a:p>
            <a:pPr eaLnBrk="1" hangingPunct="1">
              <a:buFont typeface="Arial" charset="0"/>
              <a:buNone/>
            </a:pPr>
            <a:endParaRPr lang="en-US" sz="2800" dirty="0">
              <a:latin typeface="Arial" panose="020B0604020202020204" pitchFamily="34" charset="0"/>
              <a:cs typeface="Arial" panose="020B0604020202020204" pitchFamily="34" charset="0"/>
            </a:endParaRPr>
          </a:p>
          <a:p>
            <a:pPr eaLnBrk="1" hangingPunct="1">
              <a:buFont typeface="Arial" charset="0"/>
              <a:buNone/>
            </a:pPr>
            <a:endParaRPr lang="en-US" sz="2800" dirty="0">
              <a:latin typeface="Arial" panose="020B0604020202020204" pitchFamily="34" charset="0"/>
              <a:cs typeface="Arial" panose="020B0604020202020204" pitchFamily="34" charset="0"/>
            </a:endParaRPr>
          </a:p>
          <a:p>
            <a:pPr eaLnBrk="1" hangingPunct="1">
              <a:buFont typeface="Arial" charset="0"/>
              <a:buNone/>
            </a:pPr>
            <a:endParaRPr lang="en-US" sz="2800" dirty="0">
              <a:latin typeface="Arial" panose="020B0604020202020204" pitchFamily="34" charset="0"/>
              <a:cs typeface="Arial" panose="020B0604020202020204" pitchFamily="34" charset="0"/>
            </a:endParaRPr>
          </a:p>
        </p:txBody>
      </p:sp>
      <p:sp>
        <p:nvSpPr>
          <p:cNvPr id="11267" name="Text Box 4"/>
          <p:cNvSpPr txBox="1">
            <a:spLocks noChangeArrowheads="1"/>
          </p:cNvSpPr>
          <p:nvPr/>
        </p:nvSpPr>
        <p:spPr bwMode="auto">
          <a:xfrm>
            <a:off x="2362200" y="581550"/>
            <a:ext cx="1809750" cy="523220"/>
          </a:xfrm>
          <a:prstGeom prst="rect">
            <a:avLst/>
          </a:prstGeom>
          <a:noFill/>
          <a:ln w="9525">
            <a:noFill/>
            <a:miter lim="800000"/>
            <a:headEnd/>
            <a:tailEnd/>
          </a:ln>
        </p:spPr>
        <p:txBody>
          <a:bodyPr wrap="square">
            <a:spAutoFit/>
          </a:bodyPr>
          <a:lstStyle/>
          <a:p>
            <a:pPr>
              <a:spcBef>
                <a:spcPct val="50000"/>
              </a:spcBef>
            </a:pPr>
            <a:r>
              <a:rPr lang="en-US" sz="2800" dirty="0" err="1">
                <a:solidFill>
                  <a:srgbClr val="FF0000"/>
                </a:solidFill>
                <a:latin typeface="Arial" panose="020B0604020202020204" pitchFamily="34" charset="0"/>
                <a:cs typeface="Arial" panose="020B0604020202020204" pitchFamily="34" charset="0"/>
              </a:rPr>
              <a:t>Sẻ</a:t>
            </a:r>
            <a:endParaRPr lang="en-US" sz="2800" dirty="0">
              <a:solidFill>
                <a:srgbClr val="FF0000"/>
              </a:solidFill>
              <a:latin typeface="Arial" panose="020B0604020202020204" pitchFamily="34" charset="0"/>
              <a:cs typeface="Arial" panose="020B0604020202020204" pitchFamily="34" charset="0"/>
            </a:endParaRPr>
          </a:p>
        </p:txBody>
      </p:sp>
      <p:sp>
        <p:nvSpPr>
          <p:cNvPr id="11268" name="Text Box 5"/>
          <p:cNvSpPr txBox="1">
            <a:spLocks noChangeArrowheads="1"/>
          </p:cNvSpPr>
          <p:nvPr/>
        </p:nvSpPr>
        <p:spPr bwMode="auto">
          <a:xfrm>
            <a:off x="1200150" y="1085254"/>
            <a:ext cx="1809750" cy="523220"/>
          </a:xfrm>
          <a:prstGeom prst="rect">
            <a:avLst/>
          </a:prstGeom>
          <a:noFill/>
          <a:ln w="9525">
            <a:noFill/>
            <a:miter lim="800000"/>
            <a:headEnd/>
            <a:tailEnd/>
          </a:ln>
        </p:spPr>
        <p:txBody>
          <a:bodyPr wrap="square">
            <a:spAutoFit/>
          </a:bodyPr>
          <a:lstStyle/>
          <a:p>
            <a:pPr>
              <a:spcBef>
                <a:spcPct val="50000"/>
              </a:spcBef>
            </a:pPr>
            <a:r>
              <a:rPr lang="en-US" sz="2800" dirty="0" err="1">
                <a:solidFill>
                  <a:srgbClr val="FF0000"/>
                </a:solidFill>
                <a:latin typeface="Arial" panose="020B0604020202020204" pitchFamily="34" charset="0"/>
                <a:cs typeface="Arial" panose="020B0604020202020204" pitchFamily="34" charset="0"/>
              </a:rPr>
              <a:t>Sẻ</a:t>
            </a:r>
            <a:endParaRPr lang="en-US" sz="2800" dirty="0">
              <a:solidFill>
                <a:srgbClr val="FF0000"/>
              </a:solidFill>
              <a:latin typeface="Arial" panose="020B0604020202020204" pitchFamily="34" charset="0"/>
              <a:cs typeface="Arial" panose="020B0604020202020204" pitchFamily="34" charset="0"/>
            </a:endParaRPr>
          </a:p>
        </p:txBody>
      </p:sp>
      <p:sp>
        <p:nvSpPr>
          <p:cNvPr id="11269" name="Text Box 6"/>
          <p:cNvSpPr txBox="1">
            <a:spLocks noChangeArrowheads="1"/>
          </p:cNvSpPr>
          <p:nvPr/>
        </p:nvSpPr>
        <p:spPr bwMode="auto">
          <a:xfrm>
            <a:off x="3710378" y="1613416"/>
            <a:ext cx="1809750" cy="523220"/>
          </a:xfrm>
          <a:prstGeom prst="rect">
            <a:avLst/>
          </a:prstGeom>
          <a:noFill/>
          <a:ln w="9525">
            <a:noFill/>
            <a:miter lim="800000"/>
            <a:headEnd/>
            <a:tailEnd/>
          </a:ln>
        </p:spPr>
        <p:txBody>
          <a:bodyPr wrap="square">
            <a:spAutoFit/>
          </a:bodyPr>
          <a:lstStyle/>
          <a:p>
            <a:pPr>
              <a:spcBef>
                <a:spcPct val="50000"/>
              </a:spcBef>
            </a:pPr>
            <a:r>
              <a:rPr lang="en-US" sz="2800">
                <a:solidFill>
                  <a:srgbClr val="FF0000"/>
                </a:solidFill>
                <a:latin typeface="Arial" panose="020B0604020202020204" pitchFamily="34" charset="0"/>
                <a:cs typeface="Arial" panose="020B0604020202020204" pitchFamily="34" charset="0"/>
              </a:rPr>
              <a:t>Sẻ</a:t>
            </a:r>
          </a:p>
        </p:txBody>
      </p:sp>
      <p:sp>
        <p:nvSpPr>
          <p:cNvPr id="11270" name="Text Box 7"/>
          <p:cNvSpPr txBox="1">
            <a:spLocks noChangeArrowheads="1"/>
          </p:cNvSpPr>
          <p:nvPr/>
        </p:nvSpPr>
        <p:spPr bwMode="auto">
          <a:xfrm>
            <a:off x="2675942" y="2128226"/>
            <a:ext cx="1809750" cy="523220"/>
          </a:xfrm>
          <a:prstGeom prst="rect">
            <a:avLst/>
          </a:prstGeom>
          <a:noFill/>
          <a:ln w="9525">
            <a:noFill/>
            <a:miter lim="800000"/>
            <a:headEnd/>
            <a:tailEnd/>
          </a:ln>
        </p:spPr>
        <p:txBody>
          <a:bodyPr wrap="square">
            <a:spAutoFit/>
          </a:bodyPr>
          <a:lstStyle/>
          <a:p>
            <a:pPr>
              <a:spcBef>
                <a:spcPct val="50000"/>
              </a:spcBef>
            </a:pPr>
            <a:r>
              <a:rPr lang="en-US" sz="2800" dirty="0" err="1">
                <a:solidFill>
                  <a:srgbClr val="FF0000"/>
                </a:solidFill>
                <a:latin typeface="Arial" panose="020B0604020202020204" pitchFamily="34" charset="0"/>
                <a:cs typeface="Arial" panose="020B0604020202020204" pitchFamily="34" charset="0"/>
              </a:rPr>
              <a:t>Sẻ</a:t>
            </a:r>
            <a:endParaRPr lang="en-US" sz="2800" dirty="0">
              <a:solidFill>
                <a:srgbClr val="FF0000"/>
              </a:solidFill>
              <a:latin typeface="Arial" panose="020B0604020202020204" pitchFamily="34" charset="0"/>
              <a:cs typeface="Arial" panose="020B0604020202020204" pitchFamily="34" charset="0"/>
            </a:endParaRPr>
          </a:p>
        </p:txBody>
      </p:sp>
      <p:sp>
        <p:nvSpPr>
          <p:cNvPr id="11271" name="Text Box 8"/>
          <p:cNvSpPr txBox="1">
            <a:spLocks noChangeArrowheads="1"/>
          </p:cNvSpPr>
          <p:nvPr/>
        </p:nvSpPr>
        <p:spPr bwMode="auto">
          <a:xfrm>
            <a:off x="5317490" y="4648200"/>
            <a:ext cx="1809750" cy="523220"/>
          </a:xfrm>
          <a:prstGeom prst="rect">
            <a:avLst/>
          </a:prstGeom>
          <a:noFill/>
          <a:ln w="9525">
            <a:noFill/>
            <a:miter lim="800000"/>
            <a:headEnd/>
            <a:tailEnd/>
          </a:ln>
        </p:spPr>
        <p:txBody>
          <a:bodyPr wrap="square">
            <a:spAutoFit/>
          </a:bodyPr>
          <a:lstStyle/>
          <a:p>
            <a:pPr>
              <a:spcBef>
                <a:spcPct val="50000"/>
              </a:spcBef>
            </a:pPr>
            <a:r>
              <a:rPr lang="en-US" sz="2800">
                <a:solidFill>
                  <a:srgbClr val="FF0000"/>
                </a:solidFill>
                <a:latin typeface="Arial" panose="020B0604020202020204" pitchFamily="34" charset="0"/>
                <a:cs typeface="Arial" panose="020B0604020202020204" pitchFamily="34" charset="0"/>
              </a:rPr>
              <a:t>Sẻ</a:t>
            </a:r>
          </a:p>
        </p:txBody>
      </p:sp>
      <p:sp>
        <p:nvSpPr>
          <p:cNvPr id="11272" name="Text Box 9"/>
          <p:cNvSpPr txBox="1">
            <a:spLocks noChangeArrowheads="1"/>
          </p:cNvSpPr>
          <p:nvPr/>
        </p:nvSpPr>
        <p:spPr bwMode="auto">
          <a:xfrm>
            <a:off x="1115695" y="5163232"/>
            <a:ext cx="1809750" cy="523220"/>
          </a:xfrm>
          <a:prstGeom prst="rect">
            <a:avLst/>
          </a:prstGeom>
          <a:noFill/>
          <a:ln w="9525">
            <a:noFill/>
            <a:miter lim="800000"/>
            <a:headEnd/>
            <a:tailEnd/>
          </a:ln>
        </p:spPr>
        <p:txBody>
          <a:bodyPr wrap="square">
            <a:spAutoFit/>
          </a:bodyPr>
          <a:lstStyle/>
          <a:p>
            <a:pPr>
              <a:spcBef>
                <a:spcPct val="50000"/>
              </a:spcBef>
            </a:pPr>
            <a:r>
              <a:rPr lang="en-US" sz="2800">
                <a:solidFill>
                  <a:srgbClr val="FF0000"/>
                </a:solidFill>
                <a:latin typeface="Arial" panose="020B0604020202020204" pitchFamily="34" charset="0"/>
                <a:cs typeface="Arial" panose="020B0604020202020204" pitchFamily="34" charset="0"/>
              </a:rPr>
              <a:t>Sẻ</a:t>
            </a:r>
          </a:p>
        </p:txBody>
      </p:sp>
      <p:sp>
        <p:nvSpPr>
          <p:cNvPr id="11273" name="Text Box 10"/>
          <p:cNvSpPr txBox="1">
            <a:spLocks noChangeArrowheads="1"/>
          </p:cNvSpPr>
          <p:nvPr/>
        </p:nvSpPr>
        <p:spPr bwMode="auto">
          <a:xfrm>
            <a:off x="5486400" y="1104770"/>
            <a:ext cx="1809750" cy="523220"/>
          </a:xfrm>
          <a:prstGeom prst="rect">
            <a:avLst/>
          </a:prstGeom>
          <a:noFill/>
          <a:ln w="9525">
            <a:noFill/>
            <a:miter lim="800000"/>
            <a:headEnd/>
            <a:tailEnd/>
          </a:ln>
        </p:spPr>
        <p:txBody>
          <a:bodyPr wrap="square">
            <a:spAutoFit/>
          </a:bodyPr>
          <a:lstStyle/>
          <a:p>
            <a:pPr>
              <a:spcBef>
                <a:spcPct val="50000"/>
              </a:spcBef>
            </a:pPr>
            <a:r>
              <a:rPr lang="en-US" sz="2800" dirty="0" err="1">
                <a:solidFill>
                  <a:srgbClr val="FF0000"/>
                </a:solidFill>
                <a:latin typeface="Arial" panose="020B0604020202020204" pitchFamily="34" charset="0"/>
                <a:cs typeface="Arial" panose="020B0604020202020204" pitchFamily="34" charset="0"/>
              </a:rPr>
              <a:t>Chích</a:t>
            </a:r>
            <a:endParaRPr lang="en-US" sz="2800" dirty="0">
              <a:solidFill>
                <a:srgbClr val="FF0000"/>
              </a:solidFill>
              <a:latin typeface="Arial" panose="020B0604020202020204" pitchFamily="34" charset="0"/>
              <a:cs typeface="Arial" panose="020B0604020202020204" pitchFamily="34" charset="0"/>
            </a:endParaRPr>
          </a:p>
        </p:txBody>
      </p:sp>
      <p:sp>
        <p:nvSpPr>
          <p:cNvPr id="11274" name="Text Box 11"/>
          <p:cNvSpPr txBox="1">
            <a:spLocks noChangeArrowheads="1"/>
          </p:cNvSpPr>
          <p:nvPr/>
        </p:nvSpPr>
        <p:spPr bwMode="auto">
          <a:xfrm>
            <a:off x="856199" y="3126603"/>
            <a:ext cx="1809750" cy="523220"/>
          </a:xfrm>
          <a:prstGeom prst="rect">
            <a:avLst/>
          </a:prstGeom>
          <a:noFill/>
          <a:ln w="9525">
            <a:noFill/>
            <a:miter lim="800000"/>
            <a:headEnd/>
            <a:tailEnd/>
          </a:ln>
        </p:spPr>
        <p:txBody>
          <a:bodyPr wrap="square">
            <a:spAutoFit/>
          </a:bodyPr>
          <a:lstStyle/>
          <a:p>
            <a:pPr>
              <a:spcBef>
                <a:spcPct val="50000"/>
              </a:spcBef>
            </a:pPr>
            <a:r>
              <a:rPr lang="en-US" sz="2800" dirty="0" err="1">
                <a:solidFill>
                  <a:srgbClr val="FF0000"/>
                </a:solidFill>
                <a:latin typeface="Arial" panose="020B0604020202020204" pitchFamily="34" charset="0"/>
                <a:cs typeface="Arial" panose="020B0604020202020204" pitchFamily="34" charset="0"/>
              </a:rPr>
              <a:t>Chích</a:t>
            </a:r>
            <a:endParaRPr lang="en-US" sz="2800" dirty="0">
              <a:solidFill>
                <a:srgbClr val="FF0000"/>
              </a:solidFill>
              <a:latin typeface="Arial" panose="020B0604020202020204" pitchFamily="34" charset="0"/>
              <a:cs typeface="Arial" panose="020B0604020202020204" pitchFamily="34" charset="0"/>
            </a:endParaRPr>
          </a:p>
        </p:txBody>
      </p:sp>
      <p:sp>
        <p:nvSpPr>
          <p:cNvPr id="11275" name="Text Box 12"/>
          <p:cNvSpPr txBox="1">
            <a:spLocks noChangeArrowheads="1"/>
          </p:cNvSpPr>
          <p:nvPr/>
        </p:nvSpPr>
        <p:spPr bwMode="auto">
          <a:xfrm>
            <a:off x="838866" y="3667780"/>
            <a:ext cx="1809750" cy="523220"/>
          </a:xfrm>
          <a:prstGeom prst="rect">
            <a:avLst/>
          </a:prstGeom>
          <a:noFill/>
          <a:ln w="9525">
            <a:noFill/>
            <a:miter lim="800000"/>
            <a:headEnd/>
            <a:tailEnd/>
          </a:ln>
        </p:spPr>
        <p:txBody>
          <a:bodyPr wrap="square">
            <a:spAutoFit/>
          </a:bodyPr>
          <a:lstStyle/>
          <a:p>
            <a:pPr>
              <a:spcBef>
                <a:spcPct val="50000"/>
              </a:spcBef>
            </a:pPr>
            <a:r>
              <a:rPr lang="en-US" sz="2800" dirty="0" err="1">
                <a:solidFill>
                  <a:srgbClr val="FF0000"/>
                </a:solidFill>
                <a:latin typeface="Arial" panose="020B0604020202020204" pitchFamily="34" charset="0"/>
                <a:cs typeface="Arial" panose="020B0604020202020204" pitchFamily="34" charset="0"/>
              </a:rPr>
              <a:t>Chích</a:t>
            </a:r>
            <a:endParaRPr lang="en-US" sz="2800" dirty="0">
              <a:solidFill>
                <a:srgbClr val="FF0000"/>
              </a:solidFill>
              <a:latin typeface="Arial" panose="020B0604020202020204" pitchFamily="34" charset="0"/>
              <a:cs typeface="Arial" panose="020B0604020202020204" pitchFamily="34" charset="0"/>
            </a:endParaRPr>
          </a:p>
        </p:txBody>
      </p:sp>
      <p:sp>
        <p:nvSpPr>
          <p:cNvPr id="11276" name="Text Box 13"/>
          <p:cNvSpPr txBox="1">
            <a:spLocks noChangeArrowheads="1"/>
          </p:cNvSpPr>
          <p:nvPr/>
        </p:nvSpPr>
        <p:spPr bwMode="auto">
          <a:xfrm>
            <a:off x="990600" y="4590368"/>
            <a:ext cx="1809750" cy="523220"/>
          </a:xfrm>
          <a:prstGeom prst="rect">
            <a:avLst/>
          </a:prstGeom>
          <a:noFill/>
          <a:ln w="9525">
            <a:noFill/>
            <a:miter lim="800000"/>
            <a:headEnd/>
            <a:tailEnd/>
          </a:ln>
        </p:spPr>
        <p:txBody>
          <a:bodyPr wrap="square">
            <a:spAutoFit/>
          </a:bodyPr>
          <a:lstStyle/>
          <a:p>
            <a:pPr>
              <a:spcBef>
                <a:spcPct val="50000"/>
              </a:spcBef>
            </a:pPr>
            <a:r>
              <a:rPr lang="en-US" sz="2800" dirty="0" err="1">
                <a:solidFill>
                  <a:srgbClr val="FF0000"/>
                </a:solidFill>
                <a:latin typeface="Arial" panose="020B0604020202020204" pitchFamily="34" charset="0"/>
                <a:cs typeface="Arial" panose="020B0604020202020204" pitchFamily="34" charset="0"/>
              </a:rPr>
              <a:t>Chích</a:t>
            </a:r>
            <a:endParaRPr lang="en-US" sz="2800" dirty="0">
              <a:solidFill>
                <a:srgbClr val="FF0000"/>
              </a:solidFill>
              <a:latin typeface="Arial" panose="020B0604020202020204" pitchFamily="34" charset="0"/>
              <a:cs typeface="Arial" panose="020B0604020202020204" pitchFamily="34" charset="0"/>
            </a:endParaRPr>
          </a:p>
        </p:txBody>
      </p:sp>
      <p:sp>
        <p:nvSpPr>
          <p:cNvPr id="11277" name="Text Box 14"/>
          <p:cNvSpPr txBox="1">
            <a:spLocks noChangeArrowheads="1"/>
          </p:cNvSpPr>
          <p:nvPr/>
        </p:nvSpPr>
        <p:spPr bwMode="auto">
          <a:xfrm>
            <a:off x="6539547" y="5133758"/>
            <a:ext cx="1809750" cy="523220"/>
          </a:xfrm>
          <a:prstGeom prst="rect">
            <a:avLst/>
          </a:prstGeom>
          <a:noFill/>
          <a:ln w="9525">
            <a:noFill/>
            <a:miter lim="800000"/>
            <a:headEnd/>
            <a:tailEnd/>
          </a:ln>
        </p:spPr>
        <p:txBody>
          <a:bodyPr wrap="square">
            <a:spAutoFit/>
          </a:bodyPr>
          <a:lstStyle/>
          <a:p>
            <a:pPr>
              <a:spcBef>
                <a:spcPct val="50000"/>
              </a:spcBef>
            </a:pPr>
            <a:r>
              <a:rPr lang="en-US" sz="2800" dirty="0" err="1">
                <a:solidFill>
                  <a:srgbClr val="FF0000"/>
                </a:solidFill>
                <a:latin typeface="Arial" panose="020B0604020202020204" pitchFamily="34" charset="0"/>
                <a:cs typeface="Arial" panose="020B0604020202020204" pitchFamily="34" charset="0"/>
              </a:rPr>
              <a:t>Chích</a:t>
            </a:r>
            <a:endParaRPr lang="en-US" sz="2800" dirty="0">
              <a:solidFill>
                <a:srgbClr val="FF0000"/>
              </a:solidFill>
              <a:latin typeface="Arial" panose="020B0604020202020204" pitchFamily="34" charset="0"/>
              <a:cs typeface="Arial" panose="020B0604020202020204" pitchFamily="34" charset="0"/>
            </a:endParaRPr>
          </a:p>
        </p:txBody>
      </p:sp>
      <p:sp>
        <p:nvSpPr>
          <p:cNvPr id="11278" name="Text Box 15"/>
          <p:cNvSpPr txBox="1">
            <a:spLocks noChangeArrowheads="1"/>
          </p:cNvSpPr>
          <p:nvPr/>
        </p:nvSpPr>
        <p:spPr bwMode="auto">
          <a:xfrm>
            <a:off x="9579162" y="5113588"/>
            <a:ext cx="1809750" cy="523220"/>
          </a:xfrm>
          <a:prstGeom prst="rect">
            <a:avLst/>
          </a:prstGeom>
          <a:noFill/>
          <a:ln w="9525">
            <a:noFill/>
            <a:miter lim="800000"/>
            <a:headEnd/>
            <a:tailEnd/>
          </a:ln>
        </p:spPr>
        <p:txBody>
          <a:bodyPr wrap="square">
            <a:spAutoFit/>
          </a:bodyPr>
          <a:lstStyle/>
          <a:p>
            <a:pPr>
              <a:spcBef>
                <a:spcPct val="50000"/>
              </a:spcBef>
            </a:pPr>
            <a:r>
              <a:rPr lang="en-US" sz="2800" dirty="0" err="1">
                <a:solidFill>
                  <a:srgbClr val="FF0000"/>
                </a:solidFill>
                <a:latin typeface="Arial" panose="020B0604020202020204" pitchFamily="34" charset="0"/>
                <a:cs typeface="Arial" panose="020B0604020202020204" pitchFamily="34" charset="0"/>
              </a:rPr>
              <a:t>Chích</a:t>
            </a:r>
            <a:endParaRPr lang="en-US" sz="2800"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292" name="Text Box 6"/>
          <p:cNvSpPr txBox="1">
            <a:spLocks noChangeArrowheads="1"/>
          </p:cNvSpPr>
          <p:nvPr/>
        </p:nvSpPr>
        <p:spPr bwMode="auto">
          <a:xfrm>
            <a:off x="764498" y="1270816"/>
            <a:ext cx="8839200" cy="646331"/>
          </a:xfrm>
          <a:prstGeom prst="rect">
            <a:avLst/>
          </a:prstGeom>
          <a:noFill/>
          <a:ln w="9525">
            <a:noFill/>
            <a:miter lim="800000"/>
            <a:headEnd/>
            <a:tailEnd/>
          </a:ln>
        </p:spPr>
        <p:txBody>
          <a:bodyPr wrap="square">
            <a:spAutoFit/>
          </a:bodyPr>
          <a:lstStyle/>
          <a:p>
            <a:pPr>
              <a:spcBef>
                <a:spcPct val="50000"/>
              </a:spcBef>
            </a:pPr>
            <a:r>
              <a:rPr lang="en-US" sz="3600" dirty="0" err="1">
                <a:solidFill>
                  <a:srgbClr val="7030A0"/>
                </a:solidFill>
                <a:latin typeface="Times New Roman" panose="02020603050405020304" pitchFamily="18" charset="0"/>
                <a:cs typeface="Times New Roman" panose="02020603050405020304" pitchFamily="18" charset="0"/>
              </a:rPr>
              <a:t>Chọn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từ</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thích</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hợp</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điền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vào</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chỗ</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chấm</a:t>
            </a:r>
            <a:endParaRPr lang="en-US" sz="3600" dirty="0">
              <a:solidFill>
                <a:srgbClr val="7030A0"/>
              </a:solidFill>
              <a:latin typeface="Times New Roman" panose="02020603050405020304" pitchFamily="18" charset="0"/>
              <a:cs typeface="Times New Roman" panose="02020603050405020304" pitchFamily="18" charset="0"/>
            </a:endParaRPr>
          </a:p>
        </p:txBody>
      </p:sp>
      <p:sp>
        <p:nvSpPr>
          <p:cNvPr id="10" name="Hộp_Văn_Bản 9"/>
          <p:cNvSpPr txBox="1"/>
          <p:nvPr/>
        </p:nvSpPr>
        <p:spPr>
          <a:xfrm>
            <a:off x="1828800" y="228601"/>
            <a:ext cx="8077200" cy="707886"/>
          </a:xfrm>
          <a:prstGeom prst="rect">
            <a:avLst/>
          </a:prstGeom>
          <a:noFill/>
        </p:spPr>
        <p:txBody>
          <a:bodyPr wrap="square" rtlCol="0">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Ai </a:t>
            </a:r>
            <a:r>
              <a:rPr lang="en-US" sz="4000" dirty="0" err="1">
                <a:solidFill>
                  <a:srgbClr val="FF0000"/>
                </a:solidFill>
                <a:latin typeface="Times New Roman" panose="02020603050405020304" pitchFamily="18" charset="0"/>
                <a:cs typeface="Times New Roman" panose="02020603050405020304" pitchFamily="18" charset="0"/>
              </a:rPr>
              <a:t>nhanh</a:t>
            </a:r>
            <a:r>
              <a:rPr lang="en-US" sz="4000" dirty="0">
                <a:solidFill>
                  <a:srgbClr val="FF0000"/>
                </a:solidFill>
                <a:latin typeface="Times New Roman" panose="02020603050405020304" pitchFamily="18" charset="0"/>
                <a:cs typeface="Times New Roman" panose="02020603050405020304" pitchFamily="18" charset="0"/>
              </a:rPr>
              <a:t> – Ai </a:t>
            </a:r>
            <a:r>
              <a:rPr lang="vi-VN" sz="4000" dirty="0">
                <a:solidFill>
                  <a:srgbClr val="FF0000"/>
                </a:solidFill>
                <a:latin typeface="Times New Roman" panose="02020603050405020304" pitchFamily="18" charset="0"/>
                <a:cs typeface="Times New Roman" panose="02020603050405020304" pitchFamily="18" charset="0"/>
              </a:rPr>
              <a:t>đúng</a:t>
            </a:r>
            <a:r>
              <a:rPr lang="en-US" sz="4000" dirty="0">
                <a:solidFill>
                  <a:srgbClr val="FF0000"/>
                </a:solidFill>
                <a:latin typeface="Times New Roman" panose="02020603050405020304" pitchFamily="18" charset="0"/>
                <a:cs typeface="Times New Roman" panose="02020603050405020304" pitchFamily="18" charset="0"/>
              </a:rPr>
              <a:t>?</a:t>
            </a:r>
          </a:p>
        </p:txBody>
      </p:sp>
      <p:sp>
        <p:nvSpPr>
          <p:cNvPr id="11" name="Hình Chữ nhật 10"/>
          <p:cNvSpPr/>
          <p:nvPr/>
        </p:nvSpPr>
        <p:spPr>
          <a:xfrm>
            <a:off x="762000" y="1981200"/>
            <a:ext cx="10363200" cy="3416320"/>
          </a:xfrm>
          <a:prstGeom prst="rect">
            <a:avLst/>
          </a:prstGeom>
        </p:spPr>
        <p:txBody>
          <a:bodyPr wrap="square">
            <a:spAutoFit/>
          </a:bodyPr>
          <a:lstStyle/>
          <a:p>
            <a:pPr>
              <a:defRPr/>
            </a:pP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a:t>
            </a:r>
            <a:r>
              <a:rPr lang="en-US" sz="3600" dirty="0">
                <a:latin typeface="Times New Roman" panose="02020603050405020304" pitchFamily="18" charset="0"/>
                <a:cs typeface="Times New Roman" panose="02020603050405020304" pitchFamily="18" charset="0"/>
              </a:rPr>
              <a:t> ý :</a:t>
            </a:r>
          </a:p>
          <a:p>
            <a:pPr>
              <a:defRPr/>
            </a:pP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Chọn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hành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động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a:t>
            </a:r>
          </a:p>
          <a:p>
            <a:pPr>
              <a:defRPr/>
            </a:pP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trước</a:t>
            </a:r>
            <a:r>
              <a:rPr lang="en-US" sz="3600" dirty="0" err="1">
                <a:latin typeface="Times New Roman" panose="02020603050405020304" pitchFamily="18" charset="0"/>
                <a:cs typeface="Times New Roman" panose="02020603050405020304" pitchFamily="18" charset="0"/>
              </a:rPr>
              <a: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xảy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ra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a:t>
            </a:r>
          </a:p>
          <a:p>
            <a:pPr>
              <a:defRPr/>
            </a:pPr>
            <a:endParaRPr lang="en-US" sz="3600" dirty="0">
              <a:latin typeface="Times New Roman" panose="02020603050405020304" pitchFamily="18" charset="0"/>
              <a:cs typeface="Times New Roman" panose="02020603050405020304" pitchFamily="18" charset="0"/>
            </a:endParaRPr>
          </a:p>
          <a:p>
            <a:pPr>
              <a:defRPr/>
            </a:pP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Hình Chữ nhật 10"/>
          <p:cNvSpPr/>
          <p:nvPr/>
        </p:nvSpPr>
        <p:spPr>
          <a:xfrm>
            <a:off x="457200" y="1933751"/>
            <a:ext cx="11582400" cy="3313664"/>
          </a:xfrm>
          <a:prstGeom prst="rect">
            <a:avLst/>
          </a:prstGeom>
        </p:spPr>
        <p:txBody>
          <a:bodyPr wrap="square">
            <a:spAutoFit/>
          </a:bodyPr>
          <a:lstStyle/>
          <a:p>
            <a:pPr>
              <a:lnSpc>
                <a:spcPct val="150000"/>
              </a:lnSpc>
              <a:defRPr/>
            </a:pPr>
            <a:r>
              <a:rPr lang="en-US" sz="3600" dirty="0"/>
              <a:t>Khi </a:t>
            </a:r>
            <a:r>
              <a:rPr lang="en-US" sz="3600" dirty="0" err="1"/>
              <a:t>kể</a:t>
            </a:r>
            <a:r>
              <a:rPr lang="en-US" sz="3600" dirty="0"/>
              <a:t> </a:t>
            </a:r>
            <a:r>
              <a:rPr lang="en-US" sz="3600" dirty="0" err="1"/>
              <a:t>chuyện</a:t>
            </a:r>
            <a:r>
              <a:rPr lang="en-US" sz="3600" dirty="0"/>
              <a:t> </a:t>
            </a:r>
            <a:r>
              <a:rPr lang="en-US" sz="3600" dirty="0" err="1"/>
              <a:t>cần</a:t>
            </a:r>
            <a:r>
              <a:rPr lang="en-US" sz="3600" dirty="0"/>
              <a:t> </a:t>
            </a:r>
            <a:r>
              <a:rPr lang="en-US" sz="3600" dirty="0" err="1"/>
              <a:t>chú</a:t>
            </a:r>
            <a:r>
              <a:rPr lang="en-US" sz="3600" dirty="0"/>
              <a:t> ý :</a:t>
            </a:r>
          </a:p>
          <a:p>
            <a:pPr>
              <a:lnSpc>
                <a:spcPct val="150000"/>
              </a:lnSpc>
              <a:defRPr/>
            </a:pPr>
            <a:r>
              <a:rPr lang="en-US" sz="3600" dirty="0"/>
              <a:t>  - </a:t>
            </a:r>
            <a:r>
              <a:rPr lang="en-US" sz="3600" dirty="0" err="1"/>
              <a:t>Chọn</a:t>
            </a:r>
            <a:r>
              <a:rPr lang="en-US" sz="3600" dirty="0"/>
              <a:t> </a:t>
            </a:r>
            <a:r>
              <a:rPr lang="en-US" sz="3600" dirty="0" err="1"/>
              <a:t>kể</a:t>
            </a:r>
            <a:r>
              <a:rPr lang="en-US" sz="3600" dirty="0"/>
              <a:t> </a:t>
            </a:r>
            <a:r>
              <a:rPr lang="en-US" sz="3600" dirty="0" err="1"/>
              <a:t>những</a:t>
            </a:r>
            <a:r>
              <a:rPr lang="en-US" sz="3600" dirty="0"/>
              <a:t> …………… </a:t>
            </a:r>
            <a:r>
              <a:rPr lang="en-US" sz="3600" dirty="0" err="1"/>
              <a:t>tiêu</a:t>
            </a:r>
            <a:r>
              <a:rPr lang="en-US" sz="3600" dirty="0"/>
              <a:t> </a:t>
            </a:r>
            <a:r>
              <a:rPr lang="en-US" sz="3600" dirty="0" err="1"/>
              <a:t>biểu</a:t>
            </a:r>
            <a:r>
              <a:rPr lang="en-US" sz="3600" dirty="0"/>
              <a:t> </a:t>
            </a:r>
            <a:r>
              <a:rPr lang="en-US" sz="3600" dirty="0" err="1"/>
              <a:t>của</a:t>
            </a:r>
            <a:r>
              <a:rPr lang="en-US" sz="3600" dirty="0"/>
              <a:t> </a:t>
            </a:r>
            <a:r>
              <a:rPr lang="en-US" sz="3600" dirty="0" err="1"/>
              <a:t>nhân</a:t>
            </a:r>
            <a:r>
              <a:rPr lang="en-US" sz="3600" dirty="0"/>
              <a:t> </a:t>
            </a:r>
            <a:r>
              <a:rPr lang="en-US" sz="3600" dirty="0" err="1"/>
              <a:t>vật</a:t>
            </a:r>
            <a:r>
              <a:rPr lang="en-US" sz="3600" dirty="0"/>
              <a:t>.</a:t>
            </a:r>
          </a:p>
          <a:p>
            <a:pPr>
              <a:lnSpc>
                <a:spcPct val="150000"/>
              </a:lnSpc>
              <a:defRPr/>
            </a:pPr>
            <a:r>
              <a:rPr lang="en-US" sz="3600" dirty="0"/>
              <a:t>  - </a:t>
            </a:r>
            <a:r>
              <a:rPr lang="en-US" sz="3600" dirty="0" err="1"/>
              <a:t>Thông</a:t>
            </a:r>
            <a:r>
              <a:rPr lang="en-US" sz="3600" dirty="0"/>
              <a:t> </a:t>
            </a:r>
            <a:r>
              <a:rPr lang="en-US" sz="3600" dirty="0" err="1"/>
              <a:t>thường</a:t>
            </a:r>
            <a:r>
              <a:rPr lang="en-US" sz="3600" dirty="0"/>
              <a:t>, </a:t>
            </a:r>
            <a:r>
              <a:rPr lang="en-US" sz="3600" dirty="0" err="1"/>
              <a:t>nếu</a:t>
            </a:r>
            <a:r>
              <a:rPr lang="en-US" sz="3600" dirty="0"/>
              <a:t> </a:t>
            </a:r>
            <a:r>
              <a:rPr lang="en-US" sz="3600" dirty="0" err="1"/>
              <a:t>hành</a:t>
            </a:r>
            <a:r>
              <a:rPr lang="en-US" sz="3600" dirty="0"/>
              <a:t> </a:t>
            </a:r>
            <a:r>
              <a:rPr lang="en-US" sz="3600" dirty="0" err="1"/>
              <a:t>động</a:t>
            </a:r>
            <a:r>
              <a:rPr lang="en-US" sz="3600" dirty="0"/>
              <a:t> </a:t>
            </a:r>
            <a:r>
              <a:rPr lang="en-US" sz="3600" dirty="0" err="1"/>
              <a:t>nào</a:t>
            </a:r>
            <a:r>
              <a:rPr lang="en-US" sz="3600" dirty="0"/>
              <a:t> </a:t>
            </a:r>
            <a:r>
              <a:rPr lang="en-US" sz="3600" dirty="0" err="1"/>
              <a:t>xảy</a:t>
            </a:r>
            <a:r>
              <a:rPr lang="en-US" sz="3600" dirty="0"/>
              <a:t> ra </a:t>
            </a:r>
            <a:r>
              <a:rPr lang="en-US" sz="3600" dirty="0" err="1"/>
              <a:t>trước</a:t>
            </a:r>
            <a:r>
              <a:rPr lang="en-US" sz="3600" dirty="0"/>
              <a:t> </a:t>
            </a:r>
            <a:r>
              <a:rPr lang="en-US" sz="3600" dirty="0" err="1"/>
              <a:t>thì</a:t>
            </a:r>
            <a:r>
              <a:rPr lang="en-US" sz="3600" dirty="0"/>
              <a:t>……………, </a:t>
            </a:r>
            <a:r>
              <a:rPr lang="en-US" sz="3600" dirty="0" err="1"/>
              <a:t>hành</a:t>
            </a:r>
            <a:r>
              <a:rPr lang="en-US" sz="3600" dirty="0"/>
              <a:t> </a:t>
            </a:r>
            <a:r>
              <a:rPr lang="en-US" sz="3600" dirty="0" err="1"/>
              <a:t>động</a:t>
            </a:r>
            <a:r>
              <a:rPr lang="en-US" sz="3600" dirty="0"/>
              <a:t> ……........</a:t>
            </a:r>
            <a:r>
              <a:rPr lang="en-US" sz="3600" dirty="0" err="1"/>
              <a:t>sau</a:t>
            </a:r>
            <a:r>
              <a:rPr lang="en-US" sz="3600" dirty="0"/>
              <a:t> </a:t>
            </a:r>
            <a:r>
              <a:rPr lang="en-US" sz="3600" dirty="0" err="1"/>
              <a:t>thì</a:t>
            </a:r>
            <a:r>
              <a:rPr lang="en-US" sz="3600" dirty="0"/>
              <a:t> </a:t>
            </a:r>
            <a:r>
              <a:rPr lang="en-US" sz="3600" dirty="0" err="1"/>
              <a:t>kể</a:t>
            </a:r>
            <a:r>
              <a:rPr lang="en-US" sz="3600" dirty="0"/>
              <a:t> </a:t>
            </a:r>
            <a:r>
              <a:rPr lang="en-US" sz="3600" dirty="0" err="1"/>
              <a:t>sau</a:t>
            </a:r>
            <a:r>
              <a:rPr lang="en-US" sz="3600" dirty="0"/>
              <a:t>.</a:t>
            </a:r>
          </a:p>
        </p:txBody>
      </p:sp>
      <p:sp>
        <p:nvSpPr>
          <p:cNvPr id="12292" name="Text Box 6"/>
          <p:cNvSpPr txBox="1">
            <a:spLocks noChangeArrowheads="1"/>
          </p:cNvSpPr>
          <p:nvPr/>
        </p:nvSpPr>
        <p:spPr bwMode="auto">
          <a:xfrm>
            <a:off x="457200" y="1313104"/>
            <a:ext cx="9735930" cy="646331"/>
          </a:xfrm>
          <a:prstGeom prst="rect">
            <a:avLst/>
          </a:prstGeom>
          <a:noFill/>
          <a:ln w="9525">
            <a:noFill/>
            <a:miter lim="800000"/>
            <a:headEnd/>
            <a:tailEnd/>
          </a:ln>
        </p:spPr>
        <p:txBody>
          <a:bodyPr wrap="square">
            <a:spAutoFit/>
          </a:bodyPr>
          <a:lstStyle/>
          <a:p>
            <a:pPr>
              <a:spcBef>
                <a:spcPct val="50000"/>
              </a:spcBef>
            </a:pPr>
            <a:r>
              <a:rPr lang="en-US" sz="3600" dirty="0" err="1">
                <a:solidFill>
                  <a:srgbClr val="7030A0"/>
                </a:solidFill>
              </a:rPr>
              <a:t>Chọn</a:t>
            </a:r>
            <a:r>
              <a:rPr lang="en-US" sz="3600" dirty="0">
                <a:solidFill>
                  <a:srgbClr val="7030A0"/>
                </a:solidFill>
              </a:rPr>
              <a:t> </a:t>
            </a:r>
            <a:r>
              <a:rPr lang="en-US" sz="3600" dirty="0" err="1">
                <a:solidFill>
                  <a:srgbClr val="7030A0"/>
                </a:solidFill>
              </a:rPr>
              <a:t>từ</a:t>
            </a:r>
            <a:r>
              <a:rPr lang="en-US" sz="3600" dirty="0">
                <a:solidFill>
                  <a:srgbClr val="7030A0"/>
                </a:solidFill>
              </a:rPr>
              <a:t> </a:t>
            </a:r>
            <a:r>
              <a:rPr lang="en-US" sz="3600" dirty="0" err="1">
                <a:solidFill>
                  <a:srgbClr val="7030A0"/>
                </a:solidFill>
              </a:rPr>
              <a:t>thích</a:t>
            </a:r>
            <a:r>
              <a:rPr lang="en-US" sz="3600" dirty="0">
                <a:solidFill>
                  <a:srgbClr val="7030A0"/>
                </a:solidFill>
              </a:rPr>
              <a:t> </a:t>
            </a:r>
            <a:r>
              <a:rPr lang="en-US" sz="3600" dirty="0" err="1">
                <a:solidFill>
                  <a:srgbClr val="7030A0"/>
                </a:solidFill>
              </a:rPr>
              <a:t>hợp</a:t>
            </a:r>
            <a:r>
              <a:rPr lang="en-US" sz="3600" dirty="0">
                <a:solidFill>
                  <a:srgbClr val="7030A0"/>
                </a:solidFill>
              </a:rPr>
              <a:t> </a:t>
            </a:r>
            <a:r>
              <a:rPr lang="en-US" sz="3600" dirty="0" err="1">
                <a:solidFill>
                  <a:srgbClr val="7030A0"/>
                </a:solidFill>
              </a:rPr>
              <a:t>điền</a:t>
            </a:r>
            <a:r>
              <a:rPr lang="en-US" sz="3600" dirty="0">
                <a:solidFill>
                  <a:srgbClr val="7030A0"/>
                </a:solidFill>
              </a:rPr>
              <a:t> </a:t>
            </a:r>
            <a:r>
              <a:rPr lang="en-US" sz="3600" dirty="0" err="1">
                <a:solidFill>
                  <a:srgbClr val="7030A0"/>
                </a:solidFill>
              </a:rPr>
              <a:t>vào</a:t>
            </a:r>
            <a:r>
              <a:rPr lang="en-US" sz="3600" dirty="0">
                <a:solidFill>
                  <a:srgbClr val="7030A0"/>
                </a:solidFill>
              </a:rPr>
              <a:t> </a:t>
            </a:r>
            <a:r>
              <a:rPr lang="en-US" sz="3600" dirty="0" err="1">
                <a:solidFill>
                  <a:srgbClr val="7030A0"/>
                </a:solidFill>
              </a:rPr>
              <a:t>chỗ</a:t>
            </a:r>
            <a:r>
              <a:rPr lang="en-US" sz="3600" dirty="0">
                <a:solidFill>
                  <a:srgbClr val="7030A0"/>
                </a:solidFill>
              </a:rPr>
              <a:t> </a:t>
            </a:r>
            <a:r>
              <a:rPr lang="en-US" sz="3600" dirty="0" err="1">
                <a:solidFill>
                  <a:srgbClr val="7030A0"/>
                </a:solidFill>
              </a:rPr>
              <a:t>chấm</a:t>
            </a:r>
            <a:endParaRPr lang="en-US" sz="3600" dirty="0">
              <a:solidFill>
                <a:srgbClr val="7030A0"/>
              </a:solidFill>
            </a:endParaRPr>
          </a:p>
        </p:txBody>
      </p:sp>
      <p:sp>
        <p:nvSpPr>
          <p:cNvPr id="54280" name="Text Box 8"/>
          <p:cNvSpPr txBox="1">
            <a:spLocks noChangeArrowheads="1"/>
          </p:cNvSpPr>
          <p:nvPr/>
        </p:nvSpPr>
        <p:spPr bwMode="auto">
          <a:xfrm>
            <a:off x="4267200" y="2907754"/>
            <a:ext cx="3189357" cy="646331"/>
          </a:xfrm>
          <a:prstGeom prst="rect">
            <a:avLst/>
          </a:prstGeom>
          <a:noFill/>
          <a:ln w="9525">
            <a:noFill/>
            <a:miter lim="800000"/>
            <a:headEnd/>
            <a:tailEnd/>
          </a:ln>
        </p:spPr>
        <p:txBody>
          <a:bodyPr wrap="square">
            <a:spAutoFit/>
          </a:bodyPr>
          <a:lstStyle/>
          <a:p>
            <a:pPr>
              <a:spcBef>
                <a:spcPct val="50000"/>
              </a:spcBef>
            </a:pPr>
            <a:r>
              <a:rPr lang="en-US" sz="3600" dirty="0" err="1">
                <a:solidFill>
                  <a:srgbClr val="FF0000"/>
                </a:solidFill>
              </a:rPr>
              <a:t>hành</a:t>
            </a:r>
            <a:r>
              <a:rPr lang="en-US" sz="3600" dirty="0">
                <a:solidFill>
                  <a:srgbClr val="FF0000"/>
                </a:solidFill>
              </a:rPr>
              <a:t> </a:t>
            </a:r>
            <a:r>
              <a:rPr lang="en-US" sz="3600" dirty="0" err="1">
                <a:solidFill>
                  <a:srgbClr val="FF0000"/>
                </a:solidFill>
              </a:rPr>
              <a:t>động</a:t>
            </a:r>
            <a:endParaRPr lang="en-US" sz="3600" dirty="0">
              <a:solidFill>
                <a:srgbClr val="FF0000"/>
              </a:solidFill>
            </a:endParaRPr>
          </a:p>
        </p:txBody>
      </p:sp>
      <p:sp>
        <p:nvSpPr>
          <p:cNvPr id="54281" name="Text Box 9"/>
          <p:cNvSpPr txBox="1">
            <a:spLocks noChangeArrowheads="1"/>
          </p:cNvSpPr>
          <p:nvPr/>
        </p:nvSpPr>
        <p:spPr bwMode="auto">
          <a:xfrm>
            <a:off x="1089412" y="4494322"/>
            <a:ext cx="4364383" cy="646331"/>
          </a:xfrm>
          <a:prstGeom prst="rect">
            <a:avLst/>
          </a:prstGeom>
          <a:noFill/>
          <a:ln w="9525">
            <a:noFill/>
            <a:miter lim="800000"/>
            <a:headEnd/>
            <a:tailEnd/>
          </a:ln>
        </p:spPr>
        <p:txBody>
          <a:bodyPr wrap="square">
            <a:spAutoFit/>
          </a:bodyPr>
          <a:lstStyle/>
          <a:p>
            <a:pPr>
              <a:spcBef>
                <a:spcPct val="50000"/>
              </a:spcBef>
            </a:pPr>
            <a:r>
              <a:rPr lang="en-US" sz="3600" dirty="0">
                <a:solidFill>
                  <a:srgbClr val="FF0000"/>
                </a:solidFill>
              </a:rPr>
              <a:t> </a:t>
            </a:r>
            <a:r>
              <a:rPr lang="en-US" sz="3600" dirty="0" err="1">
                <a:solidFill>
                  <a:srgbClr val="FF0000"/>
                </a:solidFill>
              </a:rPr>
              <a:t>kể</a:t>
            </a:r>
            <a:r>
              <a:rPr lang="en-US" sz="3600" dirty="0">
                <a:solidFill>
                  <a:srgbClr val="FF0000"/>
                </a:solidFill>
              </a:rPr>
              <a:t> </a:t>
            </a:r>
            <a:r>
              <a:rPr lang="en-US" sz="3600" dirty="0" err="1">
                <a:solidFill>
                  <a:srgbClr val="FF0000"/>
                </a:solidFill>
              </a:rPr>
              <a:t>trước</a:t>
            </a:r>
            <a:endParaRPr lang="en-US" sz="3600" dirty="0">
              <a:solidFill>
                <a:srgbClr val="FF0000"/>
              </a:solidFill>
            </a:endParaRPr>
          </a:p>
        </p:txBody>
      </p:sp>
      <p:sp>
        <p:nvSpPr>
          <p:cNvPr id="54282" name="Text Box 10"/>
          <p:cNvSpPr txBox="1">
            <a:spLocks noChangeArrowheads="1"/>
          </p:cNvSpPr>
          <p:nvPr/>
        </p:nvSpPr>
        <p:spPr bwMode="auto">
          <a:xfrm>
            <a:off x="6086007" y="4502404"/>
            <a:ext cx="2182191" cy="646331"/>
          </a:xfrm>
          <a:prstGeom prst="rect">
            <a:avLst/>
          </a:prstGeom>
          <a:noFill/>
          <a:ln w="9525">
            <a:noFill/>
            <a:miter lim="800000"/>
            <a:headEnd/>
            <a:tailEnd/>
          </a:ln>
        </p:spPr>
        <p:txBody>
          <a:bodyPr wrap="square">
            <a:spAutoFit/>
          </a:bodyPr>
          <a:lstStyle/>
          <a:p>
            <a:pPr>
              <a:spcBef>
                <a:spcPct val="50000"/>
              </a:spcBef>
            </a:pPr>
            <a:r>
              <a:rPr lang="en-US" sz="3600" dirty="0" err="1">
                <a:solidFill>
                  <a:srgbClr val="FF0000"/>
                </a:solidFill>
              </a:rPr>
              <a:t>xảy</a:t>
            </a:r>
            <a:r>
              <a:rPr lang="en-US" sz="3600" dirty="0">
                <a:solidFill>
                  <a:srgbClr val="FF0000"/>
                </a:solidFill>
              </a:rPr>
              <a:t> ra</a:t>
            </a:r>
          </a:p>
        </p:txBody>
      </p:sp>
      <p:sp>
        <p:nvSpPr>
          <p:cNvPr id="10" name="Hộp_Văn_Bản 9"/>
          <p:cNvSpPr txBox="1"/>
          <p:nvPr/>
        </p:nvSpPr>
        <p:spPr>
          <a:xfrm>
            <a:off x="4114800" y="299494"/>
            <a:ext cx="8896626" cy="646331"/>
          </a:xfrm>
          <a:prstGeom prst="rect">
            <a:avLst/>
          </a:prstGeom>
          <a:noFill/>
        </p:spPr>
        <p:txBody>
          <a:bodyPr wrap="square" rtlCol="0">
            <a:spAutoFit/>
          </a:bodyPr>
          <a:lstStyle/>
          <a:p>
            <a:r>
              <a:rPr lang="en-US" sz="3600" dirty="0">
                <a:solidFill>
                  <a:srgbClr val="FF0000"/>
                </a:solidFill>
              </a:rPr>
              <a:t>Ai </a:t>
            </a:r>
            <a:r>
              <a:rPr lang="en-US" sz="3600" dirty="0" err="1">
                <a:solidFill>
                  <a:srgbClr val="FF0000"/>
                </a:solidFill>
              </a:rPr>
              <a:t>nhanh</a:t>
            </a:r>
            <a:r>
              <a:rPr lang="en-US" sz="3600" dirty="0">
                <a:solidFill>
                  <a:srgbClr val="FF0000"/>
                </a:solidFill>
              </a:rPr>
              <a:t> – Ai </a:t>
            </a:r>
            <a:r>
              <a:rPr lang="vi-VN" sz="3600" dirty="0">
                <a:solidFill>
                  <a:srgbClr val="FF0000"/>
                </a:solidFill>
              </a:rPr>
              <a:t>đúng</a:t>
            </a:r>
            <a:r>
              <a:rPr lang="en-US" sz="3600" dirty="0">
                <a:solidFill>
                  <a:srgbClr val="FF0000"/>
                </a:solidFill>
              </a:rPr>
              <a:t>?</a:t>
            </a:r>
          </a:p>
        </p:txBody>
      </p:sp>
    </p:spTree>
    <p:extLst>
      <p:ext uri="{BB962C8B-B14F-4D97-AF65-F5344CB8AC3E}">
        <p14:creationId xmlns:p14="http://schemas.microsoft.com/office/powerpoint/2010/main" val="3591588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4280"/>
                                        </p:tgtEl>
                                        <p:attrNameLst>
                                          <p:attrName>style.visibility</p:attrName>
                                        </p:attrNameLst>
                                      </p:cBhvr>
                                      <p:to>
                                        <p:strVal val="visible"/>
                                      </p:to>
                                    </p:set>
                                    <p:animEffect transition="in" filter="diamond(in)">
                                      <p:cBhvr>
                                        <p:cTn id="7" dur="1000"/>
                                        <p:tgtEl>
                                          <p:spTgt spid="542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81"/>
                                        </p:tgtEl>
                                        <p:attrNameLst>
                                          <p:attrName>style.visibility</p:attrName>
                                        </p:attrNameLst>
                                      </p:cBhvr>
                                      <p:to>
                                        <p:strVal val="visible"/>
                                      </p:to>
                                    </p:set>
                                    <p:animEffect transition="in" filter="checkerboard(across)">
                                      <p:cBhvr>
                                        <p:cTn id="12" dur="1000"/>
                                        <p:tgtEl>
                                          <p:spTgt spid="542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4282"/>
                                        </p:tgtEl>
                                        <p:attrNameLst>
                                          <p:attrName>style.visibility</p:attrName>
                                        </p:attrNameLst>
                                      </p:cBhvr>
                                      <p:to>
                                        <p:strVal val="visible"/>
                                      </p:to>
                                    </p:set>
                                    <p:animEffect transition="in" filter="blinds(horizontal)">
                                      <p:cBhvr>
                                        <p:cTn id="17" dur="1000"/>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p:bldP spid="54281" grpId="0"/>
      <p:bldP spid="5428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7650" name="Picture 2" descr="https://b-f30-zpg.zdn.vn/5969845647167497549/a1595afdfa8a06d45f9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412"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429000" y="2514600"/>
            <a:ext cx="5678488" cy="1938992"/>
          </a:xfrm>
          <a:prstGeom prst="rect">
            <a:avLst/>
          </a:prstGeom>
          <a:noFill/>
        </p:spPr>
        <p:txBody>
          <a:bodyPr>
            <a:spAutoFit/>
          </a:bodyPr>
          <a:lstStyle/>
          <a:p>
            <a:pPr algn="ctr">
              <a:defRPr/>
            </a:pPr>
            <a:r>
              <a:rPr lang="en-US" sz="3000" b="1" dirty="0">
                <a:solidFill>
                  <a:srgbClr val="0033CC"/>
                </a:solidFill>
                <a:latin typeface="Times New Roman" pitchFamily="18" charset="0"/>
                <a:cs typeface="Times New Roman" pitchFamily="18" charset="0"/>
              </a:rPr>
              <a:t>DẶN DÒ</a:t>
            </a:r>
          </a:p>
          <a:p>
            <a:pPr>
              <a:defRPr/>
            </a:pPr>
            <a:r>
              <a:rPr lang="en-US" sz="3000" i="1" dirty="0" err="1">
                <a:solidFill>
                  <a:srgbClr val="0033CC"/>
                </a:solidFill>
                <a:latin typeface="Times New Roman" pitchFamily="18" charset="0"/>
                <a:cs typeface="Times New Roman" pitchFamily="18" charset="0"/>
              </a:rPr>
              <a:t>Chuẩn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bị</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bài</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sau</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Tả</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ngoại</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hình</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của</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nhân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vật</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trong</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bài</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văn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kể</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chuyện</a:t>
            </a:r>
            <a:r>
              <a:rPr lang="en-US" sz="3000" i="1" dirty="0">
                <a:solidFill>
                  <a:srgbClr val="0033CC"/>
                </a:solidFill>
                <a:latin typeface="Times New Roman" pitchFamily="18" charset="0"/>
                <a:cs typeface="Times New Roman" pitchFamily="18" charset="0"/>
              </a:rPr>
              <a:t>.</a:t>
            </a:r>
          </a:p>
        </p:txBody>
      </p:sp>
    </p:spTree>
    <p:extLst>
      <p:ext uri="{BB962C8B-B14F-4D97-AF65-F5344CB8AC3E}">
        <p14:creationId xmlns:p14="http://schemas.microsoft.com/office/powerpoint/2010/main" val="4084298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146" name="AutoShape 4"/>
          <p:cNvSpPr>
            <a:spLocks noChangeArrowheads="1"/>
          </p:cNvSpPr>
          <p:nvPr/>
        </p:nvSpPr>
        <p:spPr bwMode="auto">
          <a:xfrm>
            <a:off x="3238500" y="449004"/>
            <a:ext cx="5486400" cy="2087563"/>
          </a:xfrm>
          <a:prstGeom prst="irregularSeal2">
            <a:avLst/>
          </a:prstGeom>
          <a:solidFill>
            <a:srgbClr val="FFFFCC"/>
          </a:solidFill>
          <a:ln w="9525">
            <a:solidFill>
              <a:schemeClr val="tx1"/>
            </a:solidFill>
            <a:miter lim="800000"/>
            <a:headEnd/>
            <a:tailEnd/>
          </a:ln>
        </p:spPr>
        <p:txBody>
          <a:bodyPr wrap="none" anchor="ctr"/>
          <a:lstStyle/>
          <a:p>
            <a:pPr algn="ctr"/>
            <a:r>
              <a:rPr lang="en-US" sz="3600" b="1" dirty="0">
                <a:solidFill>
                  <a:srgbClr val="FF3399"/>
                </a:solidFill>
                <a:latin typeface="Times New Roman" panose="02020603050405020304" pitchFamily="18" charset="0"/>
                <a:cs typeface="Times New Roman" panose="02020603050405020304" pitchFamily="18" charset="0"/>
              </a:rPr>
              <a:t>KHỞI ĐỘNG</a:t>
            </a:r>
          </a:p>
        </p:txBody>
      </p:sp>
      <p:sp>
        <p:nvSpPr>
          <p:cNvPr id="6147" name="Text Box 5"/>
          <p:cNvSpPr txBox="1">
            <a:spLocks noChangeArrowheads="1"/>
          </p:cNvSpPr>
          <p:nvPr/>
        </p:nvSpPr>
        <p:spPr bwMode="auto">
          <a:xfrm>
            <a:off x="3543300" y="2685801"/>
            <a:ext cx="4876800" cy="646331"/>
          </a:xfrm>
          <a:prstGeom prst="rect">
            <a:avLst/>
          </a:prstGeom>
          <a:noFill/>
          <a:ln w="9525">
            <a:noFill/>
            <a:miter lim="800000"/>
            <a:headEnd/>
            <a:tailEnd/>
          </a:ln>
        </p:spPr>
        <p:txBody>
          <a:bodyPr>
            <a:spAutoFit/>
          </a:bodyPr>
          <a:lstStyle/>
          <a:p>
            <a:pPr>
              <a:spcBef>
                <a:spcPct val="50000"/>
              </a:spcBef>
            </a:pPr>
            <a:r>
              <a:rPr lang="en-US" sz="3600" dirty="0" err="1">
                <a:latin typeface="Times New Roman" panose="02020603050405020304" pitchFamily="18" charset="0"/>
                <a:cs typeface="Times New Roman" panose="02020603050405020304" pitchFamily="18" charset="0"/>
              </a:rPr>
              <a:t>Trả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hỏi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a:t>
            </a:r>
          </a:p>
        </p:txBody>
      </p:sp>
      <p:sp>
        <p:nvSpPr>
          <p:cNvPr id="6148" name="Text Box 6"/>
          <p:cNvSpPr txBox="1">
            <a:spLocks noChangeArrowheads="1"/>
          </p:cNvSpPr>
          <p:nvPr/>
        </p:nvSpPr>
        <p:spPr bwMode="auto">
          <a:xfrm>
            <a:off x="2057400" y="3663504"/>
            <a:ext cx="5638800" cy="646331"/>
          </a:xfrm>
          <a:prstGeom prst="rect">
            <a:avLst/>
          </a:prstGeom>
          <a:noFill/>
          <a:ln w="9525">
            <a:noFill/>
            <a:miter lim="800000"/>
            <a:headEnd/>
            <a:tailEnd/>
          </a:ln>
        </p:spPr>
        <p:txBody>
          <a:bodyPr>
            <a:spAutoFit/>
          </a:bodyPr>
          <a:lstStyle/>
          <a:p>
            <a:pPr>
              <a:spcBef>
                <a:spcPct val="50000"/>
              </a:spcBef>
            </a:pPr>
            <a:r>
              <a:rPr lang="en-US" sz="3600" dirty="0">
                <a:latin typeface="Times New Roman" panose="02020603050405020304" pitchFamily="18" charset="0"/>
                <a:cs typeface="Times New Roman" panose="02020603050405020304" pitchFamily="18" charset="0"/>
              </a:rPr>
              <a:t>1)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chuyện</a:t>
            </a:r>
            <a:r>
              <a:rPr lang="en-US" sz="3600" dirty="0">
                <a:latin typeface="Times New Roman" panose="02020603050405020304" pitchFamily="18" charset="0"/>
                <a:cs typeface="Times New Roman" panose="02020603050405020304" pitchFamily="18" charset="0"/>
              </a:rPr>
              <a:t> ?</a:t>
            </a:r>
          </a:p>
        </p:txBody>
      </p:sp>
      <p:sp>
        <p:nvSpPr>
          <p:cNvPr id="3081" name="Text Box 9"/>
          <p:cNvSpPr txBox="1">
            <a:spLocks noChangeArrowheads="1"/>
          </p:cNvSpPr>
          <p:nvPr/>
        </p:nvSpPr>
        <p:spPr bwMode="auto">
          <a:xfrm>
            <a:off x="2057400" y="4459069"/>
            <a:ext cx="8305800" cy="646331"/>
          </a:xfrm>
          <a:prstGeom prst="rect">
            <a:avLst/>
          </a:prstGeom>
          <a:noFill/>
          <a:ln w="9525">
            <a:noFill/>
            <a:miter lim="800000"/>
            <a:headEnd/>
            <a:tailEnd/>
          </a:ln>
        </p:spPr>
        <p:txBody>
          <a:bodyPr wrap="square">
            <a:spAutoFit/>
          </a:bodyPr>
          <a:lstStyle/>
          <a:p>
            <a:pPr>
              <a:spcBef>
                <a:spcPct val="50000"/>
              </a:spcBef>
            </a:pPr>
            <a:r>
              <a:rPr lang="en-US" sz="2800" dirty="0"/>
              <a:t>2</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ai</a:t>
            </a:r>
            <a:r>
              <a:rPr lang="en-US" sz="36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685800" y="4705667"/>
            <a:ext cx="1719221" cy="1664352"/>
          </a:xfrm>
          <a:prstGeom prst="rect">
            <a:avLst/>
          </a:prstGeom>
        </p:spPr>
      </p:pic>
      <p:pic>
        <p:nvPicPr>
          <p:cNvPr id="3" name="Picture 2"/>
          <p:cNvPicPr>
            <a:picLocks noChangeAspect="1"/>
          </p:cNvPicPr>
          <p:nvPr/>
        </p:nvPicPr>
        <p:blipFill>
          <a:blip r:embed="rId4"/>
          <a:stretch>
            <a:fillRect/>
          </a:stretch>
        </p:blipFill>
        <p:spPr>
          <a:xfrm>
            <a:off x="9677400" y="4622917"/>
            <a:ext cx="1664352" cy="16826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arn(inVertical)">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81"/>
                                        </p:tgtEl>
                                        <p:attrNameLst>
                                          <p:attrName>style.visibility</p:attrName>
                                        </p:attrNameLst>
                                      </p:cBhvr>
                                      <p:to>
                                        <p:strVal val="visible"/>
                                      </p:to>
                                    </p:set>
                                    <p:animEffect transition="in" filter="blinds(horizontal)">
                                      <p:cBhvr>
                                        <p:cTn id="12"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30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Rectangle 8"/>
          <p:cNvSpPr/>
          <p:nvPr/>
        </p:nvSpPr>
        <p:spPr>
          <a:xfrm>
            <a:off x="3886200" y="3699146"/>
            <a:ext cx="6248401" cy="707886"/>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Chúc</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các</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em</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học</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tập</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tốt</a:t>
            </a:r>
            <a:r>
              <a:rPr lang="en-US" sz="4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 !</a:t>
            </a:r>
            <a:endParaRPr lang="en-US" sz="36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3"/>
          <a:stretch>
            <a:fillRect/>
          </a:stretch>
        </p:blipFill>
        <p:spPr>
          <a:xfrm>
            <a:off x="0" y="0"/>
            <a:ext cx="12192001" cy="6948338"/>
          </a:xfrm>
          <a:prstGeom prst="rect">
            <a:avLst/>
          </a:prstGeom>
        </p:spPr>
      </p:pic>
      <p:sp>
        <p:nvSpPr>
          <p:cNvPr id="4" name="Rectangle 3"/>
          <p:cNvSpPr/>
          <p:nvPr/>
        </p:nvSpPr>
        <p:spPr>
          <a:xfrm>
            <a:off x="2362200" y="2690336"/>
            <a:ext cx="7186584" cy="923330"/>
          </a:xfrm>
          <a:prstGeom prst="rect">
            <a:avLst/>
          </a:prstGeom>
          <a:noFill/>
        </p:spPr>
        <p:txBody>
          <a:bodyPr wrap="none" lIns="91440" tIns="45720" rIns="91440" bIns="45720">
            <a:spAutoFit/>
          </a:bodyPr>
          <a:lstStyle/>
          <a:p>
            <a:pPr algn="ctr"/>
            <a:r>
              <a:rPr lang="en-US" sz="5400" b="1" cap="none" spc="0">
                <a:ln w="13462">
                  <a:solidFill>
                    <a:schemeClr val="bg2">
                      <a:lumMod val="10000"/>
                    </a:schemeClr>
                  </a:solidFill>
                  <a:prstDash val="solid"/>
                </a:ln>
                <a:solidFill>
                  <a:srgbClr val="FF3300"/>
                </a:solidFill>
                <a:effectLst>
                  <a:outerShdw dist="38100" dir="2700000" algn="bl" rotWithShape="0">
                    <a:schemeClr val="accent5"/>
                  </a:outerShdw>
                </a:effectLst>
              </a:rPr>
              <a:t>Chúc các em học tốt</a:t>
            </a:r>
          </a:p>
        </p:txBody>
      </p:sp>
    </p:spTree>
    <p:extLst>
      <p:ext uri="{BB962C8B-B14F-4D97-AF65-F5344CB8AC3E}">
        <p14:creationId xmlns:p14="http://schemas.microsoft.com/office/powerpoint/2010/main" val="2345159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27835" t="44935" r="28943" b="3718"/>
          <a:stretch>
            <a:fillRect/>
          </a:stretch>
        </p:blipFill>
        <p:spPr>
          <a:xfrm>
            <a:off x="4234206" y="4536577"/>
            <a:ext cx="3952188" cy="2347274"/>
          </a:xfrm>
          <a:prstGeom prst="rect">
            <a:avLst/>
          </a:prstGeom>
        </p:spPr>
      </p:pic>
      <p:sp>
        <p:nvSpPr>
          <p:cNvPr id="8" name="TextBox 1">
            <a:extLst>
              <a:ext uri="{FF2B5EF4-FFF2-40B4-BE49-F238E27FC236}">
                <a16:creationId xmlns:a16="http://schemas.microsoft.com/office/drawing/2014/main" id="{375C8E51-1AD0-4856-8815-398683C96104}"/>
              </a:ext>
            </a:extLst>
          </p:cNvPr>
          <p:cNvSpPr txBox="1">
            <a:spLocks noChangeArrowheads="1"/>
          </p:cNvSpPr>
          <p:nvPr/>
        </p:nvSpPr>
        <p:spPr bwMode="auto">
          <a:xfrm>
            <a:off x="3093244" y="751762"/>
            <a:ext cx="6400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eaLnBrk="1" hangingPunct="1">
              <a:lnSpc>
                <a:spcPct val="100000"/>
              </a:lnSpc>
              <a:spcBef>
                <a:spcPct val="0"/>
              </a:spcBef>
              <a:buFont typeface="Arial" panose="020B0604020202020204" pitchFamily="34" charset="0"/>
              <a:buNone/>
            </a:pPr>
            <a:r>
              <a:rPr lang="en-US" altLang="en-US" b="1" dirty="0" err="1">
                <a:solidFill>
                  <a:prstClr val="white"/>
                </a:solidFill>
                <a:latin typeface="Times New Roman" panose="02020603050405020304" pitchFamily="18" charset="0"/>
                <a:cs typeface="Times New Roman" panose="02020603050405020304" pitchFamily="18" charset="0"/>
              </a:rPr>
              <a:t>Thứ</a:t>
            </a:r>
            <a:r>
              <a:rPr lang="en-US" altLang="en-US" b="1" dirty="0">
                <a:solidFill>
                  <a:prstClr val="white"/>
                </a:solidFill>
                <a:latin typeface="Times New Roman" panose="02020603050405020304" pitchFamily="18" charset="0"/>
                <a:cs typeface="Times New Roman" panose="02020603050405020304" pitchFamily="18" charset="0"/>
              </a:rPr>
              <a:t> </a:t>
            </a:r>
            <a:r>
              <a:rPr lang="en-US" altLang="en-US" b="1" dirty="0" err="1">
                <a:solidFill>
                  <a:prstClr val="white"/>
                </a:solidFill>
                <a:latin typeface="Times New Roman" panose="02020603050405020304" pitchFamily="18" charset="0"/>
                <a:cs typeface="Times New Roman" panose="02020603050405020304" pitchFamily="18" charset="0"/>
              </a:rPr>
              <a:t>tư</a:t>
            </a:r>
            <a:r>
              <a:rPr lang="en-US" altLang="en-US" b="1" dirty="0">
                <a:solidFill>
                  <a:prstClr val="white"/>
                </a:solidFill>
                <a:latin typeface="Times New Roman" panose="02020603050405020304" pitchFamily="18" charset="0"/>
                <a:cs typeface="Times New Roman" panose="02020603050405020304" pitchFamily="18" charset="0"/>
              </a:rPr>
              <a:t> </a:t>
            </a:r>
            <a:r>
              <a:rPr lang="en-US" altLang="en-US" b="1" dirty="0" err="1">
                <a:solidFill>
                  <a:prstClr val="white"/>
                </a:solidFill>
                <a:latin typeface="Times New Roman" panose="02020603050405020304" pitchFamily="18" charset="0"/>
                <a:cs typeface="Times New Roman" panose="02020603050405020304" pitchFamily="18" charset="0"/>
              </a:rPr>
              <a:t>ngày</a:t>
            </a:r>
            <a:r>
              <a:rPr lang="en-US" altLang="en-US" b="1" dirty="0">
                <a:solidFill>
                  <a:prstClr val="white"/>
                </a:solidFill>
                <a:latin typeface="Times New Roman" panose="02020603050405020304" pitchFamily="18" charset="0"/>
                <a:cs typeface="Times New Roman" panose="02020603050405020304" pitchFamily="18" charset="0"/>
              </a:rPr>
              <a:t> 15 </a:t>
            </a:r>
            <a:r>
              <a:rPr lang="en-US" altLang="en-US" b="1" dirty="0" err="1">
                <a:solidFill>
                  <a:prstClr val="white"/>
                </a:solidFill>
                <a:latin typeface="Times New Roman" panose="02020603050405020304" pitchFamily="18" charset="0"/>
                <a:cs typeface="Times New Roman" panose="02020603050405020304" pitchFamily="18" charset="0"/>
              </a:rPr>
              <a:t>tháng</a:t>
            </a:r>
            <a:r>
              <a:rPr lang="en-US" altLang="en-US" b="1" dirty="0">
                <a:solidFill>
                  <a:prstClr val="white"/>
                </a:solidFill>
                <a:latin typeface="Times New Roman" panose="02020603050405020304" pitchFamily="18" charset="0"/>
                <a:cs typeface="Times New Roman" panose="02020603050405020304" pitchFamily="18" charset="0"/>
              </a:rPr>
              <a:t>  9 </a:t>
            </a:r>
            <a:r>
              <a:rPr lang="en-US" altLang="en-US" b="1" dirty="0" err="1">
                <a:solidFill>
                  <a:prstClr val="white"/>
                </a:solidFill>
                <a:latin typeface="Times New Roman" panose="02020603050405020304" pitchFamily="18" charset="0"/>
                <a:cs typeface="Times New Roman" panose="02020603050405020304" pitchFamily="18" charset="0"/>
              </a:rPr>
              <a:t>năm</a:t>
            </a:r>
            <a:r>
              <a:rPr lang="en-US" altLang="en-US" b="1" dirty="0">
                <a:solidFill>
                  <a:prstClr val="white"/>
                </a:solidFill>
                <a:latin typeface="Times New Roman" panose="02020603050405020304" pitchFamily="18" charset="0"/>
                <a:cs typeface="Times New Roman" panose="02020603050405020304" pitchFamily="18" charset="0"/>
              </a:rPr>
              <a:t> 2021</a:t>
            </a:r>
          </a:p>
          <a:p>
            <a:pPr algn="ctr" defTabSz="685800" eaLnBrk="1" hangingPunct="1">
              <a:lnSpc>
                <a:spcPct val="100000"/>
              </a:lnSpc>
              <a:spcBef>
                <a:spcPct val="0"/>
              </a:spcBef>
              <a:buFont typeface="Arial" panose="020B0604020202020204" pitchFamily="34" charset="0"/>
              <a:buNone/>
            </a:pPr>
            <a:r>
              <a:rPr lang="en-US" altLang="en-US" b="1" dirty="0" err="1">
                <a:solidFill>
                  <a:prstClr val="white"/>
                </a:solidFill>
                <a:latin typeface="Times New Roman" panose="02020603050405020304" pitchFamily="18" charset="0"/>
                <a:cs typeface="Times New Roman" panose="02020603050405020304" pitchFamily="18" charset="0"/>
              </a:rPr>
              <a:t>Tập</a:t>
            </a:r>
            <a:r>
              <a:rPr lang="en-US" altLang="en-US" b="1" dirty="0">
                <a:solidFill>
                  <a:prstClr val="white"/>
                </a:solidFill>
                <a:latin typeface="Times New Roman" panose="02020603050405020304" pitchFamily="18" charset="0"/>
                <a:cs typeface="Times New Roman" panose="02020603050405020304" pitchFamily="18" charset="0"/>
              </a:rPr>
              <a:t> </a:t>
            </a:r>
            <a:r>
              <a:rPr lang="en-US" altLang="en-US" b="1" dirty="0" err="1">
                <a:solidFill>
                  <a:prstClr val="white"/>
                </a:solidFill>
                <a:latin typeface="Times New Roman" panose="02020603050405020304" pitchFamily="18" charset="0"/>
                <a:cs typeface="Times New Roman" panose="02020603050405020304" pitchFamily="18" charset="0"/>
              </a:rPr>
              <a:t>làm</a:t>
            </a:r>
            <a:r>
              <a:rPr lang="en-US" altLang="en-US" b="1" dirty="0">
                <a:solidFill>
                  <a:prstClr val="white"/>
                </a:solidFill>
                <a:latin typeface="Times New Roman" panose="02020603050405020304" pitchFamily="18" charset="0"/>
                <a:cs typeface="Times New Roman" panose="02020603050405020304" pitchFamily="18" charset="0"/>
              </a:rPr>
              <a:t> </a:t>
            </a:r>
            <a:r>
              <a:rPr lang="en-US" altLang="en-US" b="1" dirty="0" err="1">
                <a:solidFill>
                  <a:prstClr val="white"/>
                </a:solidFill>
                <a:latin typeface="Times New Roman" panose="02020603050405020304" pitchFamily="18" charset="0"/>
                <a:cs typeface="Times New Roman" panose="02020603050405020304" pitchFamily="18" charset="0"/>
              </a:rPr>
              <a:t>văn</a:t>
            </a:r>
            <a:endParaRPr lang="en-US" altLang="en-US" b="1" dirty="0">
              <a:solidFill>
                <a:prstClr val="white"/>
              </a:solidFill>
              <a:latin typeface="Times New Roman" panose="02020603050405020304" pitchFamily="18" charset="0"/>
              <a:cs typeface="Times New Roman" panose="02020603050405020304" pitchFamily="18" charset="0"/>
            </a:endParaRPr>
          </a:p>
        </p:txBody>
      </p:sp>
      <p:sp>
        <p:nvSpPr>
          <p:cNvPr id="11" name="TextBox 1">
            <a:extLst>
              <a:ext uri="{FF2B5EF4-FFF2-40B4-BE49-F238E27FC236}">
                <a16:creationId xmlns:a16="http://schemas.microsoft.com/office/drawing/2014/main" id="{0AAD2A3C-A1A3-45F6-A89D-774BA2AC9947}"/>
              </a:ext>
            </a:extLst>
          </p:cNvPr>
          <p:cNvSpPr txBox="1">
            <a:spLocks noChangeArrowheads="1"/>
          </p:cNvSpPr>
          <p:nvPr/>
        </p:nvSpPr>
        <p:spPr bwMode="auto">
          <a:xfrm>
            <a:off x="3352800" y="1859758"/>
            <a:ext cx="5767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685800" eaLnBrk="1" hangingPunct="1"/>
            <a:r>
              <a:rPr lang="en-US" altLang="en-US" sz="2400" b="1" dirty="0" err="1">
                <a:solidFill>
                  <a:srgbClr val="FFFF00"/>
                </a:solidFill>
                <a:latin typeface="Times New Roman" panose="02020603050405020304" pitchFamily="18" charset="0"/>
                <a:cs typeface="Times New Roman" panose="02020603050405020304" pitchFamily="18" charset="0"/>
              </a:rPr>
              <a:t>Kể</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lại</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hành</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động</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của</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nhân</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vật</a:t>
            </a:r>
            <a:endParaRPr lang="en-US" altLang="en-US" sz="24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685801" y="-32982"/>
            <a:ext cx="10647647" cy="6465710"/>
          </a:xfrm>
          <a:prstGeom prst="rect">
            <a:avLst/>
          </a:prstGeom>
          <a:noFill/>
          <a:ln w="9525">
            <a:noFill/>
          </a:ln>
        </p:spPr>
      </p:pic>
      <p:sp>
        <p:nvSpPr>
          <p:cNvPr id="2" name="TextBox 1">
            <a:extLst>
              <a:ext uri="{FF2B5EF4-FFF2-40B4-BE49-F238E27FC236}">
                <a16:creationId xmlns:a16="http://schemas.microsoft.com/office/drawing/2014/main" id="{653AD065-71B6-4CAA-87A3-922DD61F09B7}"/>
              </a:ext>
            </a:extLst>
          </p:cNvPr>
          <p:cNvSpPr txBox="1"/>
          <p:nvPr/>
        </p:nvSpPr>
        <p:spPr>
          <a:xfrm rot="19467688">
            <a:off x="1943099" y="1273900"/>
            <a:ext cx="1752600" cy="461665"/>
          </a:xfrm>
          <a:prstGeom prst="rect">
            <a:avLst/>
          </a:prstGeom>
          <a:noFill/>
        </p:spPr>
        <p:txBody>
          <a:bodyPr wrap="square" rtlCol="0">
            <a:spAutoFit/>
          </a:bodyPr>
          <a:lstStyle/>
          <a:p>
            <a:pPr eaLnBrk="1" fontAlgn="auto" hangingPunct="1">
              <a:spcBef>
                <a:spcPts val="0"/>
              </a:spcBef>
              <a:spcAft>
                <a:spcPts val="0"/>
              </a:spcAft>
            </a:pPr>
            <a:r>
              <a:rPr lang="en-US" sz="2400" b="1" dirty="0" err="1">
                <a:solidFill>
                  <a:srgbClr val="2D2D89">
                    <a:lumMod val="75000"/>
                  </a:srgbClr>
                </a:solidFill>
                <a:latin typeface="Times New Roman" panose="02020603050405020304" pitchFamily="18" charset="0"/>
                <a:ea typeface="宋体"/>
                <a:cs typeface="Times New Roman" panose="02020603050405020304" pitchFamily="18" charset="0"/>
              </a:rPr>
              <a:t>MỤC</a:t>
            </a:r>
            <a:r>
              <a:rPr lang="en-US" sz="2400" b="1" dirty="0">
                <a:solidFill>
                  <a:srgbClr val="2D2D89">
                    <a:lumMod val="75000"/>
                  </a:srgbClr>
                </a:solidFill>
                <a:latin typeface="Times New Roman" panose="02020603050405020304" pitchFamily="18" charset="0"/>
                <a:ea typeface="宋体"/>
                <a:cs typeface="Times New Roman" panose="02020603050405020304" pitchFamily="18" charset="0"/>
              </a:rPr>
              <a:t> </a:t>
            </a:r>
            <a:r>
              <a:rPr lang="en-US" sz="2400" b="1" dirty="0" err="1">
                <a:solidFill>
                  <a:srgbClr val="2D2D89">
                    <a:lumMod val="75000"/>
                  </a:srgbClr>
                </a:solidFill>
                <a:latin typeface="Times New Roman" panose="02020603050405020304" pitchFamily="18" charset="0"/>
                <a:ea typeface="宋体"/>
                <a:cs typeface="Times New Roman" panose="02020603050405020304" pitchFamily="18" charset="0"/>
              </a:rPr>
              <a:t>TIÊU</a:t>
            </a:r>
            <a:endParaRPr lang="vi-VN" sz="2400" b="1" dirty="0">
              <a:solidFill>
                <a:srgbClr val="2D2D89">
                  <a:lumMod val="75000"/>
                </a:srgbClr>
              </a:solidFill>
              <a:latin typeface="Times New Roman" panose="02020603050405020304" pitchFamily="18" charset="0"/>
              <a:ea typeface="宋体"/>
              <a:cs typeface="Times New Roman" panose="02020603050405020304" pitchFamily="18" charset="0"/>
            </a:endParaRPr>
          </a:p>
        </p:txBody>
      </p:sp>
      <p:sp>
        <p:nvSpPr>
          <p:cNvPr id="6" name="TextBox 5">
            <a:extLst>
              <a:ext uri="{FF2B5EF4-FFF2-40B4-BE49-F238E27FC236}">
                <a16:creationId xmlns:a16="http://schemas.microsoft.com/office/drawing/2014/main" id="{1D2C394B-0994-445B-A95F-0CFC5277B7A6}"/>
              </a:ext>
            </a:extLst>
          </p:cNvPr>
          <p:cNvSpPr txBox="1"/>
          <p:nvPr/>
        </p:nvSpPr>
        <p:spPr>
          <a:xfrm>
            <a:off x="2362200" y="2426319"/>
            <a:ext cx="7696200" cy="2209836"/>
          </a:xfrm>
          <a:prstGeom prst="rect">
            <a:avLst/>
          </a:prstGeom>
          <a:noFill/>
        </p:spPr>
        <p:txBody>
          <a:bodyPr wrap="square" rtlCol="0">
            <a:spAutoFit/>
          </a:bodyPr>
          <a:lstStyle/>
          <a:p>
            <a:pPr algn="just">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solidFill>
                <a:srgbClr val="000000"/>
              </a:solidFill>
              <a:effectLst/>
              <a:latin typeface=".VnTime" panose="020B7200000000000000" pitchFamily="34" charset="0"/>
              <a:ea typeface="Times New Roman" panose="02020603050405020304" pitchFamily="18" charset="0"/>
              <a:cs typeface="Times New Roman" panose="02020603050405020304" pitchFamily="18" charset="0"/>
            </a:endParaRPr>
          </a:p>
          <a:p>
            <a:r>
              <a:rPr lang="en-US"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170" name="Rectangle 3"/>
          <p:cNvSpPr>
            <a:spLocks noGrp="1" noRot="1" noChangeArrowheads="1"/>
          </p:cNvSpPr>
          <p:nvPr>
            <p:ph idx="1"/>
          </p:nvPr>
        </p:nvSpPr>
        <p:spPr>
          <a:xfrm>
            <a:off x="914400" y="1219200"/>
            <a:ext cx="10591800" cy="4191000"/>
          </a:xfrm>
        </p:spPr>
        <p:txBody>
          <a:bodyPr/>
          <a:lstStyle/>
          <a:p>
            <a:pPr eaLnBrk="1" hangingPunct="1">
              <a:buFont typeface="Wingdings" pitchFamily="2" charset="2"/>
              <a:buNone/>
            </a:pPr>
            <a:r>
              <a:rPr lang="en-US" sz="5400" dirty="0">
                <a:latin typeface="Arial" pitchFamily="34" charset="0"/>
                <a:cs typeface="Arial" pitchFamily="34" charset="0"/>
              </a:rPr>
              <a:t>      </a:t>
            </a:r>
            <a:r>
              <a:rPr lang="en-US" sz="5400" dirty="0" err="1">
                <a:latin typeface="Times New Roman" panose="02020603050405020304" pitchFamily="18" charset="0"/>
                <a:cs typeface="Times New Roman" panose="02020603050405020304" pitchFamily="18" charset="0"/>
              </a:rPr>
              <a:t>Đọc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truyện</a:t>
            </a:r>
            <a:r>
              <a:rPr lang="en-US" sz="5400" dirty="0">
                <a:latin typeface="Times New Roman" panose="02020603050405020304" pitchFamily="18" charset="0"/>
                <a:cs typeface="Times New Roman" panose="02020603050405020304" pitchFamily="18" charset="0"/>
              </a:rPr>
              <a:t> “ </a:t>
            </a:r>
            <a:r>
              <a:rPr lang="en-US" sz="5400" b="1" i="1" dirty="0" err="1">
                <a:latin typeface="Times New Roman" panose="02020603050405020304" pitchFamily="18" charset="0"/>
                <a:cs typeface="Times New Roman" panose="02020603050405020304" pitchFamily="18" charset="0"/>
              </a:rPr>
              <a:t>Bài</a:t>
            </a:r>
            <a:r>
              <a:rPr lang="en-US" sz="5400" b="1" i="1" dirty="0">
                <a:latin typeface="Times New Roman" panose="02020603050405020304" pitchFamily="18" charset="0"/>
                <a:cs typeface="Times New Roman" panose="02020603050405020304" pitchFamily="18" charset="0"/>
              </a:rPr>
              <a:t> </a:t>
            </a:r>
            <a:r>
              <a:rPr lang="en-US" sz="5400" b="1" i="1" dirty="0" err="1">
                <a:latin typeface="Times New Roman" panose="02020603050405020304" pitchFamily="18" charset="0"/>
                <a:cs typeface="Times New Roman" panose="02020603050405020304" pitchFamily="18" charset="0"/>
              </a:rPr>
              <a:t>văn</a:t>
            </a:r>
            <a:r>
              <a:rPr lang="en-US" sz="5400" b="1" i="1" dirty="0">
                <a:latin typeface="Times New Roman" panose="02020603050405020304" pitchFamily="18" charset="0"/>
                <a:cs typeface="Times New Roman" panose="02020603050405020304" pitchFamily="18" charset="0"/>
              </a:rPr>
              <a:t> </a:t>
            </a:r>
            <a:r>
              <a:rPr lang="en-US" sz="5400" b="1" i="1" dirty="0" err="1">
                <a:latin typeface="Times New Roman" panose="02020603050405020304" pitchFamily="18" charset="0"/>
                <a:cs typeface="Times New Roman" panose="02020603050405020304" pitchFamily="18" charset="0"/>
              </a:rPr>
              <a:t>bị</a:t>
            </a:r>
            <a:r>
              <a:rPr lang="en-US" sz="5400" b="1" i="1" dirty="0">
                <a:latin typeface="Times New Roman" panose="02020603050405020304" pitchFamily="18" charset="0"/>
                <a:cs typeface="Times New Roman" panose="02020603050405020304" pitchFamily="18" charset="0"/>
              </a:rPr>
              <a:t> </a:t>
            </a:r>
            <a:r>
              <a:rPr lang="en-US" sz="5400" b="1" i="1" dirty="0" err="1">
                <a:latin typeface="Times New Roman" panose="02020603050405020304" pitchFamily="18" charset="0"/>
                <a:cs typeface="Times New Roman" panose="02020603050405020304" pitchFamily="18" charset="0"/>
              </a:rPr>
              <a:t>điểm</a:t>
            </a:r>
            <a:r>
              <a:rPr lang="en-US" sz="5400" b="1" i="1" dirty="0">
                <a:latin typeface="Times New Roman" panose="02020603050405020304" pitchFamily="18" charset="0"/>
                <a:cs typeface="Times New Roman" panose="02020603050405020304" pitchFamily="18" charset="0"/>
              </a:rPr>
              <a:t> </a:t>
            </a:r>
            <a:r>
              <a:rPr lang="en-US" sz="5400" b="1" i="1" dirty="0" err="1">
                <a:latin typeface="Times New Roman" panose="02020603050405020304" pitchFamily="18" charset="0"/>
                <a:cs typeface="Times New Roman" panose="02020603050405020304" pitchFamily="18" charset="0"/>
              </a:rPr>
              <a:t>không</a:t>
            </a:r>
            <a:r>
              <a:rPr lang="en-US" sz="5400" b="1" i="1" dirty="0">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và</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trả</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lời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các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câu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hỏi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sau</a:t>
            </a:r>
            <a:r>
              <a:rPr lang="en-US" sz="5400" dirty="0">
                <a:latin typeface="Times New Roman" panose="02020603050405020304" pitchFamily="18" charset="0"/>
                <a:cs typeface="Times New Roman" panose="02020603050405020304" pitchFamily="18" charset="0"/>
              </a:rPr>
              <a:t>:</a:t>
            </a:r>
          </a:p>
          <a:p>
            <a:pPr eaLnBrk="1" hangingPunct="1">
              <a:buFont typeface="Wingdings" pitchFamily="2" charset="2"/>
              <a:buNone/>
            </a:pPr>
            <a:r>
              <a:rPr lang="en-US" sz="5400" dirty="0">
                <a:latin typeface="Arial" pitchFamily="34" charset="0"/>
                <a:cs typeface="Arial" pitchFamily="34" charset="0"/>
              </a:rPr>
              <a:t>    </a:t>
            </a:r>
          </a:p>
        </p:txBody>
      </p:sp>
      <p:sp>
        <p:nvSpPr>
          <p:cNvPr id="3" name="Hộp_Văn_Bản 2"/>
          <p:cNvSpPr txBox="1"/>
          <p:nvPr/>
        </p:nvSpPr>
        <p:spPr>
          <a:xfrm>
            <a:off x="1905000" y="228600"/>
            <a:ext cx="7924800" cy="923330"/>
          </a:xfrm>
          <a:prstGeom prst="rect">
            <a:avLst/>
          </a:prstGeom>
          <a:noFill/>
        </p:spPr>
        <p:txBody>
          <a:bodyPr wrap="square" rtlCol="0">
            <a:spAutoFit/>
          </a:bodyPr>
          <a:lstStyle/>
          <a:p>
            <a:r>
              <a:rPr lang="en-US" sz="5400" b="1" dirty="0">
                <a:solidFill>
                  <a:srgbClr val="FF0000"/>
                </a:solidFill>
                <a:latin typeface="Arial" pitchFamily="34" charset="0"/>
                <a:cs typeface="Arial" pitchFamily="34" charset="0"/>
              </a:rPr>
              <a:t>I</a:t>
            </a:r>
            <a:r>
              <a:rPr lang="en-US" sz="5400" b="1">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Nhận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xét</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06092"/>
            <a:ext cx="10439400" cy="4525963"/>
          </a:xfrm>
        </p:spPr>
        <p:txBody>
          <a:bodyPr/>
          <a:lstStyle/>
          <a:p>
            <a:pPr marL="0" indent="0" algn="ctr">
              <a:buNone/>
              <a:defRPr/>
            </a:pPr>
            <a:r>
              <a:rPr lang="vi-VN" sz="2800" b="1" dirty="0">
                <a:solidFill>
                  <a:srgbClr val="FF0000"/>
                </a:solidFill>
                <a:latin typeface="+mj-lt"/>
              </a:rPr>
              <a:t>Bài văn bị điểm không</a:t>
            </a:r>
            <a:endParaRPr lang="vi-VN" sz="2800" dirty="0">
              <a:solidFill>
                <a:srgbClr val="FF0000"/>
              </a:solidFill>
              <a:latin typeface="+mj-lt"/>
            </a:endParaRPr>
          </a:p>
          <a:p>
            <a:pPr marL="0" indent="361950" algn="just">
              <a:buNone/>
              <a:defRPr/>
            </a:pPr>
            <a:r>
              <a:rPr lang="vi-VN" sz="2000" dirty="0">
                <a:solidFill>
                  <a:srgbClr val="000000"/>
                </a:solidFill>
                <a:latin typeface="+mj-lt"/>
              </a:rPr>
              <a:t>- Ba đã bao giờ thấy một bài văn bị điểm không chưa, ba ?</a:t>
            </a:r>
          </a:p>
          <a:p>
            <a:pPr marL="0" indent="361950" algn="just">
              <a:buNone/>
              <a:defRPr/>
            </a:pPr>
            <a:r>
              <a:rPr lang="vi-VN" sz="2000" dirty="0">
                <a:solidFill>
                  <a:srgbClr val="000000"/>
                </a:solidFill>
                <a:latin typeface="+mj-lt"/>
              </a:rPr>
              <a:t>Tôi ngạc nhiên :</a:t>
            </a:r>
          </a:p>
          <a:p>
            <a:pPr marL="0" indent="361950" algn="just">
              <a:buNone/>
              <a:defRPr/>
            </a:pPr>
            <a:r>
              <a:rPr lang="vi-VN" sz="2000" dirty="0">
                <a:solidFill>
                  <a:srgbClr val="000000"/>
                </a:solidFill>
                <a:latin typeface="+mj-lt"/>
              </a:rPr>
              <a:t>- Đề bài khó lắm sao?</a:t>
            </a:r>
          </a:p>
          <a:p>
            <a:pPr marL="0" indent="361950" algn="just">
              <a:buNone/>
              <a:defRPr/>
            </a:pPr>
            <a:r>
              <a:rPr lang="vi-VN" sz="2000" dirty="0">
                <a:solidFill>
                  <a:srgbClr val="000000"/>
                </a:solidFill>
                <a:latin typeface="+mj-lt"/>
              </a:rPr>
              <a:t>- Không. Cô chỉ yêu cầu "Tả bố em đang đọc báo." Có đứa bạn con bảo ba nó không đọc báo, nhưng rồi nó bịa ra, cũng được 6 điểm.</a:t>
            </a:r>
          </a:p>
          <a:p>
            <a:pPr marL="0" indent="361950" algn="just">
              <a:buNone/>
              <a:defRPr/>
            </a:pPr>
            <a:r>
              <a:rPr lang="vi-VN" sz="2000" dirty="0">
                <a:solidFill>
                  <a:srgbClr val="000000"/>
                </a:solidFill>
                <a:latin typeface="+mj-lt"/>
              </a:rPr>
              <a:t>Tôi thở dài :</a:t>
            </a:r>
          </a:p>
          <a:p>
            <a:pPr marL="0" indent="361950" algn="just">
              <a:buNone/>
              <a:defRPr/>
            </a:pPr>
            <a:r>
              <a:rPr lang="vi-VN" sz="2000" dirty="0">
                <a:solidFill>
                  <a:srgbClr val="000000"/>
                </a:solidFill>
                <a:latin typeface="+mj-lt"/>
              </a:rPr>
              <a:t>- Còn đứa bị điểm không, nó tả thế nào ?</a:t>
            </a:r>
          </a:p>
          <a:p>
            <a:pPr marL="0" indent="361950" algn="just">
              <a:buNone/>
              <a:defRPr/>
            </a:pPr>
            <a:r>
              <a:rPr lang="vi-VN" sz="2000" dirty="0">
                <a:solidFill>
                  <a:srgbClr val="000000"/>
                </a:solidFill>
                <a:latin typeface="+mj-lt"/>
              </a:rPr>
              <a:t>- Nó không tả, không viết gì hết. Nó nộp giấy trắng cho cô. Hôm trả bài, cô giận lắm. Cô hỏi : "Sao trò không chịu làm bài ?" Nó cứ làm thinh. Mãi sau nó mới bảo: "Thưa cô, con không có ba. </a:t>
            </a:r>
            <a:r>
              <a:rPr lang="en-US" sz="2000" dirty="0">
                <a:solidFill>
                  <a:srgbClr val="000000"/>
                </a:solidFill>
                <a:latin typeface="+mj-lt"/>
              </a:rPr>
              <a:t>“</a:t>
            </a:r>
            <a:r>
              <a:rPr lang="vi-VN" sz="2000" dirty="0">
                <a:solidFill>
                  <a:srgbClr val="000000"/>
                </a:solidFill>
                <a:latin typeface="+mj-lt"/>
              </a:rPr>
              <a:t>Nghe nó nói, cô con sững người. Té ra ba nó hi sinh từ khi nó mới sanh. Cô mới nhận lớp nên không biết, ba ạ, cả lớp con ai cũng thấy buồn. Lúc ra về, có đứa hỏi : </a:t>
            </a:r>
            <a:r>
              <a:rPr lang="en-US" sz="2000" dirty="0">
                <a:solidFill>
                  <a:srgbClr val="000000"/>
                </a:solidFill>
                <a:latin typeface="+mj-lt"/>
              </a:rPr>
              <a:t>“</a:t>
            </a:r>
            <a:r>
              <a:rPr lang="vi-VN" sz="2000" dirty="0">
                <a:solidFill>
                  <a:srgbClr val="000000"/>
                </a:solidFill>
                <a:latin typeface="+mj-lt"/>
              </a:rPr>
              <a:t>Sao mày không tả ba của đứa khác ?" Nó chỉ cúi đầu, hai giọt nước mắt chảy dài xuống má.</a:t>
            </a:r>
          </a:p>
          <a:p>
            <a:pPr marL="0" indent="361950" algn="just">
              <a:buNone/>
              <a:defRPr/>
            </a:pPr>
            <a:r>
              <a:rPr lang="vi-VN" sz="2000" dirty="0">
                <a:solidFill>
                  <a:srgbClr val="000000"/>
                </a:solidFill>
                <a:latin typeface="+mj-lt"/>
              </a:rPr>
              <a:t>Chuyện về cậu học trò có bài văn bị điểm không đã để lại trong tôi một nỗi đau, nhưng cũng để lại một bài học về lòng trung thực.</a:t>
            </a:r>
          </a:p>
          <a:p>
            <a:pPr marL="0" indent="0" algn="r">
              <a:buNone/>
              <a:defRPr/>
            </a:pPr>
            <a:r>
              <a:rPr lang="vi-VN" sz="2000" dirty="0">
                <a:solidFill>
                  <a:srgbClr val="000000"/>
                </a:solidFill>
                <a:latin typeface="+mj-lt"/>
              </a:rPr>
              <a:t>Theo NGUYỄN QUANG SÁNG</a:t>
            </a:r>
          </a:p>
          <a:p>
            <a:pPr>
              <a:defRPr/>
            </a:pPr>
            <a:endParaRPr lang="vi-VN" sz="2000" dirty="0">
              <a:latin typeface="+mj-lt"/>
            </a:endParaRPr>
          </a:p>
        </p:txBody>
      </p:sp>
      <p:sp>
        <p:nvSpPr>
          <p:cNvPr id="4" name="Text Box 4"/>
          <p:cNvSpPr txBox="1">
            <a:spLocks noChangeArrowheads="1"/>
          </p:cNvSpPr>
          <p:nvPr/>
        </p:nvSpPr>
        <p:spPr bwMode="auto">
          <a:xfrm>
            <a:off x="1066800" y="1524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400" b="1" i="1" dirty="0">
                <a:solidFill>
                  <a:srgbClr val="C00000"/>
                </a:solidFill>
                <a:latin typeface="Arial" panose="020B0604020202020204" pitchFamily="34" charset="0"/>
                <a:cs typeface="Arial" panose="020B0604020202020204" pitchFamily="34" charset="0"/>
              </a:rPr>
              <a:t>1/ </a:t>
            </a:r>
            <a:r>
              <a:rPr lang="en-US" altLang="en-US" sz="2400" b="1" i="1" dirty="0" err="1">
                <a:solidFill>
                  <a:srgbClr val="C00000"/>
                </a:solidFill>
                <a:latin typeface="Arial" panose="020B0604020202020204" pitchFamily="34" charset="0"/>
                <a:cs typeface="Arial" panose="020B0604020202020204" pitchFamily="34" charset="0"/>
              </a:rPr>
              <a:t>Đọc</a:t>
            </a:r>
            <a:r>
              <a:rPr lang="en-US" altLang="en-US" sz="2400" b="1" i="1" dirty="0">
                <a:solidFill>
                  <a:srgbClr val="C00000"/>
                </a:solidFill>
                <a:latin typeface="Arial" panose="020B0604020202020204" pitchFamily="34" charset="0"/>
                <a:cs typeface="Arial" panose="020B0604020202020204" pitchFamily="34" charset="0"/>
              </a:rPr>
              <a:t> </a:t>
            </a:r>
            <a:r>
              <a:rPr lang="en-US" altLang="en-US" sz="2400" b="1" i="1" dirty="0" err="1">
                <a:solidFill>
                  <a:srgbClr val="C00000"/>
                </a:solidFill>
                <a:latin typeface="Arial" panose="020B0604020202020204" pitchFamily="34" charset="0"/>
                <a:cs typeface="Arial" panose="020B0604020202020204" pitchFamily="34" charset="0"/>
              </a:rPr>
              <a:t>truyện</a:t>
            </a:r>
            <a:r>
              <a:rPr lang="en-US" altLang="en-US" sz="2400" b="1" i="1" dirty="0">
                <a:solidFill>
                  <a:srgbClr val="C00000"/>
                </a:solidFill>
                <a:latin typeface="Arial" panose="020B0604020202020204" pitchFamily="34" charset="0"/>
                <a:cs typeface="Arial" panose="020B0604020202020204" pitchFamily="34" charset="0"/>
              </a:rPr>
              <a:t> </a:t>
            </a:r>
            <a:r>
              <a:rPr lang="en-US" altLang="en-US" sz="2400" b="1" i="1" dirty="0" err="1">
                <a:solidFill>
                  <a:srgbClr val="C00000"/>
                </a:solidFill>
                <a:latin typeface="Arial" panose="020B0604020202020204" pitchFamily="34" charset="0"/>
                <a:cs typeface="Arial" panose="020B0604020202020204" pitchFamily="34" charset="0"/>
              </a:rPr>
              <a:t>sau</a:t>
            </a:r>
            <a:r>
              <a:rPr lang="en-US" altLang="en-US" sz="2400" b="1" i="1" dirty="0">
                <a:solidFill>
                  <a:srgbClr val="C00000"/>
                </a:solidFill>
                <a:latin typeface="Arial" panose="020B0604020202020204" pitchFamily="34" charset="0"/>
                <a:cs typeface="Arial" panose="020B0604020202020204" pitchFamily="34" charset="0"/>
              </a:rPr>
              <a:t>:</a:t>
            </a:r>
            <a:endParaRPr lang="en-US" altLang="en-US" sz="2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7988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170" name="Rectangle 3"/>
          <p:cNvSpPr>
            <a:spLocks noGrp="1" noRot="1" noChangeArrowheads="1"/>
          </p:cNvSpPr>
          <p:nvPr>
            <p:ph idx="1"/>
          </p:nvPr>
        </p:nvSpPr>
        <p:spPr>
          <a:xfrm>
            <a:off x="838200" y="2133600"/>
            <a:ext cx="10972800" cy="2209800"/>
          </a:xfrm>
        </p:spPr>
        <p:txBody>
          <a:bodyPr/>
          <a:lstStyle/>
          <a:p>
            <a:pPr eaLnBrk="1" hangingPunct="1">
              <a:buFont typeface="Wingdings" pitchFamily="2" charset="2"/>
              <a:buNone/>
            </a:pPr>
            <a:r>
              <a:rPr lang="en-US" sz="3200" b="1" dirty="0">
                <a:latin typeface="Arial" pitchFamily="34" charset="0"/>
                <a:cs typeface="Arial" pitchFamily="34" charset="0"/>
              </a:rPr>
              <a:t>   </a:t>
            </a:r>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Ghi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vắn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tắt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cậu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truyện</a:t>
            </a:r>
            <a:r>
              <a:rPr lang="en-US" sz="3200" b="1" dirty="0">
                <a:latin typeface="Times New Roman" panose="02020603050405020304" pitchFamily="18" charset="0"/>
                <a:cs typeface="Times New Roman" panose="02020603050405020304" pitchFamily="18" charset="0"/>
              </a:rPr>
              <a:t>.  Theo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cậu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p>
          <a:p>
            <a:pPr eaLnBrk="1" hangingPunct="1">
              <a:buFont typeface="Wingdings" pitchFamily="2" charset="2"/>
              <a:buNone/>
            </a:pP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theo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609600" y="1423680"/>
            <a:ext cx="10820400" cy="4114800"/>
          </a:xfrm>
        </p:spPr>
        <p:txBody>
          <a:bodyPr/>
          <a:lstStyle/>
          <a:p>
            <a:pPr eaLnBrk="1" hangingPunct="1">
              <a:buFont typeface="Wingdings" pitchFamily="2" charset="2"/>
              <a:buNone/>
            </a:pPr>
            <a:r>
              <a:rPr lang="en-US" sz="3600" dirty="0">
                <a:solidFill>
                  <a:srgbClr val="7030A0"/>
                </a:solidFill>
                <a:latin typeface="Arial" pitchFamily="34" charset="0"/>
                <a:cs typeface="Arial" pitchFamily="34" charset="0"/>
              </a:rPr>
              <a:t>  </a:t>
            </a:r>
            <a:r>
              <a:rPr lang="en-US" sz="3600" b="1" dirty="0" err="1">
                <a:solidFill>
                  <a:srgbClr val="7030A0"/>
                </a:solidFill>
                <a:latin typeface="Times New Roman" panose="02020603050405020304" pitchFamily="18" charset="0"/>
                <a:cs typeface="Times New Roman" panose="02020603050405020304" pitchFamily="18" charset="0"/>
              </a:rPr>
              <a:t>Giờ</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làm</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p>
          <a:p>
            <a:pPr eaLnBrk="1" hangingPunct="1">
              <a:buFont typeface="Wingdings" pitchFamily="2" charset="2"/>
              <a:buNone/>
            </a:pPr>
            <a:r>
              <a:rPr lang="en-US" sz="3600" b="1" dirty="0">
                <a:solidFill>
                  <a:srgbClr val="FF0000"/>
                </a:solidFill>
                <a:latin typeface="Times New Roman" panose="02020603050405020304" pitchFamily="18" charset="0"/>
                <a:cs typeface="Times New Roman" panose="02020603050405020304" pitchFamily="18" charset="0"/>
              </a:rPr>
              <a:t>  </a:t>
            </a:r>
          </a:p>
          <a:p>
            <a:pPr eaLnBrk="1" hangingPunct="1">
              <a:buFont typeface="Wingdings" pitchFamily="2" charset="2"/>
              <a:buNone/>
            </a:pP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Giờ</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trả</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bài</a:t>
            </a:r>
            <a:r>
              <a:rPr lang="en-US" sz="3600" b="1" dirty="0">
                <a:solidFill>
                  <a:srgbClr val="7030A0"/>
                </a:solidFill>
                <a:latin typeface="Times New Roman" panose="02020603050405020304" pitchFamily="18" charset="0"/>
                <a:cs typeface="Times New Roman" panose="02020603050405020304" pitchFamily="18" charset="0"/>
              </a:rPr>
              <a:t> :</a:t>
            </a:r>
          </a:p>
          <a:p>
            <a:pPr eaLnBrk="1" hangingPunct="1">
              <a:buFont typeface="Wingdings" pitchFamily="2" charset="2"/>
              <a:buNone/>
            </a:pPr>
            <a:r>
              <a:rPr lang="en-US" sz="3600" b="1" dirty="0">
                <a:solidFill>
                  <a:srgbClr val="FF0000"/>
                </a:solidFill>
                <a:latin typeface="Times New Roman" panose="02020603050405020304" pitchFamily="18" charset="0"/>
                <a:cs typeface="Times New Roman" panose="02020603050405020304" pitchFamily="18" charset="0"/>
              </a:rPr>
              <a:t>  </a:t>
            </a:r>
          </a:p>
          <a:p>
            <a:pPr eaLnBrk="1" hangingPunct="1">
              <a:buFont typeface="Wingdings" pitchFamily="2" charset="2"/>
              <a:buNone/>
            </a:pP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Lúc</a:t>
            </a:r>
            <a:r>
              <a:rPr lang="en-US" sz="3600" b="1" dirty="0">
                <a:solidFill>
                  <a:srgbClr val="7030A0"/>
                </a:solidFill>
                <a:latin typeface="Times New Roman" panose="02020603050405020304" pitchFamily="18" charset="0"/>
                <a:cs typeface="Times New Roman" panose="02020603050405020304" pitchFamily="18" charset="0"/>
              </a:rPr>
              <a:t> ra </a:t>
            </a:r>
            <a:r>
              <a:rPr lang="en-US" sz="3600" b="1" dirty="0" err="1">
                <a:solidFill>
                  <a:srgbClr val="7030A0"/>
                </a:solidFill>
                <a:latin typeface="Times New Roman" panose="02020603050405020304" pitchFamily="18" charset="0"/>
                <a:cs typeface="Times New Roman" panose="02020603050405020304" pitchFamily="18" charset="0"/>
              </a:rPr>
              <a:t>về</a:t>
            </a:r>
            <a:r>
              <a:rPr lang="en-US" sz="3600" dirty="0">
                <a:solidFill>
                  <a:srgbClr val="7030A0"/>
                </a:solidFill>
                <a:latin typeface="Times New Roman" panose="02020603050405020304" pitchFamily="18" charset="0"/>
                <a:cs typeface="Times New Roman" panose="02020603050405020304" pitchFamily="18" charset="0"/>
              </a:rPr>
              <a:t>  :</a:t>
            </a:r>
          </a:p>
        </p:txBody>
      </p:sp>
      <p:sp>
        <p:nvSpPr>
          <p:cNvPr id="8196" name="Text Box 4"/>
          <p:cNvSpPr txBox="1">
            <a:spLocks noChangeArrowheads="1"/>
          </p:cNvSpPr>
          <p:nvPr/>
        </p:nvSpPr>
        <p:spPr bwMode="auto">
          <a:xfrm>
            <a:off x="3648856" y="1437986"/>
            <a:ext cx="7924800" cy="646331"/>
          </a:xfrm>
          <a:prstGeom prst="rect">
            <a:avLst/>
          </a:prstGeom>
          <a:noFill/>
          <a:ln w="9525">
            <a:noFill/>
            <a:miter lim="800000"/>
            <a:headEnd/>
            <a:tailEnd/>
          </a:ln>
        </p:spPr>
        <p:txBody>
          <a:bodyPr wrap="square">
            <a:spAutoFit/>
          </a:bodyPr>
          <a:lstStyle/>
          <a:p>
            <a:pPr>
              <a:spcBef>
                <a:spcPct val="50000"/>
              </a:spcBef>
            </a:pP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nộp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a:t>
            </a:r>
            <a:endParaRPr lang="en-US" sz="3600" dirty="0">
              <a:latin typeface="Times New Roman" panose="02020603050405020304" pitchFamily="18" charset="0"/>
              <a:cs typeface="Times New Roman" panose="02020603050405020304" pitchFamily="18" charset="0"/>
            </a:endParaRPr>
          </a:p>
        </p:txBody>
      </p:sp>
      <p:sp>
        <p:nvSpPr>
          <p:cNvPr id="8197" name="Rectangle 5"/>
          <p:cNvSpPr>
            <a:spLocks noChangeArrowheads="1"/>
          </p:cNvSpPr>
          <p:nvPr/>
        </p:nvSpPr>
        <p:spPr bwMode="auto">
          <a:xfrm>
            <a:off x="3497705" y="2514893"/>
            <a:ext cx="7467600" cy="1200329"/>
          </a:xfrm>
          <a:prstGeom prst="rect">
            <a:avLst/>
          </a:prstGeom>
          <a:noFill/>
          <a:ln w="9525">
            <a:noFill/>
            <a:miter lim="800000"/>
            <a:headEnd/>
            <a:tailEnd/>
          </a:ln>
        </p:spPr>
        <p:txBody>
          <a:bodyPr wrap="square">
            <a:spAutoFit/>
          </a:bodyPr>
          <a:lstStyle/>
          <a:p>
            <a:pPr>
              <a:spcBef>
                <a:spcPct val="50000"/>
              </a:spcBef>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lặng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hỏi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tủi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cha</a:t>
            </a:r>
          </a:p>
        </p:txBody>
      </p:sp>
      <p:sp>
        <p:nvSpPr>
          <p:cNvPr id="8198" name="Rectangle 6"/>
          <p:cNvSpPr>
            <a:spLocks noChangeArrowheads="1"/>
          </p:cNvSpPr>
          <p:nvPr/>
        </p:nvSpPr>
        <p:spPr bwMode="auto">
          <a:xfrm>
            <a:off x="3632617" y="3980519"/>
            <a:ext cx="4685898" cy="646331"/>
          </a:xfrm>
          <a:prstGeom prst="rect">
            <a:avLst/>
          </a:prstGeom>
          <a:noFill/>
          <a:ln w="9525">
            <a:noFill/>
            <a:miter lim="800000"/>
            <a:headEnd/>
            <a:tailEnd/>
          </a:ln>
        </p:spPr>
        <p:txBody>
          <a:bodyPr wrap="none">
            <a:spAutoFit/>
          </a:bodyPr>
          <a:lstStyle/>
          <a:p>
            <a:pPr>
              <a:spcBef>
                <a:spcPct val="50000"/>
              </a:spcBef>
            </a:pPr>
            <a:r>
              <a:rPr lang="en-US" sz="3600" dirty="0" err="1">
                <a:latin typeface="Times New Roman" panose="02020603050405020304" pitchFamily="18" charset="0"/>
                <a:cs typeface="Times New Roman" panose="02020603050405020304" pitchFamily="18" charset="0"/>
              </a:rPr>
              <a:t>Cậu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hỏi</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7"/>
                                        </p:tgtEl>
                                        <p:attrNameLst>
                                          <p:attrName>style.visibility</p:attrName>
                                        </p:attrNameLst>
                                      </p:cBhvr>
                                      <p:to>
                                        <p:strVal val="visible"/>
                                      </p:to>
                                    </p:set>
                                    <p:anim calcmode="lin" valueType="num">
                                      <p:cBhvr additive="base">
                                        <p:cTn id="13" dur="500" fill="hold"/>
                                        <p:tgtEl>
                                          <p:spTgt spid="8197"/>
                                        </p:tgtEl>
                                        <p:attrNameLst>
                                          <p:attrName>ppt_x</p:attrName>
                                        </p:attrNameLst>
                                      </p:cBhvr>
                                      <p:tavLst>
                                        <p:tav tm="0">
                                          <p:val>
                                            <p:strVal val="#ppt_x"/>
                                          </p:val>
                                        </p:tav>
                                        <p:tav tm="100000">
                                          <p:val>
                                            <p:strVal val="#ppt_x"/>
                                          </p:val>
                                        </p:tav>
                                      </p:tavLst>
                                    </p:anim>
                                    <p:anim calcmode="lin" valueType="num">
                                      <p:cBhvr additive="base">
                                        <p:cTn id="14"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8"/>
                                        </p:tgtEl>
                                        <p:attrNameLst>
                                          <p:attrName>style.visibility</p:attrName>
                                        </p:attrNameLst>
                                      </p:cBhvr>
                                      <p:to>
                                        <p:strVal val="visible"/>
                                      </p:to>
                                    </p:set>
                                    <p:anim calcmode="lin" valueType="num">
                                      <p:cBhvr additive="base">
                                        <p:cTn id="19" dur="500" fill="hold"/>
                                        <p:tgtEl>
                                          <p:spTgt spid="8198"/>
                                        </p:tgtEl>
                                        <p:attrNameLst>
                                          <p:attrName>ppt_x</p:attrName>
                                        </p:attrNameLst>
                                      </p:cBhvr>
                                      <p:tavLst>
                                        <p:tav tm="0">
                                          <p:val>
                                            <p:strVal val="#ppt_x"/>
                                          </p:val>
                                        </p:tav>
                                        <p:tav tm="100000">
                                          <p:val>
                                            <p:strVal val="#ppt_x"/>
                                          </p:val>
                                        </p:tav>
                                      </p:tavLst>
                                    </p:anim>
                                    <p:anim calcmode="lin" valueType="num">
                                      <p:cBhvr additive="base">
                                        <p:cTn id="20"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P spid="819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199" name="Text Box 7"/>
          <p:cNvSpPr txBox="1">
            <a:spLocks noChangeArrowheads="1"/>
          </p:cNvSpPr>
          <p:nvPr/>
        </p:nvSpPr>
        <p:spPr bwMode="auto">
          <a:xfrm>
            <a:off x="1066800" y="2828835"/>
            <a:ext cx="10058400" cy="1200329"/>
          </a:xfrm>
          <a:prstGeom prst="rect">
            <a:avLst/>
          </a:prstGeom>
          <a:noFill/>
          <a:ln w="9525">
            <a:noFill/>
            <a:miter lim="800000"/>
            <a:headEnd/>
            <a:tailEnd/>
          </a:ln>
        </p:spPr>
        <p:txBody>
          <a:bodyPr wrap="square">
            <a:spAutoFit/>
          </a:bodyPr>
          <a:lstStyle/>
          <a:p>
            <a:pPr algn="ctr">
              <a:spcBef>
                <a:spcPct val="50000"/>
              </a:spcBef>
            </a:pP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cha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hi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Quốc</a:t>
            </a:r>
            <a:endParaRPr lang="en-US" sz="3600" dirty="0">
              <a:latin typeface="Times New Roman" panose="02020603050405020304" pitchFamily="18" charset="0"/>
              <a:cs typeface="Times New Roman" panose="02020603050405020304" pitchFamily="18" charset="0"/>
            </a:endParaRPr>
          </a:p>
        </p:txBody>
      </p:sp>
      <p:sp>
        <p:nvSpPr>
          <p:cNvPr id="9" name="Hình Chữ nhật 8"/>
          <p:cNvSpPr/>
          <p:nvPr/>
        </p:nvSpPr>
        <p:spPr>
          <a:xfrm>
            <a:off x="565879" y="1676400"/>
            <a:ext cx="11658600" cy="707886"/>
          </a:xfrm>
          <a:prstGeom prst="rect">
            <a:avLst/>
          </a:prstGeom>
        </p:spPr>
        <p:txBody>
          <a:bodyPr wrap="square">
            <a:spAutoFit/>
          </a:bodyPr>
          <a:lstStyle/>
          <a:p>
            <a:r>
              <a:rPr lang="en-US" sz="4000" b="1" dirty="0">
                <a:solidFill>
                  <a:srgbClr val="7030A0"/>
                </a:solidFill>
                <a:latin typeface="Times New Roman" panose="02020603050405020304" pitchFamily="18" charset="0"/>
                <a:cs typeface="Times New Roman" panose="02020603050405020304" pitchFamily="18" charset="0"/>
              </a:rPr>
              <a:t>Theo </a:t>
            </a:r>
            <a:r>
              <a:rPr lang="en-US" sz="4000" b="1" dirty="0" err="1">
                <a:solidFill>
                  <a:srgbClr val="7030A0"/>
                </a:solidFill>
                <a:latin typeface="Times New Roman" panose="02020603050405020304" pitchFamily="18" charset="0"/>
                <a:cs typeface="Times New Roman" panose="02020603050405020304" pitchFamily="18" charset="0"/>
              </a:rPr>
              <a:t>em</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mỗi</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hành</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động</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của</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cậu</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bé</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nói</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lên</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điều</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gì</a:t>
            </a:r>
            <a:r>
              <a:rPr lang="en-US" sz="4000" b="1" dirty="0">
                <a:solidFill>
                  <a:srgbClr val="7030A0"/>
                </a:solidFill>
                <a:latin typeface="Times New Roman" panose="02020603050405020304" pitchFamily="18" charset="0"/>
                <a:cs typeface="Times New Roman" panose="02020603050405020304" pitchFamily="18" charset="0"/>
              </a:rPr>
              <a:t>?</a:t>
            </a:r>
            <a:endParaRPr lang="en-US" sz="40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additive="base">
                                        <p:cTn id="7" dur="500" fill="hold"/>
                                        <p:tgtEl>
                                          <p:spTgt spid="8199"/>
                                        </p:tgtEl>
                                        <p:attrNameLst>
                                          <p:attrName>ppt_x</p:attrName>
                                        </p:attrNameLst>
                                      </p:cBhvr>
                                      <p:tavLst>
                                        <p:tav tm="0">
                                          <p:val>
                                            <p:strVal val="#ppt_x"/>
                                          </p:val>
                                        </p:tav>
                                        <p:tav tm="100000">
                                          <p:val>
                                            <p:strVal val="#ppt_x"/>
                                          </p:val>
                                        </p:tav>
                                      </p:tavLst>
                                    </p:anim>
                                    <p:anim calcmode="lin" valueType="num">
                                      <p:cBhvr additive="base">
                                        <p:cTn id="8"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539</TotalTime>
  <Words>1329</Words>
  <Application>Microsoft Office PowerPoint</Application>
  <PresentationFormat>Widescreen</PresentationFormat>
  <Paragraphs>144</Paragraphs>
  <Slides>20</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20</vt:i4>
      </vt:variant>
    </vt:vector>
  </HeadingPairs>
  <TitlesOfParts>
    <vt:vector size="33" baseType="lpstr">
      <vt:lpstr>SimHei</vt:lpstr>
      <vt:lpstr>.VnCommercial Script</vt:lpstr>
      <vt:lpstr>.VnTime</vt:lpstr>
      <vt:lpstr>Arial</vt:lpstr>
      <vt:lpstr>Calibri</vt:lpstr>
      <vt:lpstr>Calibri Light</vt:lpstr>
      <vt:lpstr>Constantia</vt:lpstr>
      <vt:lpstr>Times New Roman</vt:lpstr>
      <vt:lpstr>Wingdings</vt:lpstr>
      <vt:lpstr>Wingdings 2</vt:lpstr>
      <vt:lpstr>Flow</vt:lpstr>
      <vt:lpstr>1_默认设计模板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Tran Thi Huong</cp:lastModifiedBy>
  <cp:revision>60</cp:revision>
  <dcterms:created xsi:type="dcterms:W3CDTF">2011-06-22T10:43:32Z</dcterms:created>
  <dcterms:modified xsi:type="dcterms:W3CDTF">2021-09-13T08:38:40Z</dcterms:modified>
</cp:coreProperties>
</file>