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0"/>
  </p:notesMasterIdLst>
  <p:sldIdLst>
    <p:sldId id="328" r:id="rId3"/>
    <p:sldId id="276" r:id="rId4"/>
    <p:sldId id="319" r:id="rId5"/>
    <p:sldId id="318" r:id="rId6"/>
    <p:sldId id="378" r:id="rId7"/>
    <p:sldId id="260" r:id="rId8"/>
    <p:sldId id="261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377" r:id="rId18"/>
    <p:sldId id="2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E0F0C-A7B2-4A82-BDA2-AE2408D977C4}" v="22" dt="2021-09-10T00:19:21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B3DE0F0C-A7B2-4A82-BDA2-AE2408D977C4}"/>
    <pc:docChg chg="modSld">
      <pc:chgData name="Anh Minh" userId="c88dfc56186a36e0" providerId="LiveId" clId="{B3DE0F0C-A7B2-4A82-BDA2-AE2408D977C4}" dt="2021-09-10T00:19:21.043" v="36" actId="21"/>
      <pc:docMkLst>
        <pc:docMk/>
      </pc:docMkLst>
      <pc:sldChg chg="addSp modSp mod modAnim">
        <pc:chgData name="Anh Minh" userId="c88dfc56186a36e0" providerId="LiveId" clId="{B3DE0F0C-A7B2-4A82-BDA2-AE2408D977C4}" dt="2021-09-09T00:53:50.420" v="34" actId="403"/>
        <pc:sldMkLst>
          <pc:docMk/>
          <pc:sldMk cId="3999958982" sldId="261"/>
        </pc:sldMkLst>
        <pc:spChg chg="add mod">
          <ac:chgData name="Anh Minh" userId="c88dfc56186a36e0" providerId="LiveId" clId="{B3DE0F0C-A7B2-4A82-BDA2-AE2408D977C4}" dt="2021-09-09T00:53:46.178" v="33" actId="403"/>
          <ac:spMkLst>
            <pc:docMk/>
            <pc:sldMk cId="3999958982" sldId="261"/>
            <ac:spMk id="2" creationId="{FBBA0281-2B3D-4BE1-BA80-4CD1DE967A36}"/>
          </ac:spMkLst>
        </pc:spChg>
        <pc:spChg chg="add mod">
          <ac:chgData name="Anh Minh" userId="c88dfc56186a36e0" providerId="LiveId" clId="{B3DE0F0C-A7B2-4A82-BDA2-AE2408D977C4}" dt="2021-09-09T00:53:50.420" v="34" actId="403"/>
          <ac:spMkLst>
            <pc:docMk/>
            <pc:sldMk cId="3999958982" sldId="261"/>
            <ac:spMk id="67" creationId="{AA837C05-77CA-422A-8F01-E11A2930C660}"/>
          </ac:spMkLst>
        </pc:spChg>
      </pc:sldChg>
      <pc:sldChg chg="addSp delSp modSp mod modAnim">
        <pc:chgData name="Anh Minh" userId="c88dfc56186a36e0" providerId="LiveId" clId="{B3DE0F0C-A7B2-4A82-BDA2-AE2408D977C4}" dt="2021-09-10T00:19:21.043" v="36" actId="21"/>
        <pc:sldMkLst>
          <pc:docMk/>
          <pc:sldMk cId="0" sldId="318"/>
        </pc:sldMkLst>
        <pc:spChg chg="add del mod">
          <ac:chgData name="Anh Minh" userId="c88dfc56186a36e0" providerId="LiveId" clId="{B3DE0F0C-A7B2-4A82-BDA2-AE2408D977C4}" dt="2021-09-10T00:19:21.043" v="36" actId="21"/>
          <ac:spMkLst>
            <pc:docMk/>
            <pc:sldMk cId="0" sldId="318"/>
            <ac:spMk id="10242" creationId="{0C453CBB-ACD5-446A-8FC2-3887D8F5DD71}"/>
          </ac:spMkLst>
        </pc:spChg>
        <pc:spChg chg="add del mod">
          <ac:chgData name="Anh Minh" userId="c88dfc56186a36e0" providerId="LiveId" clId="{B3DE0F0C-A7B2-4A82-BDA2-AE2408D977C4}" dt="2021-09-10T00:19:21.043" v="36" actId="21"/>
          <ac:spMkLst>
            <pc:docMk/>
            <pc:sldMk cId="0" sldId="318"/>
            <ac:spMk id="10243" creationId="{A4A66942-3A75-442E-8366-DD06BD42A6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ED6D1-FD64-4D9C-B14B-28F261B5430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772B2-27A4-4E83-8B8B-6725AE858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6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2252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323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F221F3-A4AA-41F0-AAD0-3B97F591768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85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D63F5E-F4CE-414F-A83C-9E0A10EC802E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50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7409">
            <a:extLst>
              <a:ext uri="{FF2B5EF4-FFF2-40B4-BE49-F238E27FC236}">
                <a16:creationId xmlns:a16="http://schemas.microsoft.com/office/drawing/2014/main" id="{BFF275E5-DB26-4C8B-9E28-B38D2FE5C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文本占位符 17410">
            <a:extLst>
              <a:ext uri="{FF2B5EF4-FFF2-40B4-BE49-F238E27FC236}">
                <a16:creationId xmlns:a16="http://schemas.microsoft.com/office/drawing/2014/main" id="{378BFC12-2968-4E95-A672-9FEDAC4F8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灯片编号占位符 1">
            <a:extLst>
              <a:ext uri="{FF2B5EF4-FFF2-40B4-BE49-F238E27FC236}">
                <a16:creationId xmlns:a16="http://schemas.microsoft.com/office/drawing/2014/main" id="{0E78A54A-318E-40CE-B4BA-AEEB12952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522D4E-A0FB-4381-B18F-6FE88C55037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29F4-12AD-40A7-A414-290D3E2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30FB-7377-41F8-A40A-15FC91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7829-48BC-473B-A647-48E0231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0F86-B612-4033-9A5F-06EBDBDA8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88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E0BF-6A4F-43C4-BEA9-ADAEE3E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61A6-C88D-4B8B-807A-69B15365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A025-6E04-4A19-8D58-A2A8CDE7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ADB5-E6B9-41A6-9896-D7096C133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96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9206-3DF9-4960-B6F6-9742CF58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2B5E-09CF-448E-B692-00AC41E2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7474-EF67-4400-B1A1-7EDBD627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2B40-8463-4B2F-9940-1FD7B4098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0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7570419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B22849-98AF-4D5E-9660-AF39D62EE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7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1835615-1038-496A-AB07-458E98CA8A7E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9C802BA-8EF3-44F6-A73C-E9D5887D9B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08F1BFE-2D3B-4266-B1CF-CCC5CF11E4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7EC826B-38B3-48FA-B3C6-C1EB980FF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DD729D9-391A-4CCD-B7B8-671B4805B9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FA805FE-E1EE-4D06-9FE8-FA70C718BF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16D67370-7494-48F8-814E-01757A6C0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/>
          <a:lstStyle>
            <a:lvl1pPr>
              <a:defRPr sz="35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663D4E-BF42-44BE-B526-9C496B1C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8054-B710-4B12-8F96-90A93B50D31C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6F0F82-6B0B-485F-95DF-82BA3DC8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4602DD-A670-45BB-8B0C-C014FF97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D647-6B9B-4F5B-9070-5B6B0792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5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558B-1606-4C85-AD5A-75C0CEFC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76A5-150B-4DD9-86A6-CDA121BD4EF4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7770-D20B-46A7-9AFF-8050AF76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0C56-FB5F-40F9-8813-FBAE1574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F9FB-BC30-488B-9660-63EFE396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CABC967-70EC-4FEB-BF4A-180014C3B03F}"/>
              </a:ext>
            </a:extLst>
          </p:cNvPr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2921D9E-875B-4DA2-B4C4-F31252FE1D7F}"/>
              </a:ext>
            </a:extLst>
          </p:cNvPr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F4CC5F64-49B7-4A90-BBED-9DC77EA01777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5627F3CF-C1F0-42C9-9BC5-641C1872D072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7089E271-06BD-4E75-A827-3669C7BEFAC9}"/>
              </a:ext>
            </a:extLst>
          </p:cNvPr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46E2A7EB-3A0A-4476-8703-8FFBBD5D7FE5}"/>
              </a:ext>
            </a:extLst>
          </p:cNvPr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/>
          <a:lstStyle>
            <a:lvl1pPr algn="ctr">
              <a:defRPr sz="35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0"/>
            <a:ext cx="8556979" cy="939801"/>
          </a:xfrm>
        </p:spPr>
        <p:txBody>
          <a:bodyPr anchor="b"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97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48586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857328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222879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60026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971726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94BE7B-6B44-4C19-A9F6-3C83F954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59ED-F8BE-46C6-851E-9E6BF355EE0B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2349B8-8F64-4765-AADE-C04F84C3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06FA89-F177-416F-A498-08A6F919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5896-E69B-4E96-86FD-DA86289EB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8174AA-A54F-4D81-A108-949DAC4A29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241-2D6C-4789-8E49-0FB302B1F913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E0286E-25CF-41D2-BB7D-1249712433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B9ECE6-DDD6-499A-B040-87B3BA97E7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76A4-7A1A-4EBF-9065-05C4642B7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8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4" y="3429005"/>
            <a:ext cx="5093407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 i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05A23F-7ADE-4C2C-96F5-3D4A57D2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D091-C8DB-4461-9543-E3A8F6DE1F4A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73FBB4-B367-4DF1-87CB-53F27E5E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D30EC2-D5B3-4B13-ADD0-7BAD45A1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9561-930E-456C-9488-5F54BBCF0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24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192A61-4879-456A-AD98-07BACF4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63A1-567E-4362-A0D0-392BBEC00DBF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70A815-3A62-4C3D-9146-0E7D5748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7F1D9-8089-4F0D-BE5E-042C9E05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FC96-B135-4375-9212-8F90F167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3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475148F-8383-4F6B-A91B-8D9FC03D2E84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8B5F848-45EB-4643-86FA-FFECE31903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6B7065AE-DD0C-43A8-AF50-8A6FCA71DA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BC4F85E-B757-4F7D-A1D8-9EF69BB1F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397A30A-4D9E-4E8F-8922-5ABC06E154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9D16139D-88BD-4E61-BA9C-F5D386726B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6924F4CF-FC9B-451C-BEF0-1B0C23A44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38131AE-42FA-4DF0-BD05-1C63B03D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25B1-4022-4280-B7C7-5957D106D3DC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3DA6D7-6A7E-4511-8160-C3A85FFA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73A2934-8AB5-422F-90CD-964A931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9CF0-8367-47E4-9C8E-21271362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0474005-2242-4615-8F77-A7420521090B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98F6F53-C174-4B48-8306-E30C9D716D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E22901D3-3DEF-4E9D-A049-3A20B2612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F90C8FAC-A098-4E4C-8DE1-1BB1D6C60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61EE9CE-9AC1-424C-8A84-B60BBC1711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DB61F04-EC03-431E-ACCC-EBE444603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49FE235-91F2-4EC5-BE0D-DBAF38B25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6"/>
            <a:ext cx="4470400" cy="1905001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463">
                <a:solidFill>
                  <a:schemeClr val="tx2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788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63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3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300">
                <a:solidFill>
                  <a:schemeClr val="tx2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2FF5FC2-4C2B-4D9B-A44E-2F59CEE5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F685-4DDE-42A5-A47A-B9A11F33B587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0772D77-528B-4817-B2D6-4F51C754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6A7202A-B488-4983-8BDD-D3A223F3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F2D1-2762-425B-84A1-E24C4FB9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036C1C5-DD4C-48BD-B6B6-F6F28E1B458A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13286B0F-6AD6-4D19-ADEF-60FAD147E7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E509629-3659-4190-AAE8-0E50890DC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E2A15F1-C81A-4F66-ADB9-1375F2D31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608DA8-DB6B-44DC-954D-45C4244249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7E215CC9-6F6C-4477-9D66-860F5ABD0C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F0643EF1-B643-4FC3-92D9-77B71D4EFF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5"/>
          </a:xfrm>
        </p:spPr>
        <p:txBody>
          <a:bodyPr anchor="b"/>
          <a:lstStyle>
            <a:lvl1pPr algn="l">
              <a:defRPr sz="22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/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371465" indent="0">
              <a:buNone/>
              <a:defRPr sz="2275"/>
            </a:lvl2pPr>
            <a:lvl3pPr marL="742932" indent="0">
              <a:buNone/>
              <a:defRPr sz="1951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8" indent="0">
              <a:buNone/>
              <a:defRPr sz="1625"/>
            </a:lvl6pPr>
            <a:lvl7pPr marL="2228795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3F4E17C-99A8-4470-8F2C-19216737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E762-ACF4-4267-90AB-B99A31A6E448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33C180D-4567-400E-9A2A-668DAB5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C50A8A9-D590-4FBC-90D1-BB7151A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0E2F-F82F-49AE-B991-4ED4621A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8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8855-F19F-407C-806F-56C58E84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8B6A-89C1-4047-98FA-F1CB1DC5E0AF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62B9-7D90-40B8-847E-8276F22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8F37-3DAF-46AC-9DF0-D3E32721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E35F-908C-43C9-84CB-384C0ECF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5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509BABFE-2211-41C2-8916-0C25C8E3FAAF}"/>
              </a:ext>
            </a:extLst>
          </p:cNvPr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E82BA64-4DBA-4EA2-B925-D8A988C6A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B83BF79-365C-41B4-A5F5-65034CE1D3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A430C36-7A00-4A90-988D-F44AF03C17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29424C1-1A5F-4F7D-ABED-41A18CE177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A1F61391-7F66-43CF-A1B9-F634833D4B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66B393A0-D4FC-4398-9E7C-8DC006B9AE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A16760-EC22-4BA6-AE92-0B814C0A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2EB6-09E5-4C86-A8D6-7386F6AD33BB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A5CE6EC-0F24-43FC-BEF6-877B4097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D0FD4F-2AC6-4B8E-9592-243AE51E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0418-C52C-489F-B3AF-651A0E2F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F00A-15D9-4B98-AB42-1D17FDC9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593F1-F95E-4337-9CA1-64C1FAF5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C320-BC4A-4AA5-8DF6-DA28266E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20E5-28B3-4C2B-B3F5-393ACA1A1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2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56DFD-73D9-4448-B6E5-3614D26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374B2-2184-47C3-9003-84BE73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43242-0E39-48E0-B062-161C4BE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230-40BB-40DB-88B8-84582D49C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62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305CB5-C00A-4F3B-A95D-34935344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486E46-D1BB-4D61-B5D0-3E22472C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70B108-EA1D-40FE-AE70-12655F57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4F12-59A2-4535-92A3-F43526595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3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2B4B0D-A5BE-4BBF-8819-25D5AA03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5F37D4-E8D1-4AED-9F37-D66BE6F2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AD3191-F105-48B4-9AE7-06B0A40D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24A8-B02B-4986-9579-A51F7C76A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28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2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D51AE3-3098-446A-A029-57A442F2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EAFCC-3A4F-470F-83FB-170504F3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68CFB3-990E-4447-BAF8-C04FE0EF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288B-D4FE-4A18-92E2-A50ABA995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35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EAB3EC-1501-4516-B633-F3B2F292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21AAA-D854-4C9D-BD81-FCD4FAF9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E3533-50FB-4542-9D09-94FBA95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798F-C39C-4C52-9655-6A8F2B136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09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935E90-9EF6-4C2E-9C03-4853AB6B8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24BDA0-A8CE-420A-B759-0718DE0D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AD27-ED16-4FCB-A1A1-12C6DE952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4192-AFC5-41CF-A287-30E8B8F6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2FE4-6ACE-4D07-A29A-18E15F40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52C9F-6ED5-4AB5-A4E5-3B567BB69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7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63B809-B3D7-4A5D-B606-8A484B5CF1D8}"/>
              </a:ext>
            </a:extLst>
          </p:cNvPr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id="{77DB117C-2142-40A1-9726-56418130E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E52AE74-587A-47F0-A8E2-78BEB9C0F0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312518B-21CF-463E-8D03-C1A5A785A5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B3DD835-D3EB-4CD1-A766-92745F5B39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BE74663-09A2-407E-9DBF-A18FAB86D6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21" name="Freeform 10">
              <a:extLst>
                <a:ext uri="{FF2B5EF4-FFF2-40B4-BE49-F238E27FC236}">
                  <a16:creationId xmlns:a16="http://schemas.microsoft.com/office/drawing/2014/main" id="{71CF7F80-5F48-4998-AF3E-9AA228D54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711E1-549E-456F-8C88-6E79A085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0F54-0F6D-429F-9802-FD78D8876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B4777E6-E3E7-402F-B9F5-FA065B0D5129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55A7D-3F30-4023-884E-9708C59C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13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7940-11A0-4C2A-B46D-1AED48054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DAA517-000C-4DD1-A982-B2E61F3B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4AC3-782F-4121-92D5-337287798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2674938"/>
            <a:ext cx="9879013" cy="345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2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741363" rtl="0" fontAlgn="base">
        <a:spcBef>
          <a:spcPct val="0"/>
        </a:spcBef>
        <a:spcAft>
          <a:spcPct val="0"/>
        </a:spcAft>
        <a:defRPr sz="35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2pPr>
      <a:lvl3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3pPr>
      <a:lvl4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4pPr>
      <a:lvl5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2250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66725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93738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2710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8745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448717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6pPr>
      <a:lvl7pPr marL="1708743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7pPr>
      <a:lvl8pPr marL="1968769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8pPr>
      <a:lvl9pPr marL="2228795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2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8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6F5694D4-EA07-4898-A3F7-DA6A3DFD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0"/>
            <a:ext cx="12328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7D8FE7-553A-46D3-A775-5039E1590617}"/>
              </a:ext>
            </a:extLst>
          </p:cNvPr>
          <p:cNvSpPr/>
          <p:nvPr/>
        </p:nvSpPr>
        <p:spPr>
          <a:xfrm>
            <a:off x="1905000" y="457200"/>
            <a:ext cx="8722261" cy="34334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8389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6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CHÀO MỪNG CÁC CON ĐẾN VỚI TIẾT HỌC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8B2E9-B9A2-4E23-B38A-5B4B0086E9A9}"/>
              </a:ext>
            </a:extLst>
          </p:cNvPr>
          <p:cNvSpPr/>
          <p:nvPr/>
        </p:nvSpPr>
        <p:spPr>
          <a:xfrm>
            <a:off x="1735138" y="2266950"/>
            <a:ext cx="8721725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Hãy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tắt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mic,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bật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camera </a:t>
            </a:r>
          </a:p>
          <a:p>
            <a:pPr algn="ctr">
              <a:defRPr/>
            </a:pPr>
            <a:r>
              <a:rPr lang="en-US" sz="44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trước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khi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bắt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đầu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buổi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học</a:t>
            </a: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4101" name="Picture 1">
            <a:extLst>
              <a:ext uri="{FF2B5EF4-FFF2-40B4-BE49-F238E27FC236}">
                <a16:creationId xmlns:a16="http://schemas.microsoft.com/office/drawing/2014/main" id="{5BB4E27A-04F6-4894-AE75-8A0F89EC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04404" y="603682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loắt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6263196" y="1342609"/>
            <a:ext cx="2027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6912917" y="2782811"/>
            <a:ext cx="202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9143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44101" y="941033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loắt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6676347" y="2409482"/>
            <a:ext cx="2025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7319068" y="3872622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301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61025" y="310720"/>
            <a:ext cx="10949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Qua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411225" y="1669743"/>
            <a:ext cx="8848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Hai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231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9982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Ví dụ: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Lá trầu khô giữa cơi trầu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Truyện Kiều gấp lại trên đầu bấy nay.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Hỡi cô tát nước bên đàng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cô múc ánh trăng vàng đổ đi.</a:t>
            </a: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7894639" y="1768475"/>
            <a:ext cx="20272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</a:p>
        </p:txBody>
      </p:sp>
      <p:sp>
        <p:nvSpPr>
          <p:cNvPr id="4" name="Text Box 140"/>
          <p:cNvSpPr txBox="1">
            <a:spLocks noChangeArrowheads="1"/>
          </p:cNvSpPr>
          <p:nvPr/>
        </p:nvSpPr>
        <p:spPr bwMode="auto">
          <a:xfrm>
            <a:off x="7497764" y="2773364"/>
            <a:ext cx="2027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7742239" y="3771900"/>
            <a:ext cx="20272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</a:p>
        </p:txBody>
      </p:sp>
      <p:sp>
        <p:nvSpPr>
          <p:cNvPr id="6" name="Text Box 140"/>
          <p:cNvSpPr txBox="1">
            <a:spLocks noChangeArrowheads="1"/>
          </p:cNvSpPr>
          <p:nvPr/>
        </p:nvSpPr>
        <p:spPr bwMode="auto">
          <a:xfrm>
            <a:off x="7070725" y="4778375"/>
            <a:ext cx="20272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</a:p>
        </p:txBody>
      </p:sp>
    </p:spTree>
    <p:extLst>
      <p:ext uri="{BB962C8B-B14F-4D97-AF65-F5344CB8AC3E}">
        <p14:creationId xmlns:p14="http://schemas.microsoft.com/office/powerpoint/2010/main" val="24911335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447800" y="62865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thon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thon</a:t>
            </a:r>
            <a:endParaRPr lang="en-US" altLang="en-US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 </a:t>
            </a:r>
            <a:r>
              <a:rPr lang="en-US" altLang="en-US" sz="3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052065" y="3936561"/>
            <a:ext cx="126185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13665" y="1428750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028211" y="2275109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</a:p>
        </p:txBody>
      </p:sp>
    </p:spTree>
    <p:extLst>
      <p:ext uri="{BB962C8B-B14F-4D97-AF65-F5344CB8AC3E}">
        <p14:creationId xmlns:p14="http://schemas.microsoft.com/office/powerpoint/2010/main" val="136704732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546" y="1338927"/>
            <a:ext cx="11524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tiếng thường có ba bộ phận: Âm đầu, vần, thanh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cũng phải có vần và thanh. Có tiếng không có âm đầu.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B87928-700D-430C-A197-11E3B16A2C0E}"/>
              </a:ext>
            </a:extLst>
          </p:cNvPr>
          <p:cNvSpPr/>
          <p:nvPr/>
        </p:nvSpPr>
        <p:spPr>
          <a:xfrm>
            <a:off x="4949821" y="175565"/>
            <a:ext cx="2630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Củng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040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b-f30-zpg.zdn.vn/5969845647167497549/a1595afdfa8a06d45f9b.jpg">
            <a:extLst>
              <a:ext uri="{FF2B5EF4-FFF2-40B4-BE49-F238E27FC236}">
                <a16:creationId xmlns:a16="http://schemas.microsoft.com/office/drawing/2014/main" id="{3A663E4A-C632-4ACE-ACF3-580B11B5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642938"/>
            <a:ext cx="79835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B7715-FF3F-46B6-998B-1FDE1323669F}"/>
              </a:ext>
            </a:extLst>
          </p:cNvPr>
          <p:cNvSpPr txBox="1"/>
          <p:nvPr/>
        </p:nvSpPr>
        <p:spPr>
          <a:xfrm>
            <a:off x="3897313" y="3057525"/>
            <a:ext cx="524668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 DÒ</a:t>
            </a:r>
          </a:p>
          <a:p>
            <a:pPr marL="371465" marR="0" lvl="0" indent="-37146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71465" marR="0" lvl="0" indent="-37146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vần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71465" marR="0" lvl="0" indent="-37146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LTVC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068" descr="2">
            <a:extLst>
              <a:ext uri="{FF2B5EF4-FFF2-40B4-BE49-F238E27FC236}">
                <a16:creationId xmlns:a16="http://schemas.microsoft.com/office/drawing/2014/main" id="{9EEA6E32-0FA9-41AA-BEA3-53CE512F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698500"/>
            <a:ext cx="974407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>
            <a:extLst>
              <a:ext uri="{FF2B5EF4-FFF2-40B4-BE49-F238E27FC236}">
                <a16:creationId xmlns:a16="http://schemas.microsoft.com/office/drawing/2014/main" id="{B970FA87-1418-464B-80B4-BAFB40A5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14700"/>
            <a:ext cx="12144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>
            <a:extLst>
              <a:ext uri="{FF2B5EF4-FFF2-40B4-BE49-F238E27FC236}">
                <a16:creationId xmlns:a16="http://schemas.microsoft.com/office/drawing/2014/main" id="{380E43D0-96F8-42CE-8C3D-4F62AEE1678C}"/>
              </a:ext>
            </a:extLst>
          </p:cNvPr>
          <p:cNvSpPr txBox="1"/>
          <p:nvPr/>
        </p:nvSpPr>
        <p:spPr>
          <a:xfrm>
            <a:off x="2630488" y="1565275"/>
            <a:ext cx="6931025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70" name="图片 2069" descr="3">
            <a:extLst>
              <a:ext uri="{FF2B5EF4-FFF2-40B4-BE49-F238E27FC236}">
                <a16:creationId xmlns:a16="http://schemas.microsoft.com/office/drawing/2014/main" id="{C617CCF2-3916-4334-8D6D-CD4446D5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59100"/>
            <a:ext cx="92281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0468"/>
            <a:ext cx="7835591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DDFD3-7DE5-4C6D-A8BE-8437A84999AA}"/>
              </a:ext>
            </a:extLst>
          </p:cNvPr>
          <p:cNvSpPr/>
          <p:nvPr/>
        </p:nvSpPr>
        <p:spPr>
          <a:xfrm>
            <a:off x="2956318" y="1915917"/>
            <a:ext cx="5428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LUYỆN TỪ VÀ CÂU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LỚP 4</a:t>
            </a:r>
          </a:p>
        </p:txBody>
      </p:sp>
    </p:spTree>
  </p:cSld>
  <p:clrMapOvr>
    <a:masterClrMapping/>
  </p:clrMapOvr>
  <p:transition advClick="0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图片 717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088046-BF72-4B67-BF1F-F67F85AD0969}"/>
              </a:ext>
            </a:extLst>
          </p:cNvPr>
          <p:cNvSpPr/>
          <p:nvPr/>
        </p:nvSpPr>
        <p:spPr>
          <a:xfrm>
            <a:off x="4400668" y="339544"/>
            <a:ext cx="33906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C48BE0A-9B08-4ED9-9B61-8DB7B4ED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89" y="126287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F76A998-89DD-4830-8453-6EFF18C4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89" y="1882794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“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graphicFrame>
        <p:nvGraphicFramePr>
          <p:cNvPr id="10" name="Group 8">
            <a:extLst>
              <a:ext uri="{FF2B5EF4-FFF2-40B4-BE49-F238E27FC236}">
                <a16:creationId xmlns:a16="http://schemas.microsoft.com/office/drawing/2014/main" id="{E9EEA57D-94DC-4D86-A6A8-335FB2AE8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147394"/>
              </p:ext>
            </p:extLst>
          </p:nvPr>
        </p:nvGraphicFramePr>
        <p:xfrm>
          <a:off x="1828767" y="2971331"/>
          <a:ext cx="8077200" cy="2820987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Âm đầu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Vần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Thanh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uống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nước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nhớ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nguồn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EE0404-70BC-4096-ABBA-115784102451}"/>
              </a:ext>
            </a:extLst>
          </p:cNvPr>
          <p:cNvSpPr txBox="1"/>
          <p:nvPr/>
        </p:nvSpPr>
        <p:spPr>
          <a:xfrm>
            <a:off x="6365289" y="3629837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81EFE-15FA-4760-8094-D527A61FEC36}"/>
              </a:ext>
            </a:extLst>
          </p:cNvPr>
          <p:cNvSpPr txBox="1"/>
          <p:nvPr/>
        </p:nvSpPr>
        <p:spPr>
          <a:xfrm>
            <a:off x="8337612" y="3629837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6D8286-43C0-4217-83F3-64606729BBED}"/>
              </a:ext>
            </a:extLst>
          </p:cNvPr>
          <p:cNvSpPr txBox="1"/>
          <p:nvPr/>
        </p:nvSpPr>
        <p:spPr>
          <a:xfrm>
            <a:off x="6397454" y="4208569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0E3E4-B221-44FB-A039-C55840247702}"/>
              </a:ext>
            </a:extLst>
          </p:cNvPr>
          <p:cNvSpPr txBox="1"/>
          <p:nvPr/>
        </p:nvSpPr>
        <p:spPr>
          <a:xfrm>
            <a:off x="8369777" y="4208569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CD135-EB38-4E4D-8195-D457B763196B}"/>
              </a:ext>
            </a:extLst>
          </p:cNvPr>
          <p:cNvSpPr txBox="1"/>
          <p:nvPr/>
        </p:nvSpPr>
        <p:spPr>
          <a:xfrm>
            <a:off x="6570190" y="4721187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92D85-0584-4035-AEC0-ADB839152F99}"/>
              </a:ext>
            </a:extLst>
          </p:cNvPr>
          <p:cNvSpPr txBox="1"/>
          <p:nvPr/>
        </p:nvSpPr>
        <p:spPr>
          <a:xfrm>
            <a:off x="8369777" y="4731789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18CD8-52A1-4926-AF92-417D95AA8676}"/>
              </a:ext>
            </a:extLst>
          </p:cNvPr>
          <p:cNvSpPr txBox="1"/>
          <p:nvPr/>
        </p:nvSpPr>
        <p:spPr>
          <a:xfrm>
            <a:off x="6405526" y="5255009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49026-9E36-48D0-B412-AF1EEB01A854}"/>
              </a:ext>
            </a:extLst>
          </p:cNvPr>
          <p:cNvSpPr txBox="1"/>
          <p:nvPr/>
        </p:nvSpPr>
        <p:spPr>
          <a:xfrm>
            <a:off x="8229358" y="5255009"/>
            <a:ext cx="132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F23BB-6F82-49DD-A1ED-6DCC415CAA63}"/>
              </a:ext>
            </a:extLst>
          </p:cNvPr>
          <p:cNvSpPr txBox="1"/>
          <p:nvPr/>
        </p:nvSpPr>
        <p:spPr>
          <a:xfrm>
            <a:off x="4512875" y="4182997"/>
            <a:ext cx="88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52E382-A0A9-4023-8436-6096F39CB553}"/>
              </a:ext>
            </a:extLst>
          </p:cNvPr>
          <p:cNvSpPr txBox="1"/>
          <p:nvPr/>
        </p:nvSpPr>
        <p:spPr>
          <a:xfrm>
            <a:off x="4512875" y="4731789"/>
            <a:ext cx="88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808C36-710C-4AF9-9DF4-625E2A011698}"/>
              </a:ext>
            </a:extLst>
          </p:cNvPr>
          <p:cNvSpPr txBox="1"/>
          <p:nvPr/>
        </p:nvSpPr>
        <p:spPr>
          <a:xfrm>
            <a:off x="4512875" y="5257326"/>
            <a:ext cx="88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0C453CBB-ACD5-446A-8FC2-3887D8F5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43" y="609600"/>
            <a:ext cx="958305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9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 9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id="{A4A66942-3A75-442E-8366-DD06BD42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797" y="2055813"/>
            <a:ext cx="9316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6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ấu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C0F882EF-80D3-414D-91AC-C55536F9EF45}"/>
              </a:ext>
            </a:extLst>
          </p:cNvPr>
          <p:cNvSpPr txBox="1"/>
          <p:nvPr/>
        </p:nvSpPr>
        <p:spPr>
          <a:xfrm>
            <a:off x="423862" y="932415"/>
            <a:ext cx="371475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HỌC: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33CE18C-6BE9-416E-8D0F-96926890F32B}"/>
              </a:ext>
            </a:extLst>
          </p:cNvPr>
          <p:cNvSpPr txBox="1"/>
          <p:nvPr/>
        </p:nvSpPr>
        <p:spPr>
          <a:xfrm>
            <a:off x="655637" y="1787666"/>
            <a:ext cx="10375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7175" indent="-257175">
              <a:buFontTx/>
              <a:buAutoNum type="arabicPeriod"/>
              <a:defRPr/>
            </a:pP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Điền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được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cấu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tạo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của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tiếng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theo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ba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phần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đã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học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theo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bảng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mẫu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0748FFF-566F-4207-A8F1-D564D1E9B09D}"/>
              </a:ext>
            </a:extLst>
          </p:cNvPr>
          <p:cNvSpPr txBox="1"/>
          <p:nvPr/>
        </p:nvSpPr>
        <p:spPr>
          <a:xfrm>
            <a:off x="292780" y="3192504"/>
            <a:ext cx="6858000" cy="92333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1">
              <a:defRPr/>
            </a:pP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2.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Nhận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biết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được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các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tiếng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có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vần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giống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nhau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96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5959" y="464412"/>
            <a:ext cx="11168479" cy="199470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981200" y="2667001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0CA7FC-741C-4807-AA68-E8780F7A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52764"/>
              </p:ext>
            </p:extLst>
          </p:nvPr>
        </p:nvGraphicFramePr>
        <p:xfrm>
          <a:off x="1371600" y="4430713"/>
          <a:ext cx="9143999" cy="96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3FF8CDF-55A0-44BC-92DC-E75AF6EEEF37}"/>
              </a:ext>
            </a:extLst>
          </p:cNvPr>
          <p:cNvSpPr txBox="1"/>
          <p:nvPr/>
        </p:nvSpPr>
        <p:spPr>
          <a:xfrm>
            <a:off x="976544" y="3746377"/>
            <a:ext cx="172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326382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66" name="Group 1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31958559"/>
              </p:ext>
            </p:extLst>
          </p:nvPr>
        </p:nvGraphicFramePr>
        <p:xfrm>
          <a:off x="1893740" y="362576"/>
          <a:ext cx="8229600" cy="6150096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276" name="Text Box 85"/>
          <p:cNvSpPr txBox="1">
            <a:spLocks noChangeArrowheads="1"/>
          </p:cNvSpPr>
          <p:nvPr/>
        </p:nvSpPr>
        <p:spPr bwMode="auto">
          <a:xfrm>
            <a:off x="2270464" y="167510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</a:p>
        </p:txBody>
      </p:sp>
      <p:sp>
        <p:nvSpPr>
          <p:cNvPr id="8277" name="Text Box 86"/>
          <p:cNvSpPr txBox="1">
            <a:spLocks noChangeArrowheads="1"/>
          </p:cNvSpPr>
          <p:nvPr/>
        </p:nvSpPr>
        <p:spPr bwMode="auto">
          <a:xfrm>
            <a:off x="2270465" y="204816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</a:p>
        </p:txBody>
      </p:sp>
      <p:sp>
        <p:nvSpPr>
          <p:cNvPr id="8278" name="Text Box 87"/>
          <p:cNvSpPr txBox="1">
            <a:spLocks noChangeArrowheads="1"/>
          </p:cNvSpPr>
          <p:nvPr/>
        </p:nvSpPr>
        <p:spPr bwMode="auto">
          <a:xfrm>
            <a:off x="2270465" y="2429166"/>
            <a:ext cx="201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</p:txBody>
      </p:sp>
      <p:sp>
        <p:nvSpPr>
          <p:cNvPr id="8279" name="Text Box 88"/>
          <p:cNvSpPr txBox="1">
            <a:spLocks noChangeArrowheads="1"/>
          </p:cNvSpPr>
          <p:nvPr/>
        </p:nvSpPr>
        <p:spPr bwMode="auto">
          <a:xfrm>
            <a:off x="2270465" y="2830803"/>
            <a:ext cx="169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</a:p>
        </p:txBody>
      </p:sp>
      <p:sp>
        <p:nvSpPr>
          <p:cNvPr id="8280" name="Text Box 89"/>
          <p:cNvSpPr txBox="1">
            <a:spLocks noChangeArrowheads="1"/>
          </p:cNvSpPr>
          <p:nvPr/>
        </p:nvSpPr>
        <p:spPr bwMode="auto">
          <a:xfrm>
            <a:off x="2270465" y="3245141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81" name="Text Box 90"/>
          <p:cNvSpPr txBox="1">
            <a:spLocks noChangeArrowheads="1"/>
          </p:cNvSpPr>
          <p:nvPr/>
        </p:nvSpPr>
        <p:spPr bwMode="auto">
          <a:xfrm>
            <a:off x="2194265" y="3981741"/>
            <a:ext cx="1376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</a:t>
            </a:r>
          </a:p>
        </p:txBody>
      </p:sp>
      <p:sp>
        <p:nvSpPr>
          <p:cNvPr id="8282" name="Text Box 91"/>
          <p:cNvSpPr txBox="1">
            <a:spLocks noChangeArrowheads="1"/>
          </p:cNvSpPr>
          <p:nvPr/>
        </p:nvSpPr>
        <p:spPr bwMode="auto">
          <a:xfrm>
            <a:off x="2270465" y="3630903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</a:p>
        </p:txBody>
      </p:sp>
      <p:sp>
        <p:nvSpPr>
          <p:cNvPr id="8283" name="Text Box 92"/>
          <p:cNvSpPr txBox="1">
            <a:spLocks noChangeArrowheads="1"/>
          </p:cNvSpPr>
          <p:nvPr/>
        </p:nvSpPr>
        <p:spPr bwMode="auto">
          <a:xfrm>
            <a:off x="2270465" y="439766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sp>
        <p:nvSpPr>
          <p:cNvPr id="8284" name="Text Box 93"/>
          <p:cNvSpPr txBox="1">
            <a:spLocks noChangeArrowheads="1"/>
          </p:cNvSpPr>
          <p:nvPr/>
        </p:nvSpPr>
        <p:spPr bwMode="auto">
          <a:xfrm>
            <a:off x="2270464" y="4800891"/>
            <a:ext cx="158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</a:p>
        </p:txBody>
      </p:sp>
      <p:sp>
        <p:nvSpPr>
          <p:cNvPr id="8285" name="Text Box 94"/>
          <p:cNvSpPr txBox="1">
            <a:spLocks noChangeArrowheads="1"/>
          </p:cNvSpPr>
          <p:nvPr/>
        </p:nvSpPr>
        <p:spPr bwMode="auto">
          <a:xfrm>
            <a:off x="2270464" y="520411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</a:p>
        </p:txBody>
      </p:sp>
      <p:sp>
        <p:nvSpPr>
          <p:cNvPr id="8286" name="Text Box 95"/>
          <p:cNvSpPr txBox="1">
            <a:spLocks noChangeArrowheads="1"/>
          </p:cNvSpPr>
          <p:nvPr/>
        </p:nvSpPr>
        <p:spPr bwMode="auto">
          <a:xfrm>
            <a:off x="2341902" y="5621628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</a:p>
        </p:txBody>
      </p:sp>
      <p:sp>
        <p:nvSpPr>
          <p:cNvPr id="8287" name="Text Box 96"/>
          <p:cNvSpPr txBox="1">
            <a:spLocks noChangeArrowheads="1"/>
          </p:cNvSpPr>
          <p:nvPr/>
        </p:nvSpPr>
        <p:spPr bwMode="auto">
          <a:xfrm>
            <a:off x="2270465" y="597881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sp>
        <p:nvSpPr>
          <p:cNvPr id="8288" name="Text Box 135"/>
          <p:cNvSpPr txBox="1">
            <a:spLocks noChangeArrowheads="1"/>
          </p:cNvSpPr>
          <p:nvPr/>
        </p:nvSpPr>
        <p:spPr bwMode="auto">
          <a:xfrm>
            <a:off x="2224428" y="1192503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89" name="Text Box 140"/>
          <p:cNvSpPr txBox="1">
            <a:spLocks noChangeArrowheads="1"/>
          </p:cNvSpPr>
          <p:nvPr/>
        </p:nvSpPr>
        <p:spPr bwMode="auto">
          <a:xfrm>
            <a:off x="2284752" y="811503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5">
            <a:extLst>
              <a:ext uri="{FF2B5EF4-FFF2-40B4-BE49-F238E27FC236}">
                <a16:creationId xmlns:a16="http://schemas.microsoft.com/office/drawing/2014/main" id="{6132BA97-7EC8-4D81-9497-38BF3F374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49" y="167510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55F63ABF-A8C0-496F-93A2-E9B50BD8F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329" y="210950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BB609DB9-F01D-4EEB-BA46-12B771B5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658" y="2447422"/>
            <a:ext cx="201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21" name="Text Box 88">
            <a:extLst>
              <a:ext uri="{FF2B5EF4-FFF2-40B4-BE49-F238E27FC236}">
                <a16:creationId xmlns:a16="http://schemas.microsoft.com/office/drawing/2014/main" id="{7733EE48-AE1F-451E-B539-992CEE5B0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834" y="2830803"/>
            <a:ext cx="169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22" name="Text Box 89">
            <a:extLst>
              <a:ext uri="{FF2B5EF4-FFF2-40B4-BE49-F238E27FC236}">
                <a16:creationId xmlns:a16="http://schemas.microsoft.com/office/drawing/2014/main" id="{9AA90880-C504-4F65-9FD1-9A65FDD30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63" y="3245141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3" name="Text Box 90">
            <a:extLst>
              <a:ext uri="{FF2B5EF4-FFF2-40B4-BE49-F238E27FC236}">
                <a16:creationId xmlns:a16="http://schemas.microsoft.com/office/drawing/2014/main" id="{70635AF6-1DD0-4FAD-98C7-AD6604725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32" y="4050434"/>
            <a:ext cx="1376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24" name="Text Box 91">
            <a:extLst>
              <a:ext uri="{FF2B5EF4-FFF2-40B4-BE49-F238E27FC236}">
                <a16:creationId xmlns:a16="http://schemas.microsoft.com/office/drawing/2014/main" id="{C7057E69-7C4C-4710-A69B-3AC15A7E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937" y="3637253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 Box 92">
            <a:extLst>
              <a:ext uri="{FF2B5EF4-FFF2-40B4-BE49-F238E27FC236}">
                <a16:creationId xmlns:a16="http://schemas.microsoft.com/office/drawing/2014/main" id="{FE2866CF-8726-41D9-9FAC-0C06D629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177" y="4417270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Text Box 93">
            <a:extLst>
              <a:ext uri="{FF2B5EF4-FFF2-40B4-BE49-F238E27FC236}">
                <a16:creationId xmlns:a16="http://schemas.microsoft.com/office/drawing/2014/main" id="{71D85B9E-C25B-4CDF-AB1D-5068F776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594" y="4844214"/>
            <a:ext cx="158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94">
            <a:extLst>
              <a:ext uri="{FF2B5EF4-FFF2-40B4-BE49-F238E27FC236}">
                <a16:creationId xmlns:a16="http://schemas.microsoft.com/office/drawing/2014/main" id="{4A045D3A-6E4E-42CF-9E2A-88CB7DE74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189" y="524786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8" name="Text Box 95">
            <a:extLst>
              <a:ext uri="{FF2B5EF4-FFF2-40B4-BE49-F238E27FC236}">
                <a16:creationId xmlns:a16="http://schemas.microsoft.com/office/drawing/2014/main" id="{41DB7D3D-24CF-4DCF-B3D6-82103F7AC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63" y="5657176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9" name="Text Box 96">
            <a:extLst>
              <a:ext uri="{FF2B5EF4-FFF2-40B4-BE49-F238E27FC236}">
                <a16:creationId xmlns:a16="http://schemas.microsoft.com/office/drawing/2014/main" id="{E9E41F52-03B0-471C-9DEB-566D14AA6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579" y="6029365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35">
            <a:extLst>
              <a:ext uri="{FF2B5EF4-FFF2-40B4-BE49-F238E27FC236}">
                <a16:creationId xmlns:a16="http://schemas.microsoft.com/office/drawing/2014/main" id="{95DE6F44-823D-4C37-A4A0-6183D6A96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614" y="1245905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31" name="Text Box 140">
            <a:extLst>
              <a:ext uri="{FF2B5EF4-FFF2-40B4-BE49-F238E27FC236}">
                <a16:creationId xmlns:a16="http://schemas.microsoft.com/office/drawing/2014/main" id="{4C571AE9-3790-40B7-AF95-A1841DEA2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79" y="811502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85">
            <a:extLst>
              <a:ext uri="{FF2B5EF4-FFF2-40B4-BE49-F238E27FC236}">
                <a16:creationId xmlns:a16="http://schemas.microsoft.com/office/drawing/2014/main" id="{357DA1BE-725F-4636-9008-DFB67B031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84" y="168621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86">
            <a:extLst>
              <a:ext uri="{FF2B5EF4-FFF2-40B4-BE49-F238E27FC236}">
                <a16:creationId xmlns:a16="http://schemas.microsoft.com/office/drawing/2014/main" id="{81837DE6-1D40-4A56-81F8-F8A327742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19" y="204816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3E735C16-AC97-4266-9F1D-E6CD51641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2" y="2490207"/>
            <a:ext cx="201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88">
            <a:extLst>
              <a:ext uri="{FF2B5EF4-FFF2-40B4-BE49-F238E27FC236}">
                <a16:creationId xmlns:a16="http://schemas.microsoft.com/office/drawing/2014/main" id="{9C1A7164-9577-49F6-8F7D-619D3050A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84" y="2875309"/>
            <a:ext cx="169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9">
            <a:extLst>
              <a:ext uri="{FF2B5EF4-FFF2-40B4-BE49-F238E27FC236}">
                <a16:creationId xmlns:a16="http://schemas.microsoft.com/office/drawing/2014/main" id="{7955FE99-064A-440B-A2D4-F8984DA3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361" y="3288797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" name="Text Box 90">
            <a:extLst>
              <a:ext uri="{FF2B5EF4-FFF2-40B4-BE49-F238E27FC236}">
                <a16:creationId xmlns:a16="http://schemas.microsoft.com/office/drawing/2014/main" id="{6FAE12AA-FF3B-4C89-86DE-10FDBE3AE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84" y="4035111"/>
            <a:ext cx="1376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91">
            <a:extLst>
              <a:ext uri="{FF2B5EF4-FFF2-40B4-BE49-F238E27FC236}">
                <a16:creationId xmlns:a16="http://schemas.microsoft.com/office/drawing/2014/main" id="{0E81883E-59C7-43DF-A889-FF4D9CFF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284" y="3650009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92">
            <a:extLst>
              <a:ext uri="{FF2B5EF4-FFF2-40B4-BE49-F238E27FC236}">
                <a16:creationId xmlns:a16="http://schemas.microsoft.com/office/drawing/2014/main" id="{776E4D92-3EA3-46A0-91BE-4D57BE5F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97" y="4441881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Text Box 93">
            <a:extLst>
              <a:ext uri="{FF2B5EF4-FFF2-40B4-BE49-F238E27FC236}">
                <a16:creationId xmlns:a16="http://schemas.microsoft.com/office/drawing/2014/main" id="{89A38F5E-9B39-48F1-95BA-A4FC102F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720" y="4838641"/>
            <a:ext cx="158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41" name="Text Box 94">
            <a:extLst>
              <a:ext uri="{FF2B5EF4-FFF2-40B4-BE49-F238E27FC236}">
                <a16:creationId xmlns:a16="http://schemas.microsoft.com/office/drawing/2014/main" id="{3CC05E3F-0F04-49FF-8CDC-98183C98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06" y="526041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95">
            <a:extLst>
              <a:ext uri="{FF2B5EF4-FFF2-40B4-BE49-F238E27FC236}">
                <a16:creationId xmlns:a16="http://schemas.microsoft.com/office/drawing/2014/main" id="{DB8AB008-70CF-4D8F-AC66-967C7594F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962" y="5657176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Text Box 96">
            <a:extLst>
              <a:ext uri="{FF2B5EF4-FFF2-40B4-BE49-F238E27FC236}">
                <a16:creationId xmlns:a16="http://schemas.microsoft.com/office/drawing/2014/main" id="{76A2DDF8-C04A-40BD-A821-3A9A9FD3C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17" y="6032548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BF6CC811-B8FA-496A-8CED-CC9588E9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91" y="1263940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40">
            <a:extLst>
              <a:ext uri="{FF2B5EF4-FFF2-40B4-BE49-F238E27FC236}">
                <a16:creationId xmlns:a16="http://schemas.microsoft.com/office/drawing/2014/main" id="{A7470BDC-D2CA-46A0-B7A0-BEB30D39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697" y="811503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85">
            <a:extLst>
              <a:ext uri="{FF2B5EF4-FFF2-40B4-BE49-F238E27FC236}">
                <a16:creationId xmlns:a16="http://schemas.microsoft.com/office/drawing/2014/main" id="{30997CDE-F3AC-422A-A49A-359D0F902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568" y="167510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35">
            <a:extLst>
              <a:ext uri="{FF2B5EF4-FFF2-40B4-BE49-F238E27FC236}">
                <a16:creationId xmlns:a16="http://schemas.microsoft.com/office/drawing/2014/main" id="{B71842DC-A60F-455F-8E83-A3898EC8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610" y="1245905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40">
            <a:extLst>
              <a:ext uri="{FF2B5EF4-FFF2-40B4-BE49-F238E27FC236}">
                <a16:creationId xmlns:a16="http://schemas.microsoft.com/office/drawing/2014/main" id="{E7065633-6650-42BC-8DEA-7FDE4801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948" y="811503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40">
            <a:extLst>
              <a:ext uri="{FF2B5EF4-FFF2-40B4-BE49-F238E27FC236}">
                <a16:creationId xmlns:a16="http://schemas.microsoft.com/office/drawing/2014/main" id="{05E8AA75-6F9B-494B-BB04-FB86D9C4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252" y="6005447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0">
            <a:extLst>
              <a:ext uri="{FF2B5EF4-FFF2-40B4-BE49-F238E27FC236}">
                <a16:creationId xmlns:a16="http://schemas.microsoft.com/office/drawing/2014/main" id="{AC648432-8D5A-4381-8FB1-24853AE2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703" y="2445559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85">
            <a:extLst>
              <a:ext uri="{FF2B5EF4-FFF2-40B4-BE49-F238E27FC236}">
                <a16:creationId xmlns:a16="http://schemas.microsoft.com/office/drawing/2014/main" id="{B5D1339B-D033-4626-AA13-EDA6CB62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598" y="209652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85">
            <a:extLst>
              <a:ext uri="{FF2B5EF4-FFF2-40B4-BE49-F238E27FC236}">
                <a16:creationId xmlns:a16="http://schemas.microsoft.com/office/drawing/2014/main" id="{0577C4DC-67A3-4E4A-B366-EAE41AA7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663" y="489288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85">
            <a:extLst>
              <a:ext uri="{FF2B5EF4-FFF2-40B4-BE49-F238E27FC236}">
                <a16:creationId xmlns:a16="http://schemas.microsoft.com/office/drawing/2014/main" id="{73E937F5-26C7-4A3A-B30D-AFB8F9A9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039" y="565595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140">
            <a:extLst>
              <a:ext uri="{FF2B5EF4-FFF2-40B4-BE49-F238E27FC236}">
                <a16:creationId xmlns:a16="http://schemas.microsoft.com/office/drawing/2014/main" id="{2F12B710-F585-4A1B-A01F-1A4F46E08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3468" y="2864214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40">
            <a:extLst>
              <a:ext uri="{FF2B5EF4-FFF2-40B4-BE49-F238E27FC236}">
                <a16:creationId xmlns:a16="http://schemas.microsoft.com/office/drawing/2014/main" id="{FE35F2D6-362C-4B0E-895A-DB16A3C79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800" y="3271793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140">
            <a:extLst>
              <a:ext uri="{FF2B5EF4-FFF2-40B4-BE49-F238E27FC236}">
                <a16:creationId xmlns:a16="http://schemas.microsoft.com/office/drawing/2014/main" id="{61645B66-9CD3-4330-9055-7F42653A8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173" y="3663414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40">
            <a:extLst>
              <a:ext uri="{FF2B5EF4-FFF2-40B4-BE49-F238E27FC236}">
                <a16:creationId xmlns:a16="http://schemas.microsoft.com/office/drawing/2014/main" id="{9C4D9EB7-1614-4A98-9199-A4D326BF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905" y="5274418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40">
            <a:extLst>
              <a:ext uri="{FF2B5EF4-FFF2-40B4-BE49-F238E27FC236}">
                <a16:creationId xmlns:a16="http://schemas.microsoft.com/office/drawing/2014/main" id="{6A1553FA-4B4E-42B1-BE65-3097FD95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509" y="4055035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40">
            <a:extLst>
              <a:ext uri="{FF2B5EF4-FFF2-40B4-BE49-F238E27FC236}">
                <a16:creationId xmlns:a16="http://schemas.microsoft.com/office/drawing/2014/main" id="{DE5D3199-AE4F-4DB0-983F-E758F0481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707" y="4456791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BA0281-2B3D-4BE1-BA80-4CD1DE967A36}"/>
              </a:ext>
            </a:extLst>
          </p:cNvPr>
          <p:cNvSpPr/>
          <p:nvPr/>
        </p:nvSpPr>
        <p:spPr>
          <a:xfrm>
            <a:off x="6330422" y="5362516"/>
            <a:ext cx="1376362" cy="338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837C05-77CA-422A-8F01-E11A2930C660}"/>
              </a:ext>
            </a:extLst>
          </p:cNvPr>
          <p:cNvSpPr/>
          <p:nvPr/>
        </p:nvSpPr>
        <p:spPr>
          <a:xfrm>
            <a:off x="6309294" y="2975433"/>
            <a:ext cx="1266182" cy="3349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2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40924" y="0"/>
            <a:ext cx="116060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92963" y="2970040"/>
            <a:ext cx="1160607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7978404" y="738663"/>
            <a:ext cx="2031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40"/>
          <p:cNvSpPr txBox="1">
            <a:spLocks noChangeArrowheads="1"/>
          </p:cNvSpPr>
          <p:nvPr/>
        </p:nvSpPr>
        <p:spPr bwMode="auto">
          <a:xfrm>
            <a:off x="6783279" y="1459570"/>
            <a:ext cx="2031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2722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902" y="209369"/>
            <a:ext cx="11793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Ghi lại từng cặp tiếng bắt vần với nhau trong khổ thơ sau. So sánh các cặp tiếng ấy xem cặp nào có vần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 hoàn toàn</a:t>
            </a:r>
            <a:r>
              <a:rPr lang="vi-V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cặp nào có vần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 không hoàn toàn </a:t>
            </a:r>
            <a:r>
              <a:rPr lang="vi-V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39857" y="2312026"/>
            <a:ext cx="50401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loắt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89437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669</Words>
  <Application>Microsoft Office PowerPoint</Application>
  <PresentationFormat>Widescreen</PresentationFormat>
  <Paragraphs>170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Candara</vt:lpstr>
      <vt:lpstr>HP001 4 hàng</vt:lpstr>
      <vt:lpstr>Symbol</vt:lpstr>
      <vt:lpstr>Times New Roman</vt:lpstr>
      <vt:lpstr>Wingdings</vt:lpstr>
      <vt:lpstr>1_Office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Anh Minh</cp:lastModifiedBy>
  <cp:revision>14</cp:revision>
  <dcterms:created xsi:type="dcterms:W3CDTF">2021-07-20T20:49:05Z</dcterms:created>
  <dcterms:modified xsi:type="dcterms:W3CDTF">2021-09-10T00:19:43Z</dcterms:modified>
</cp:coreProperties>
</file>