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317" r:id="rId3"/>
    <p:sldId id="271" r:id="rId4"/>
    <p:sldId id="256" r:id="rId5"/>
    <p:sldId id="291" r:id="rId6"/>
    <p:sldId id="318" r:id="rId7"/>
    <p:sldId id="274" r:id="rId8"/>
    <p:sldId id="260" r:id="rId9"/>
    <p:sldId id="275" r:id="rId10"/>
    <p:sldId id="262" r:id="rId11"/>
    <p:sldId id="263" r:id="rId12"/>
    <p:sldId id="266" r:id="rId13"/>
    <p:sldId id="316" r:id="rId14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80"/>
    <a:srgbClr val="218F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DBA0B3-F82B-4515-BD51-85B81B4C47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658B3-1CD1-4758-86B2-3C9CA6305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885756-073C-4DDE-9DB0-3B6D35F3F6A5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C60027-E7BB-4C11-A2D5-B1081378E4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FDBA68-BA31-4A1A-8DFB-45411D7D4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08830-4D55-42B6-8E9F-665D27605F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4FDD-C514-4818-BB2E-34D1E34D9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0E23EF-EBF3-41AF-AC5C-11CA5DD22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4993">
            <a:extLst>
              <a:ext uri="{FF2B5EF4-FFF2-40B4-BE49-F238E27FC236}">
                <a16:creationId xmlns:a16="http://schemas.microsoft.com/office/drawing/2014/main" id="{EF0349A3-FE98-4DD7-8870-42CC2A84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4994">
            <a:extLst>
              <a:ext uri="{FF2B5EF4-FFF2-40B4-BE49-F238E27FC236}">
                <a16:creationId xmlns:a16="http://schemas.microsoft.com/office/drawing/2014/main" id="{2EADACE4-7590-4D04-885E-2ABB4C431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灯片编号占位符 1">
            <a:extLst>
              <a:ext uri="{FF2B5EF4-FFF2-40B4-BE49-F238E27FC236}">
                <a16:creationId xmlns:a16="http://schemas.microsoft.com/office/drawing/2014/main" id="{18DDCFFF-FE03-4684-A94D-EF9FB3B3D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F86013-942B-4D57-8266-F1D33438D820}" type="slidenum">
              <a:rPr lang="en-US" altLang="zh-CN" smtClean="0">
                <a:solidFill>
                  <a:srgbClr val="000000"/>
                </a:solidFill>
              </a:rPr>
              <a:pPr/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AE98-8C66-48A6-92F1-77286834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686F-B841-4AB7-9D02-F49E79CF47F8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AFC5-6CE7-45FC-AA58-6CC7B392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0233-48B8-4813-B669-2EC5A8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A70C-6241-437B-AC91-34A735C88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76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8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0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868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23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77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4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18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788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02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89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AE98-8C66-48A6-92F1-77286834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686F-B841-4AB7-9D02-F49E79CF47F8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AFC5-6CE7-45FC-AA58-6CC7B392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0233-48B8-4813-B669-2EC5A8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A70C-6241-437B-AC91-34A735C88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868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172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5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77AA9-0D93-45FF-92C0-5E4B8066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022B-D2AF-4E21-BA7F-FEB19F045694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B0A7E-486B-4E80-8B1C-213EE65A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487B4-9DAE-48DB-88FE-6570B0EF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7CC1E-EC7D-4645-91A7-ABECC7C6C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779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849283-7214-4D7B-8068-9BEA65C4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AD1A-CB40-4059-94A6-A762169A2785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8F2BA1-C21B-4470-AA8F-844946E8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659EC5-86B2-47A6-A91F-765EC45E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50B1-2519-4E4D-9256-E73A7064C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86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DAD670-5680-4BF1-8FEB-3D5EDE76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32C5-F935-4A27-897A-890F1BE47C37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CD0AA5-D6E6-44FB-B95F-31CCBFC4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46F07-031B-4D2F-A855-7BE1538B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203F-9E98-4D50-9352-DD9D20096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805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A501FD-C251-4D6D-8666-2888FDD2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6871-08C5-41EC-9AA9-8B218CFD101D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8837CF-1245-49F6-B070-600C8455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9308F1-C50B-4ECA-8322-1DB5D282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F439-3D8A-4681-B273-069B3C671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7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F17D93-459A-4C2C-BD0C-684E8181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7638-5BAB-43DF-9FFB-3968C30C58D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5725D0-83B2-4509-8C8F-B2270501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25A794-3677-4C1C-A865-8DAFE88B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A144-C016-44C8-B1EA-CFC435366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964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9EA1A1-B3DC-4412-9F76-D4984330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89DF-CA99-4BB5-8633-94D7E408EDB1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B7FAF2-337E-4447-9FCA-47088F72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22DEA9-8C13-4C15-B247-76277D8B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CA3A-47A6-4B11-B04D-BD7D3E722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381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CB82B3-A3DE-41B5-82B8-0E818C82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0429-8427-48DA-B39E-7D86D231E879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17C2B4-EC1A-490C-B7A2-0746C08D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4F0F6C-69CD-46C3-B22D-E90B290E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7DDE-1BEE-4CBE-A9E3-D44E628D2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830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99AB8-C5DA-49D1-A07F-B5E26F25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19F-1B82-4BEB-9FB8-8EDEEDA1A2FE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64D5B-53F1-4ACB-AF62-F5CA8E64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5FE94-DE78-4B05-90B4-D55052D4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E414-EE85-4E35-8B15-2B56FDE71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61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21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6E7BC-6CB9-4052-BD4F-C6537EBA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B0D8-605C-498E-90B8-0EC138D130A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F65C3-313D-4525-BB96-B33E5A13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3050E-FB38-44AD-9071-7309F8C6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A91-9ADB-4427-80CE-9D4C096CF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34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5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52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64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72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80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9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78EEF9-2A3F-4CA3-9172-56EE8F23F4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5292932-46CA-41EC-851C-E9122AB18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9DE3F-14FE-46AB-BEA1-B49981F46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7AE03-9044-4A4E-A4D4-97F50C81EC48}" type="datetimeFigureOut">
              <a:rPr lang="en-US"/>
              <a:pPr>
                <a:defRPr/>
              </a:pPr>
              <a:t>24/9/2021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3077-FEB5-4C55-BC4D-340E7708A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6C5C9-3734-451F-8281-011007DC6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55C55B-DEEA-4633-9922-3087523E9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7" r:id="rId15"/>
    <p:sldLayoutId id="2147483666" r:id="rId16"/>
    <p:sldLayoutId id="2147483665" r:id="rId17"/>
    <p:sldLayoutId id="2147483664" r:id="rId18"/>
    <p:sldLayoutId id="2147483663" r:id="rId19"/>
    <p:sldLayoutId id="2147483662" r:id="rId20"/>
    <p:sldLayoutId id="214748366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CDC2-1C11-4B27-A92B-A8C9BFB0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6522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a.859           67 &lt; 859 167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4         2 037 &gt; 482 037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609 608  &lt; 609 60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264 309  =             64 309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F4635-3895-42CC-84E7-C8B5B432A84D}"/>
              </a:ext>
            </a:extLst>
          </p:cNvPr>
          <p:cNvSpPr/>
          <p:nvPr/>
        </p:nvSpPr>
        <p:spPr>
          <a:xfrm>
            <a:off x="2819400" y="16224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EA6A1-50AE-4A19-A1F1-CD25B3DAB85C}"/>
              </a:ext>
            </a:extLst>
          </p:cNvPr>
          <p:cNvSpPr/>
          <p:nvPr/>
        </p:nvSpPr>
        <p:spPr>
          <a:xfrm>
            <a:off x="2667000" y="27654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2CD6E-5446-40EE-AC45-0805D2F97D0A}"/>
              </a:ext>
            </a:extLst>
          </p:cNvPr>
          <p:cNvSpPr/>
          <p:nvPr/>
        </p:nvSpPr>
        <p:spPr>
          <a:xfrm>
            <a:off x="5334000" y="38322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DF32D4-8194-47E5-A44E-46464DC4BEF1}"/>
              </a:ext>
            </a:extLst>
          </p:cNvPr>
          <p:cNvSpPr/>
          <p:nvPr/>
        </p:nvSpPr>
        <p:spPr>
          <a:xfrm>
            <a:off x="4419600" y="48990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1460B-21D1-4956-8BF6-F9A201AE3068}"/>
              </a:ext>
            </a:extLst>
          </p:cNvPr>
          <p:cNvSpPr/>
          <p:nvPr/>
        </p:nvSpPr>
        <p:spPr>
          <a:xfrm>
            <a:off x="2895600" y="16986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A6DD26-09FE-43CE-9B5B-074B0AD3F7D5}"/>
              </a:ext>
            </a:extLst>
          </p:cNvPr>
          <p:cNvSpPr/>
          <p:nvPr/>
        </p:nvSpPr>
        <p:spPr>
          <a:xfrm>
            <a:off x="2743200" y="28416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B1CE6-9075-4223-B29A-A2D4E7EABC57}"/>
              </a:ext>
            </a:extLst>
          </p:cNvPr>
          <p:cNvSpPr/>
          <p:nvPr/>
        </p:nvSpPr>
        <p:spPr>
          <a:xfrm>
            <a:off x="5410200" y="39084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9FF2C-F3A4-484F-9C22-238EB820A000}"/>
              </a:ext>
            </a:extLst>
          </p:cNvPr>
          <p:cNvSpPr/>
          <p:nvPr/>
        </p:nvSpPr>
        <p:spPr>
          <a:xfrm>
            <a:off x="4495800" y="49752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01023C-2135-4F42-B899-63B39DD0A118}"/>
              </a:ext>
            </a:extLst>
          </p:cNvPr>
          <p:cNvSpPr/>
          <p:nvPr/>
        </p:nvSpPr>
        <p:spPr>
          <a:xfrm>
            <a:off x="866775" y="315913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252" name="TextBox 14">
            <a:extLst>
              <a:ext uri="{FF2B5EF4-FFF2-40B4-BE49-F238E27FC236}">
                <a16:creationId xmlns:a16="http://schemas.microsoft.com/office/drawing/2014/main" id="{AFDD53EF-EF02-4DCA-A9BA-B36E3FF7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4513"/>
            <a:ext cx="612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số thích hợp vào ô trống: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A06A-B1F1-4EF5-9207-34512C28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5" y="781050"/>
            <a:ext cx="8229600" cy="144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&lt; 5                                  b. 2 &lt;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&lt; 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C15C82-252D-45E3-B0A7-E99D9ED8979C}"/>
              </a:ext>
            </a:extLst>
          </p:cNvPr>
          <p:cNvSpPr/>
          <p:nvPr/>
        </p:nvSpPr>
        <p:spPr>
          <a:xfrm>
            <a:off x="1247775" y="3151188"/>
            <a:ext cx="868680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là: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0; 1; 2; 3; 4.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0; 1; 2; 3; 4.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76FCFF-179D-4208-8A12-332CFD55C592}"/>
              </a:ext>
            </a:extLst>
          </p:cNvPr>
          <p:cNvSpPr/>
          <p:nvPr/>
        </p:nvSpPr>
        <p:spPr>
          <a:xfrm>
            <a:off x="866775" y="211138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362B79D7-1284-4DF6-8D7D-47387DA4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9738"/>
            <a:ext cx="4259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tự nhiên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A6A58B0-A6D7-4A32-A80F-397D3830183E}"/>
              </a:ext>
            </a:extLst>
          </p:cNvPr>
          <p:cNvSpPr/>
          <p:nvPr/>
        </p:nvSpPr>
        <p:spPr>
          <a:xfrm>
            <a:off x="1220788" y="4629150"/>
            <a:ext cx="944880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3; 4.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3; 4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 animBg="1"/>
      <p:bldP spid="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8E9C-6CD1-485F-A609-BB7EC299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295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68 &lt;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&lt; 92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109F46-6772-4556-902D-EAB56F8EF400}"/>
              </a:ext>
            </a:extLst>
          </p:cNvPr>
          <p:cNvSpPr/>
          <p:nvPr/>
        </p:nvSpPr>
        <p:spPr>
          <a:xfrm>
            <a:off x="1981200" y="609600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292" name="TextBox 6">
            <a:extLst>
              <a:ext uri="{FF2B5EF4-FFF2-40B4-BE49-F238E27FC236}">
                <a16:creationId xmlns:a16="http://schemas.microsoft.com/office/drawing/2014/main" id="{3B88910E-B2E6-491F-A6E6-A58D8555C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838200"/>
            <a:ext cx="446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tròn chục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4B98C7-A2D0-4A42-94EB-97B54D64FCD3}"/>
              </a:ext>
            </a:extLst>
          </p:cNvPr>
          <p:cNvSpPr/>
          <p:nvPr/>
        </p:nvSpPr>
        <p:spPr>
          <a:xfrm>
            <a:off x="800100" y="3124200"/>
            <a:ext cx="108966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92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68 là: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70; 80; 90.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 là: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70; 80; 90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CF560-FE74-4625-BEF3-FCC5C6DB0B1D}"/>
              </a:ext>
            </a:extLst>
          </p:cNvPr>
          <p:cNvSpPr/>
          <p:nvPr/>
        </p:nvSpPr>
        <p:spPr>
          <a:xfrm>
            <a:off x="3733800" y="2967335"/>
            <a:ext cx="4320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543123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B3F9649-F58C-4E6B-A979-D9E37B7E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177173D-DFE6-4535-85D7-4E049230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1734800" cy="2895600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Sắp xếp các số sau theo thứ tự từ lớn </a:t>
            </a:r>
            <a:r>
              <a:rPr lang="vi-VN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 bé: </a:t>
            </a:r>
            <a:endParaRPr lang="en-US" altLang="en-US" sz="4800" b="1" i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78 943; 76 843; 79 856; 75 689; 77 892</a:t>
            </a:r>
            <a:endParaRPr lang="en-US" altLang="en-US" sz="4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2463D9D4-6C05-4150-8F40-2452A5DA1ABD}"/>
              </a:ext>
            </a:extLst>
          </p:cNvPr>
          <p:cNvSpPr txBox="1">
            <a:spLocks/>
          </p:cNvSpPr>
          <p:nvPr/>
        </p:nvSpPr>
        <p:spPr bwMode="auto">
          <a:xfrm>
            <a:off x="1219200" y="3694113"/>
            <a:ext cx="93995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altLang="en-US" sz="40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79 856; 78 943; 77 892</a:t>
            </a:r>
            <a:r>
              <a:rPr lang="en-US" alt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40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76 843; 75 689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948FC8-79F5-4FA2-883F-D938A7568383}"/>
              </a:ext>
            </a:extLst>
          </p:cNvPr>
          <p:cNvSpPr/>
          <p:nvPr/>
        </p:nvSpPr>
        <p:spPr>
          <a:xfrm>
            <a:off x="1903550" y="2362201"/>
            <a:ext cx="8764451" cy="951131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7">
            <a:extLst>
              <a:ext uri="{FF2B5EF4-FFF2-40B4-BE49-F238E27FC236}">
                <a16:creationId xmlns:a16="http://schemas.microsoft.com/office/drawing/2014/main" id="{A631C920-50C7-48E3-B143-788A5BD4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1476375"/>
            <a:ext cx="78486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…ngày….tháng…năm 2021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8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 tập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3286A5BC-142D-4727-A907-815EC754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>
            <a:extLst>
              <a:ext uri="{FF2B5EF4-FFF2-40B4-BE49-F238E27FC236}">
                <a16:creationId xmlns:a16="http://schemas.microsoft.com/office/drawing/2014/main" id="{D7C32902-6B9A-467B-8661-3BD2BE215231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918587C6-1999-453E-A939-21C8061C8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51063"/>
            <a:ext cx="7696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Box 4">
            <a:extLst>
              <a:ext uri="{FF2B5EF4-FFF2-40B4-BE49-F238E27FC236}">
                <a16:creationId xmlns:a16="http://schemas.microsoft.com/office/drawing/2014/main" id="{B9759636-45FB-4E5B-A688-91E55370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2446338"/>
            <a:ext cx="824706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CF560-FE74-4625-BEF3-FCC5C6DB0B1D}"/>
              </a:ext>
            </a:extLst>
          </p:cNvPr>
          <p:cNvSpPr/>
          <p:nvPr/>
        </p:nvSpPr>
        <p:spPr>
          <a:xfrm>
            <a:off x="3816998" y="2967335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036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30C1EF3F-FF7B-4E46-B89E-E01C3298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126492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cs typeface="Arial" panose="020B0604020202020204" pitchFamily="34" charset="0"/>
              </a:rPr>
              <a:t>	</a:t>
            </a:r>
            <a:r>
              <a:rPr lang="en-US" altLang="en-US" sz="3200" dirty="0" err="1">
                <a:cs typeface="Arial" panose="020B0604020202020204" pitchFamily="34" charset="0"/>
              </a:rPr>
              <a:t>Bài</a:t>
            </a:r>
            <a:r>
              <a:rPr lang="en-US" altLang="en-US" sz="3200" dirty="0">
                <a:cs typeface="Arial" panose="020B0604020202020204" pitchFamily="34" charset="0"/>
              </a:rPr>
              <a:t> 1: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cs typeface="Arial" panose="020B0604020202020204" pitchFamily="34" charset="0"/>
              </a:rPr>
              <a:t>a. </a:t>
            </a:r>
            <a:r>
              <a:rPr lang="en-US" altLang="en-US" sz="3200" dirty="0" err="1">
                <a:cs typeface="Arial" panose="020B0604020202020204" pitchFamily="34" charset="0"/>
              </a:rPr>
              <a:t>Viết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bé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nhất</a:t>
            </a:r>
            <a:r>
              <a:rPr lang="en-US" altLang="en-US" sz="3200" dirty="0"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cs typeface="Arial" panose="020B0604020202020204" pitchFamily="34" charset="0"/>
              </a:rPr>
              <a:t>b. </a:t>
            </a:r>
            <a:r>
              <a:rPr lang="en-US" altLang="en-US" sz="3200" dirty="0" err="1">
                <a:cs typeface="Arial" panose="020B0604020202020204" pitchFamily="34" charset="0"/>
              </a:rPr>
              <a:t>Viết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lớn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nhất</a:t>
            </a:r>
            <a:r>
              <a:rPr lang="en-US" altLang="en-US" sz="3200" dirty="0"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267E231-11DF-482E-9BA9-CD3034E21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54102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a.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nhất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: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: 10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ba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số:100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b.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lớn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nhất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: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: 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ba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số:999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AFAA2C9-B621-438A-8620-5C033994551A}"/>
              </a:ext>
            </a:extLst>
          </p:cNvPr>
          <p:cNvSpPr txBox="1">
            <a:spLocks/>
          </p:cNvSpPr>
          <p:nvPr/>
        </p:nvSpPr>
        <p:spPr>
          <a:xfrm>
            <a:off x="1943100" y="762000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nhiêu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BB4EF3-B7CA-4E0D-8F2D-6BB79D7183D8}"/>
              </a:ext>
            </a:extLst>
          </p:cNvPr>
          <p:cNvSpPr txBox="1">
            <a:spLocks/>
          </p:cNvSpPr>
          <p:nvPr/>
        </p:nvSpPr>
        <p:spPr>
          <a:xfrm>
            <a:off x="1790700" y="2438400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Đáp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án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: ( 9- 0) + 1 = 10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977E0A-57C4-4338-836E-1265622C10A7}"/>
              </a:ext>
            </a:extLst>
          </p:cNvPr>
          <p:cNvSpPr txBox="1">
            <a:spLocks/>
          </p:cNvSpPr>
          <p:nvPr/>
        </p:nvSpPr>
        <p:spPr>
          <a:xfrm>
            <a:off x="1962150" y="1541463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nhiêu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567BC-6C94-4B69-9533-2B04134E0A70}"/>
              </a:ext>
            </a:extLst>
          </p:cNvPr>
          <p:cNvSpPr txBox="1">
            <a:spLocks/>
          </p:cNvSpPr>
          <p:nvPr/>
        </p:nvSpPr>
        <p:spPr>
          <a:xfrm>
            <a:off x="2273300" y="4914900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Đáp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án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: ( 99- 10) + 1 = 90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EBC54A-6BB9-4897-9BBA-E23548447A7B}"/>
              </a:ext>
            </a:extLst>
          </p:cNvPr>
          <p:cNvSpPr/>
          <p:nvPr/>
        </p:nvSpPr>
        <p:spPr>
          <a:xfrm>
            <a:off x="1143000" y="255588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C11CEB-A4AE-4626-BD57-20CCFCE5310D}"/>
              </a:ext>
            </a:extLst>
          </p:cNvPr>
          <p:cNvSpPr txBox="1">
            <a:spLocks/>
          </p:cNvSpPr>
          <p:nvPr/>
        </p:nvSpPr>
        <p:spPr>
          <a:xfrm>
            <a:off x="1779588" y="1557338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0; 1; 2; 3; 4; 5; 6; 7; 8;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1F15A4-FBC4-44C1-A4E3-FEB1B70F9708}"/>
              </a:ext>
            </a:extLst>
          </p:cNvPr>
          <p:cNvSpPr txBox="1">
            <a:spLocks/>
          </p:cNvSpPr>
          <p:nvPr/>
        </p:nvSpPr>
        <p:spPr>
          <a:xfrm>
            <a:off x="1989138" y="4014788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10; 11; ……; 98; 99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F6F77273-3B9D-4265-A619-FA4F3D6DA7D6}"/>
              </a:ext>
            </a:extLst>
          </p:cNvPr>
          <p:cNvSpPr/>
          <p:nvPr/>
        </p:nvSpPr>
        <p:spPr bwMode="auto">
          <a:xfrm>
            <a:off x="1371600" y="1066800"/>
            <a:ext cx="9906000" cy="50292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6FF095-B8C7-4ACB-9E2E-04B0F5782C5F}"/>
              </a:ext>
            </a:extLst>
          </p:cNvPr>
          <p:cNvSpPr txBox="1">
            <a:spLocks/>
          </p:cNvSpPr>
          <p:nvPr/>
        </p:nvSpPr>
        <p:spPr bwMode="auto">
          <a:xfrm>
            <a:off x="2133600" y="2133600"/>
            <a:ext cx="838200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hạng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ta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en-US" sz="4400" i="1" u="sng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CAAA35-B249-49DD-999F-9EB10839304B}"/>
              </a:ext>
            </a:extLst>
          </p:cNvPr>
          <p:cNvSpPr txBox="1">
            <a:spLocks/>
          </p:cNvSpPr>
          <p:nvPr/>
        </p:nvSpPr>
        <p:spPr bwMode="auto">
          <a:xfrm>
            <a:off x="2133600" y="2133600"/>
            <a:ext cx="838200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hạng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ta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lấy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 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khoảng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+ 1</a:t>
            </a:r>
            <a:endParaRPr lang="en-US" sz="4400" i="1" u="sng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27717&quot;&gt;&lt;/object&gt;&lt;object type=&quot;2&quot; unique_id=&quot;27718&quot;&gt;&lt;object type=&quot;3&quot; unique_id=&quot;27719&quot;&gt;&lt;property id=&quot;20148&quot; value=&quot;5&quot;/&gt;&lt;property id=&quot;20300&quot; value=&quot;Slide 1&quot;/&gt;&lt;property id=&quot;20307&quot; value=&quot;272&quot;/&gt;&lt;/object&gt;&lt;object type=&quot;3&quot; unique_id=&quot;27720&quot;&gt;&lt;property id=&quot;20148&quot; value=&quot;5&quot;/&gt;&lt;property id=&quot;20300&quot; value=&quot;Slide 2&quot;/&gt;&lt;property id=&quot;20307&quot; value=&quot;256&quot;/&gt;&lt;/object&gt;&lt;object type=&quot;3&quot; unique_id=&quot;27721&quot;&gt;&lt;property id=&quot;20148&quot; value=&quot;5&quot;/&gt;&lt;property id=&quot;20300&quot; value=&quot;Slide 3 - &amp;quot;ÔN BÀI CŨ&amp;quot;&quot;/&gt;&lt;property id=&quot;20307&quot; value=&quot;271&quot;/&gt;&lt;/object&gt;&lt;object type=&quot;3&quot; unique_id=&quot;27722&quot;&gt;&lt;property id=&quot;20148&quot; value=&quot;5&quot;/&gt;&lt;property id=&quot;20300&quot; value=&quot;Slide 4&quot;/&gt;&lt;property id=&quot;20307&quot; value=&quot;259&quot;/&gt;&lt;/object&gt;&lt;object type=&quot;3&quot; unique_id=&quot;27723&quot;&gt;&lt;property id=&quot;20148&quot; value=&quot;5&quot;/&gt;&lt;property id=&quot;20300&quot; value=&quot;Slide 5&quot;/&gt;&lt;property id=&quot;20307&quot; value=&quot;273&quot;/&gt;&lt;/object&gt;&lt;object type=&quot;3&quot; unique_id=&quot;27724&quot;&gt;&lt;property id=&quot;20148&quot; value=&quot;5&quot;/&gt;&lt;property id=&quot;20300&quot; value=&quot;Slide 6&quot;/&gt;&lt;property id=&quot;20307&quot; value=&quot;260&quot;/&gt;&lt;/object&gt;&lt;object type=&quot;3&quot; unique_id=&quot;27725&quot;&gt;&lt;property id=&quot;20148&quot; value=&quot;5&quot;/&gt;&lt;property id=&quot;20300&quot; value=&quot;Slide 7&quot;/&gt;&lt;property id=&quot;20307&quot; value=&quot;262&quot;/&gt;&lt;/object&gt;&lt;object type=&quot;3&quot; unique_id=&quot;27726&quot;&gt;&lt;property id=&quot;20148&quot; value=&quot;5&quot;/&gt;&lt;property id=&quot;20300&quot; value=&quot;Slide 8&quot;/&gt;&lt;property id=&quot;20307&quot; value=&quot;263&quot;/&gt;&lt;/object&gt;&lt;object type=&quot;3&quot; unique_id=&quot;27727&quot;&gt;&lt;property id=&quot;20148&quot; value=&quot;5&quot;/&gt;&lt;property id=&quot;20300&quot; value=&quot;Slide 9 - &amp;quot;&amp;#x0D;&amp;#x0A;68 &amp;lt; x &amp;lt; 92&amp;quot;&quot;/&gt;&lt;property id=&quot;20307&quot; value=&quot;266&quot;/&gt;&lt;/object&gt;&lt;object type=&quot;3&quot; unique_id=&quot;27728&quot;&gt;&lt;property id=&quot;20148&quot; value=&quot;5&quot;/&gt;&lt;property id=&quot;20300&quot; value=&quot;Slide 10 - &amp;quot;Củng cố - Dặn dò&amp;#x0D;&amp;#x0A;&amp;quot;&quot;/&gt;&lt;property id=&quot;20307&quot; value=&quot;268&quot;/&gt;&lt;/object&gt;&lt;object type=&quot;3&quot; unique_id=&quot;27729&quot;&gt;&lt;property id=&quot;20148&quot; value=&quot;5&quot;/&gt;&lt;property id=&quot;20300&quot; value=&quot;Slide 11&quot;/&gt;&lt;property id=&quot;20307&quot; value=&quot;270&quot;/&gt;&lt;/object&gt;&lt;/object&gt;&lt;/object&gt;&lt;/database&gt;"/>
  <p:tag name="SECTOMILLISECCONVERTED" val="1"/>
  <p:tag name="INKNOELEADERBOARD" val="-11465370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469</Words>
  <Application>Microsoft Office PowerPoint</Application>
  <PresentationFormat>Widescreen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68 &lt; x &lt; 92</vt:lpstr>
      <vt:lpstr>PowerPoint Presentation</vt:lpstr>
    </vt:vector>
  </TitlesOfParts>
  <Company>Mobile:0979696247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Tran Thi Huong</cp:lastModifiedBy>
  <cp:revision>51</cp:revision>
  <dcterms:created xsi:type="dcterms:W3CDTF">2010-07-26T06:54:31Z</dcterms:created>
  <dcterms:modified xsi:type="dcterms:W3CDTF">2021-09-24T15:10:10Z</dcterms:modified>
</cp:coreProperties>
</file>