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18"/>
  </p:notesMasterIdLst>
  <p:sldIdLst>
    <p:sldId id="287" r:id="rId3"/>
    <p:sldId id="256" r:id="rId4"/>
    <p:sldId id="302" r:id="rId5"/>
    <p:sldId id="303" r:id="rId6"/>
    <p:sldId id="264" r:id="rId7"/>
    <p:sldId id="292" r:id="rId8"/>
    <p:sldId id="266" r:id="rId9"/>
    <p:sldId id="306" r:id="rId10"/>
    <p:sldId id="293" r:id="rId11"/>
    <p:sldId id="307" r:id="rId12"/>
    <p:sldId id="272" r:id="rId13"/>
    <p:sldId id="283" r:id="rId14"/>
    <p:sldId id="276" r:id="rId15"/>
    <p:sldId id="263" r:id="rId16"/>
    <p:sldId id="299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971"/>
    <a:srgbClr val="CDBF97"/>
    <a:srgbClr val="A88755"/>
    <a:srgbClr val="FFFFFF"/>
    <a:srgbClr val="D686A1"/>
    <a:srgbClr val="E6E6E6"/>
    <a:srgbClr val="8D7545"/>
    <a:srgbClr val="ECE8E5"/>
    <a:srgbClr val="E4CBCB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2022/1/1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94e59ac224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94e59ac224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91985b3c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91985b3c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90f9fdb79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90f9fdb79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8bfc9412d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8bfc9412d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5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81D4E-7AD4-42B0-8735-2759A5BA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41A8-6102-45CA-A305-AE6E6265F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18597-6ACB-4943-A251-61236CB5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6614-E734-4D7A-A769-49BE24BC8F36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B62F4-6E81-4BD7-957C-38C3DC50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1A41A-AF4F-433B-92FE-45A666A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3DC-5619-42A5-89B1-EA1325C3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BE1F6A-A613-4107-AF57-0F982F0D0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EA9C-68E5-4EE8-AEDE-0B8AFA545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47A5-55B1-44CF-8094-AC321A90CA8F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98BC1-BE9A-45F3-AA81-9AC59F16D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00E29-F3AF-411F-9010-04E23A303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4936-6CC5-4AF5-978C-540E0FC6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0E65-143F-4C19-8781-2FDC0A294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FEA6B-9C3E-4541-ACDE-3581FD86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2630-591E-414F-A7E4-0997DC88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1297D-115A-4E20-B359-31972D680BEF}" type="datetime1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6D8D-1614-45D7-8BE9-C5F8C018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0FCB-CA52-46D7-B9D3-0F88829D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B4CF3-EC12-4CAD-99D9-E561B004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AB70C-5052-43B8-A179-7A0E79BD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B0918-C35E-4A25-A1C2-20F66A1B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072177-DE39-49DA-90AB-8CD323BC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72E09A-51CB-4134-84A2-2CBF9E83C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65DE1E-0367-417F-99CA-864801B4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6CE37-B171-470E-A583-7712A8256CE3}" type="datetime1">
              <a:rPr lang="en-US" smtClean="0"/>
              <a:t>1/1/2022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48CE2B-F469-498B-B22F-E0877383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385AE-A44A-4946-B5E4-356B4B1A5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41648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05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5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8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5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6124-B650-4AD1-B99B-0154962D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57B0C-4786-4755-A8C6-9C112E7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4A06-7708-4D0C-AD0E-CD6EC413C249}" type="datetime1">
              <a:rPr lang="en-US" smtClean="0"/>
              <a:t>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CE2A29-1891-40F3-9C9F-167EA957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16D7D-1430-4985-B633-89B1E1A7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69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20463B-59AA-41A6-BC98-3A8607315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CF97-593F-4E00-999B-1982BC50F7B2}" type="datetime1">
              <a:rPr lang="en-US" smtClean="0"/>
              <a:t>1/1/2022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4E3AB-82AF-4D74-86D3-C99AEB82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FC90CC-D6D5-4525-A1C0-0FA8FE99C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C561-45FC-4488-BBC0-7AA0D48B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E44EE-F3BD-45CF-81AF-35DD7A893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D5312-A604-42AC-B5C1-326492F2F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D070E-0019-480C-9F16-10603D18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1076E-6288-43D3-9A08-F94A34F6B108}" type="datetime1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BE08DD-4DB1-4C68-8E2B-93F609AC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3B829-00DB-4529-908F-59A471A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FAD4-45B9-4E77-B4A4-03C5B9DEC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6F7D3-B295-4E92-A1A6-0E400F2B7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F998F-F454-49DF-B4E3-96DD340A6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4E82-0AFC-4568-9B73-A130E815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2F56A-EAA0-4ED9-9F46-331983D720A9}" type="datetime1">
              <a:rPr lang="en-US" smtClean="0"/>
              <a:t>1/1/2022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1AF9-9110-438F-82F7-199B6140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5562F-5E29-4C59-9394-EEF967C8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DB156-93F1-43C8-8B4B-440B9483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23C0C-96D4-4735-848B-76387BE36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F77E3-9476-45BA-9B83-0C51F510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1B2-C9FD-4A5E-9AA6-1B55DEE81DD0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C1801-EE9E-4A44-B442-FB9E93D88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9C7E1-5A25-4A08-8BB8-1ECCB387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A623D-04A9-46B1-AFBB-8AC4CFA080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5537E-E985-475F-937C-E076E6080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339F3-6968-4602-A547-28D68220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99FA-F707-4C69-9580-6390F84A2F2D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D5E4-932D-41C6-B282-C3943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531D7-8B90-490F-A755-5C4AA0ACA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4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45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2022/1/1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0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43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7B02-6C89-43FE-890C-D42656F8E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F77B8-A25B-42D7-B121-86165D20E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A510-BA6A-4934-B565-F982B20B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C0C71-BD19-4D13-A6E2-08922C354A25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18CF0-A48E-4751-AFF7-10355DD9E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F8790-D4F1-4AD7-87D6-37CB1BB7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0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B1B35-B1A7-40DF-B558-9698C714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6D27D-DC96-4B4E-B599-73795F78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349C2-C9C4-414B-9ED8-2450F35F9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C86-072F-4198-AC14-5989DF641320}" type="datetime1">
              <a:rPr lang="en-US" smtClean="0"/>
              <a:t>1/1/2022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6684-ED92-468B-954F-CE102A853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C8D9-2693-4972-811E-F2CEF51C6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85F5-60D3-4447-BEA1-A937A9694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1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1" r:id="rId9"/>
    <p:sldLayoutId id="2147483679" r:id="rId10"/>
    <p:sldLayoutId id="2147483678" r:id="rId11"/>
    <p:sldLayoutId id="2147483676" r:id="rId12"/>
    <p:sldLayoutId id="2147483675" r:id="rId13"/>
    <p:sldLayoutId id="2147483672" r:id="rId14"/>
    <p:sldLayoutId id="2147483671" r:id="rId15"/>
    <p:sldLayoutId id="2147483670" r:id="rId16"/>
    <p:sldLayoutId id="2147483654" r:id="rId17"/>
    <p:sldLayoutId id="2147483698" r:id="rId18"/>
    <p:sldLayoutId id="2147483690" r:id="rId19"/>
    <p:sldLayoutId id="2147483680" r:id="rId20"/>
    <p:sldLayoutId id="2147483674" r:id="rId21"/>
    <p:sldLayoutId id="2147483673" r:id="rId22"/>
    <p:sldLayoutId id="2147483669" r:id="rId23"/>
    <p:sldLayoutId id="2147483668" r:id="rId24"/>
    <p:sldLayoutId id="2147483655" r:id="rId25"/>
    <p:sldLayoutId id="2147483656" r:id="rId26"/>
    <p:sldLayoutId id="2147483657" r:id="rId27"/>
    <p:sldLayoutId id="2147483658" r:id="rId28"/>
    <p:sldLayoutId id="2147483697" r:id="rId29"/>
    <p:sldLayoutId id="2147483696" r:id="rId30"/>
    <p:sldLayoutId id="2147483695" r:id="rId31"/>
    <p:sldLayoutId id="2147483694" r:id="rId32"/>
    <p:sldLayoutId id="2147483693" r:id="rId33"/>
    <p:sldLayoutId id="2147483692" r:id="rId34"/>
    <p:sldLayoutId id="2147483683" r:id="rId35"/>
    <p:sldLayoutId id="2147483682" r:id="rId36"/>
    <p:sldLayoutId id="2147483677" r:id="rId37"/>
    <p:sldLayoutId id="2147483659" r:id="rId38"/>
    <p:sldLayoutId id="2147483660" r:id="rId39"/>
    <p:sldLayoutId id="2147483661" r:id="rId40"/>
    <p:sldLayoutId id="2147483662" r:id="rId41"/>
    <p:sldLayoutId id="2147483663" r:id="rId4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3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083383" y="2347561"/>
            <a:ext cx="810861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UTM Arruba KT" panose="02040603050506020204" pitchFamily="18" charset="0"/>
                <a:ea typeface="方正卡通简体" panose="03000509000000000000" pitchFamily="65" charset="-122"/>
                <a:cs typeface="+mn-ea"/>
                <a:sym typeface="+mn-lt"/>
              </a:rPr>
              <a:t>KHỞI ĐỘNG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7" name="TextBox 3">
            <a:hlinkClick r:id="rId5"/>
            <a:extLst>
              <a:ext uri="{FF2B5EF4-FFF2-40B4-BE49-F238E27FC236}">
                <a16:creationId xmlns:a16="http://schemas.microsoft.com/office/drawing/2014/main" id="{8EB00E63-C81B-4E17-A618-C3ADAF07CDB1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37243EB8-2DF3-4A64-B852-C1242C632745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02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5714434" y="1438972"/>
            <a:ext cx="4927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LUYỆN</a:t>
            </a:r>
          </a:p>
          <a:p>
            <a:pPr algn="ctr"/>
            <a:r>
              <a:rPr lang="en-US" altLang="zh-CN" sz="96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TẬP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003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16AE62-1C1D-43C5-A671-5C29D28D9B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792" y="3363150"/>
            <a:ext cx="3494850" cy="349485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25414C9-6587-4A35-AE43-EC708E78E5A8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94DC60DD-AAB3-4078-B8CF-2CA68BE34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27" y="289669"/>
            <a:ext cx="8329345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9? 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CF436F68-D634-43BF-85F7-C5CAD33C8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73" y="1772631"/>
            <a:ext cx="10701330" cy="143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altLang="en-US" sz="6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99;  1999;  108; 5643;  29 385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84E5C3-D878-45AE-9CA9-08A8AB03DFE7}"/>
              </a:ext>
            </a:extLst>
          </p:cNvPr>
          <p:cNvSpPr/>
          <p:nvPr/>
        </p:nvSpPr>
        <p:spPr>
          <a:xfrm>
            <a:off x="61759" y="1886775"/>
            <a:ext cx="1476375" cy="1476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3BBEDB5-99B4-4D1C-B1CE-F0B2BD6A2605}"/>
              </a:ext>
            </a:extLst>
          </p:cNvPr>
          <p:cNvSpPr/>
          <p:nvPr/>
        </p:nvSpPr>
        <p:spPr>
          <a:xfrm>
            <a:off x="4198155" y="1835156"/>
            <a:ext cx="1696482" cy="161057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4CCD0AA-288A-4623-A31F-A004116624E1}"/>
              </a:ext>
            </a:extLst>
          </p:cNvPr>
          <p:cNvSpPr/>
          <p:nvPr/>
        </p:nvSpPr>
        <p:spPr>
          <a:xfrm>
            <a:off x="5921749" y="1907171"/>
            <a:ext cx="2172216" cy="15075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5C8D06-EAB1-4AE7-B871-731901A5BD95}"/>
              </a:ext>
            </a:extLst>
          </p:cNvPr>
          <p:cNvSpPr/>
          <p:nvPr/>
        </p:nvSpPr>
        <p:spPr>
          <a:xfrm>
            <a:off x="8254075" y="1855582"/>
            <a:ext cx="2528726" cy="15075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:a16="http://schemas.microsoft.com/office/drawing/2014/main" id="{6D112E06-1AEE-410A-BFAE-D6170CBE90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785" y="3052003"/>
            <a:ext cx="4470031" cy="4470031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1E598A7-6A3B-4C09-A543-5B6565C1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0" y="216798"/>
            <a:ext cx="12060330" cy="1400530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7D0BD71-2B5E-49D2-9AC1-D12BBF6EE7C7}"/>
              </a:ext>
            </a:extLst>
          </p:cNvPr>
          <p:cNvSpPr txBox="1">
            <a:spLocks/>
          </p:cNvSpPr>
          <p:nvPr/>
        </p:nvSpPr>
        <p:spPr>
          <a:xfrm>
            <a:off x="888057" y="1570982"/>
            <a:ext cx="10547555" cy="2467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96; 108; 7853; 5553; 1097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81F59F-42FD-4E71-87E6-D6603F2A267B}"/>
              </a:ext>
            </a:extLst>
          </p:cNvPr>
          <p:cNvSpPr/>
          <p:nvPr/>
        </p:nvSpPr>
        <p:spPr>
          <a:xfrm>
            <a:off x="756388" y="1768561"/>
            <a:ext cx="1476375" cy="1476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9B483C-5A59-4286-90F4-79F15D46FC1E}"/>
              </a:ext>
            </a:extLst>
          </p:cNvPr>
          <p:cNvSpPr/>
          <p:nvPr/>
        </p:nvSpPr>
        <p:spPr>
          <a:xfrm>
            <a:off x="4198419" y="1768563"/>
            <a:ext cx="2319338" cy="1476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885D96B-C56C-4F49-BFD9-E81EF70711DB}"/>
              </a:ext>
            </a:extLst>
          </p:cNvPr>
          <p:cNvSpPr/>
          <p:nvPr/>
        </p:nvSpPr>
        <p:spPr>
          <a:xfrm>
            <a:off x="8756941" y="1768560"/>
            <a:ext cx="2319338" cy="1476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 animBg="1"/>
      <p:bldP spid="34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4"/>
          <p:cNvSpPr/>
          <p:nvPr/>
        </p:nvSpPr>
        <p:spPr>
          <a:xfrm>
            <a:off x="962018" y="2104872"/>
            <a:ext cx="2546300" cy="1741467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79" name="Google Shape;1179;p34"/>
          <p:cNvCxnSpPr>
            <a:cxnSpLocks/>
          </p:cNvCxnSpPr>
          <p:nvPr/>
        </p:nvCxnSpPr>
        <p:spPr>
          <a:xfrm rot="10800000" flipH="1">
            <a:off x="3280774" y="2082470"/>
            <a:ext cx="2054800" cy="10596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80" name="Google Shape;1180;p34"/>
          <p:cNvSpPr/>
          <p:nvPr/>
        </p:nvSpPr>
        <p:spPr>
          <a:xfrm flipH="1">
            <a:off x="9098789" y="2239493"/>
            <a:ext cx="2546300" cy="1741467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83" name="Google Shape;1183;p34"/>
          <p:cNvCxnSpPr>
            <a:cxnSpLocks/>
          </p:cNvCxnSpPr>
          <p:nvPr/>
        </p:nvCxnSpPr>
        <p:spPr>
          <a:xfrm rot="-5400000" flipH="1">
            <a:off x="7815400" y="1765733"/>
            <a:ext cx="109200" cy="2912400"/>
          </a:xfrm>
          <a:prstGeom prst="curvedConnector4">
            <a:avLst>
              <a:gd name="adj1" fmla="val -290751"/>
              <a:gd name="adj2" fmla="val 51479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85" name="Google Shape;1185;p34"/>
          <p:cNvSpPr/>
          <p:nvPr/>
        </p:nvSpPr>
        <p:spPr>
          <a:xfrm rot="10800000" flipH="1">
            <a:off x="962018" y="4434288"/>
            <a:ext cx="2546300" cy="1741467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88" name="Google Shape;1188;p34"/>
          <p:cNvCxnSpPr>
            <a:cxnSpLocks/>
          </p:cNvCxnSpPr>
          <p:nvPr/>
        </p:nvCxnSpPr>
        <p:spPr>
          <a:xfrm>
            <a:off x="3280774" y="5476867"/>
            <a:ext cx="2764000" cy="6956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89" name="Google Shape;1189;p34"/>
          <p:cNvSpPr/>
          <p:nvPr/>
        </p:nvSpPr>
        <p:spPr>
          <a:xfrm rot="10800000">
            <a:off x="9098789" y="4568909"/>
            <a:ext cx="2546300" cy="1741467"/>
          </a:xfrm>
          <a:custGeom>
            <a:avLst/>
            <a:gdLst/>
            <a:ahLst/>
            <a:cxnLst/>
            <a:rect l="l" t="t" r="r" b="b"/>
            <a:pathLst>
              <a:path w="76389" h="52244" extrusionOk="0">
                <a:moveTo>
                  <a:pt x="33766" y="0"/>
                </a:moveTo>
                <a:cubicBezTo>
                  <a:pt x="29003" y="0"/>
                  <a:pt x="24277" y="2479"/>
                  <a:pt x="21783" y="7209"/>
                </a:cubicBezTo>
                <a:cubicBezTo>
                  <a:pt x="20137" y="6383"/>
                  <a:pt x="18454" y="6009"/>
                  <a:pt x="16828" y="6009"/>
                </a:cubicBezTo>
                <a:cubicBezTo>
                  <a:pt x="10047" y="6009"/>
                  <a:pt x="4247" y="12513"/>
                  <a:pt x="6238" y="19885"/>
                </a:cubicBezTo>
                <a:cubicBezTo>
                  <a:pt x="0" y="24054"/>
                  <a:pt x="467" y="33361"/>
                  <a:pt x="7072" y="36897"/>
                </a:cubicBezTo>
                <a:cubicBezTo>
                  <a:pt x="7939" y="41600"/>
                  <a:pt x="12042" y="45036"/>
                  <a:pt x="16846" y="45036"/>
                </a:cubicBezTo>
                <a:cubicBezTo>
                  <a:pt x="17446" y="45036"/>
                  <a:pt x="18080" y="44969"/>
                  <a:pt x="18680" y="44869"/>
                </a:cubicBezTo>
                <a:cubicBezTo>
                  <a:pt x="20297" y="48664"/>
                  <a:pt x="23985" y="50896"/>
                  <a:pt x="27828" y="50896"/>
                </a:cubicBezTo>
                <a:cubicBezTo>
                  <a:pt x="29459" y="50896"/>
                  <a:pt x="31117" y="50494"/>
                  <a:pt x="32657" y="49639"/>
                </a:cubicBezTo>
                <a:cubicBezTo>
                  <a:pt x="34570" y="51394"/>
                  <a:pt x="36967" y="52243"/>
                  <a:pt x="39347" y="52243"/>
                </a:cubicBezTo>
                <a:cubicBezTo>
                  <a:pt x="42487" y="52243"/>
                  <a:pt x="45599" y="50765"/>
                  <a:pt x="47534" y="47938"/>
                </a:cubicBezTo>
                <a:cubicBezTo>
                  <a:pt x="49659" y="50546"/>
                  <a:pt x="52815" y="51983"/>
                  <a:pt x="56054" y="51983"/>
                </a:cubicBezTo>
                <a:cubicBezTo>
                  <a:pt x="57289" y="51983"/>
                  <a:pt x="58536" y="51774"/>
                  <a:pt x="59743" y="51341"/>
                </a:cubicBezTo>
                <a:cubicBezTo>
                  <a:pt x="64113" y="49773"/>
                  <a:pt x="67015" y="45636"/>
                  <a:pt x="67015" y="41000"/>
                </a:cubicBezTo>
                <a:lnTo>
                  <a:pt x="67015" y="40800"/>
                </a:lnTo>
                <a:cubicBezTo>
                  <a:pt x="72619" y="38965"/>
                  <a:pt x="76388" y="33761"/>
                  <a:pt x="76388" y="27890"/>
                </a:cubicBezTo>
                <a:cubicBezTo>
                  <a:pt x="76388" y="23120"/>
                  <a:pt x="73887" y="18717"/>
                  <a:pt x="69784" y="16249"/>
                </a:cubicBezTo>
                <a:cubicBezTo>
                  <a:pt x="69784" y="10211"/>
                  <a:pt x="66181" y="4741"/>
                  <a:pt x="60677" y="2305"/>
                </a:cubicBezTo>
                <a:cubicBezTo>
                  <a:pt x="58678" y="1414"/>
                  <a:pt x="56561" y="980"/>
                  <a:pt x="54460" y="980"/>
                </a:cubicBezTo>
                <a:cubicBezTo>
                  <a:pt x="50743" y="980"/>
                  <a:pt x="47076" y="2341"/>
                  <a:pt x="44199" y="4941"/>
                </a:cubicBezTo>
                <a:cubicBezTo>
                  <a:pt x="41461" y="1608"/>
                  <a:pt x="37601" y="0"/>
                  <a:pt x="33766" y="0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192" name="Google Shape;1192;p34"/>
          <p:cNvCxnSpPr>
            <a:cxnSpLocks/>
          </p:cNvCxnSpPr>
          <p:nvPr/>
        </p:nvCxnSpPr>
        <p:spPr>
          <a:xfrm>
            <a:off x="7714331" y="4434288"/>
            <a:ext cx="1612000" cy="1177200"/>
          </a:xfrm>
          <a:prstGeom prst="curvedConnector3">
            <a:avLst>
              <a:gd name="adj1" fmla="val 50000"/>
            </a:avLst>
          </a:prstGeom>
          <a:noFill/>
          <a:ln w="28575" cap="rnd" cmpd="sng">
            <a:solidFill>
              <a:schemeClr val="tx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60" name="图片 59">
            <a:extLst>
              <a:ext uri="{FF2B5EF4-FFF2-40B4-BE49-F238E27FC236}">
                <a16:creationId xmlns:a16="http://schemas.microsoft.com/office/drawing/2014/main" id="{28AABB2E-51CC-4083-8FCC-4545ACFC6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669" y="953497"/>
            <a:ext cx="6476321" cy="647632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BC5D06B1-7AD7-4F49-9934-C86F558F3667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CFBCBE-F4EE-48C8-BABB-35AFD0182D6B}"/>
              </a:ext>
            </a:extLst>
          </p:cNvPr>
          <p:cNvSpPr txBox="1">
            <a:spLocks/>
          </p:cNvSpPr>
          <p:nvPr/>
        </p:nvSpPr>
        <p:spPr>
          <a:xfrm>
            <a:off x="486187" y="396491"/>
            <a:ext cx="11409006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BA529E-6350-4015-B34A-74AB1E735D83}"/>
              </a:ext>
            </a:extLst>
          </p:cNvPr>
          <p:cNvSpPr txBox="1"/>
          <p:nvPr/>
        </p:nvSpPr>
        <p:spPr>
          <a:xfrm>
            <a:off x="1330838" y="2169366"/>
            <a:ext cx="2466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15F9EB-95E9-4783-AA29-50B6193516CE}"/>
              </a:ext>
            </a:extLst>
          </p:cNvPr>
          <p:cNvSpPr txBox="1"/>
          <p:nvPr/>
        </p:nvSpPr>
        <p:spPr>
          <a:xfrm>
            <a:off x="9326200" y="2321268"/>
            <a:ext cx="2466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84AFE9-6E7E-490D-A300-E14E45C341C3}"/>
              </a:ext>
            </a:extLst>
          </p:cNvPr>
          <p:cNvSpPr txBox="1"/>
          <p:nvPr/>
        </p:nvSpPr>
        <p:spPr>
          <a:xfrm>
            <a:off x="1456448" y="4523169"/>
            <a:ext cx="2466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B6FA0D-27C7-4C68-A153-E331B728DEF8}"/>
              </a:ext>
            </a:extLst>
          </p:cNvPr>
          <p:cNvSpPr txBox="1"/>
          <p:nvPr/>
        </p:nvSpPr>
        <p:spPr>
          <a:xfrm>
            <a:off x="9385104" y="4725917"/>
            <a:ext cx="24669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C607FC9-1666-4CC4-A068-6908C5DE0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126" y="2024862"/>
            <a:ext cx="4250146" cy="599962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74DE6C0-CF81-4C33-88F3-91BE0914F43F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B9D5AD-6C28-43CC-BDF0-17F0BDA0C595}"/>
              </a:ext>
            </a:extLst>
          </p:cNvPr>
          <p:cNvSpPr txBox="1">
            <a:spLocks/>
          </p:cNvSpPr>
          <p:nvPr/>
        </p:nvSpPr>
        <p:spPr>
          <a:xfrm>
            <a:off x="342899" y="406214"/>
            <a:ext cx="11229975" cy="14500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D623D-66E9-4EAD-97BA-77BFB94F0AE4}"/>
              </a:ext>
            </a:extLst>
          </p:cNvPr>
          <p:cNvSpPr txBox="1"/>
          <p:nvPr/>
        </p:nvSpPr>
        <p:spPr>
          <a:xfrm>
            <a:off x="2642659" y="2248787"/>
            <a:ext cx="1156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351FB9-A581-462F-B93D-AEED964686B0}"/>
              </a:ext>
            </a:extLst>
          </p:cNvPr>
          <p:cNvSpPr txBox="1"/>
          <p:nvPr/>
        </p:nvSpPr>
        <p:spPr>
          <a:xfrm>
            <a:off x="6031338" y="2298881"/>
            <a:ext cx="11569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FFCCE5-7AEC-4CAF-B06A-691B81FC2B10}"/>
              </a:ext>
            </a:extLst>
          </p:cNvPr>
          <p:cNvSpPr txBox="1"/>
          <p:nvPr/>
        </p:nvSpPr>
        <p:spPr>
          <a:xfrm>
            <a:off x="7939328" y="2243530"/>
            <a:ext cx="885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718C94-FA5B-4203-91E2-4A5241BF0FC9}"/>
              </a:ext>
            </a:extLst>
          </p:cNvPr>
          <p:cNvSpPr txBox="1"/>
          <p:nvPr/>
        </p:nvSpPr>
        <p:spPr>
          <a:xfrm>
            <a:off x="9400762" y="2256072"/>
            <a:ext cx="885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E7A69-3A75-469D-A589-BA382FE15470}"/>
              </a:ext>
            </a:extLst>
          </p:cNvPr>
          <p:cNvSpPr/>
          <p:nvPr/>
        </p:nvSpPr>
        <p:spPr>
          <a:xfrm>
            <a:off x="3651745" y="2404579"/>
            <a:ext cx="769786" cy="7669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699E5C-B06E-4BD1-A304-E4F1C3EE1F39}"/>
              </a:ext>
            </a:extLst>
          </p:cNvPr>
          <p:cNvSpPr/>
          <p:nvPr/>
        </p:nvSpPr>
        <p:spPr>
          <a:xfrm>
            <a:off x="5287413" y="2491544"/>
            <a:ext cx="769786" cy="76691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69AB28-03AF-4298-B587-B62D0C88A6E2}"/>
              </a:ext>
            </a:extLst>
          </p:cNvPr>
          <p:cNvSpPr/>
          <p:nvPr/>
        </p:nvSpPr>
        <p:spPr>
          <a:xfrm>
            <a:off x="8560387" y="2414070"/>
            <a:ext cx="828395" cy="80927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2676C5-5EE4-4F13-9571-DD0881BBDCE6}"/>
              </a:ext>
            </a:extLst>
          </p:cNvPr>
          <p:cNvSpPr txBox="1"/>
          <p:nvPr/>
        </p:nvSpPr>
        <p:spPr>
          <a:xfrm>
            <a:off x="3694262" y="2234039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C5A586-A977-45D2-9959-2D783D7DC053}"/>
              </a:ext>
            </a:extLst>
          </p:cNvPr>
          <p:cNvSpPr txBox="1"/>
          <p:nvPr/>
        </p:nvSpPr>
        <p:spPr>
          <a:xfrm>
            <a:off x="5489510" y="2321004"/>
            <a:ext cx="822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2FFBBF-C015-41F7-89FC-8D386CDF46B6}"/>
              </a:ext>
            </a:extLst>
          </p:cNvPr>
          <p:cNvSpPr txBox="1"/>
          <p:nvPr/>
        </p:nvSpPr>
        <p:spPr>
          <a:xfrm>
            <a:off x="8598310" y="2222933"/>
            <a:ext cx="1019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4387314-A1CC-465C-BA05-67CC62DED4EA}"/>
              </a:ext>
            </a:extLst>
          </p:cNvPr>
          <p:cNvSpPr/>
          <p:nvPr/>
        </p:nvSpPr>
        <p:spPr>
          <a:xfrm>
            <a:off x="4608251" y="564709"/>
            <a:ext cx="5816600" cy="5413185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F2048318-3643-4EB4-904C-9EE979F54B2D}"/>
              </a:ext>
            </a:extLst>
          </p:cNvPr>
          <p:cNvSpPr/>
          <p:nvPr/>
        </p:nvSpPr>
        <p:spPr>
          <a:xfrm>
            <a:off x="6439140" y="799084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8D4FEC-CE6A-40FB-B01C-37E18856BA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6" y="1666752"/>
            <a:ext cx="5499667" cy="5499667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85B26F08-6D52-43CD-AF5B-CEFA3A92D4CB}"/>
              </a:ext>
            </a:extLst>
          </p:cNvPr>
          <p:cNvSpPr txBox="1"/>
          <p:nvPr/>
        </p:nvSpPr>
        <p:spPr>
          <a:xfrm>
            <a:off x="4219575" y="2296699"/>
            <a:ext cx="7146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Chúc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các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con </a:t>
            </a:r>
          </a:p>
          <a:p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học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tốt</a:t>
            </a:r>
            <a:r>
              <a:rPr lang="en-US" altLang="zh-CN" sz="7200" b="1" dirty="0">
                <a:solidFill>
                  <a:srgbClr val="EE797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SVN-The Untold Story" pitchFamily="50" charset="0"/>
                <a:cs typeface="+mn-ea"/>
                <a:sym typeface="+mn-lt"/>
              </a:rPr>
              <a:t>!</a:t>
            </a:r>
          </a:p>
        </p:txBody>
      </p:sp>
      <p:sp>
        <p:nvSpPr>
          <p:cNvPr id="27" name="Google Shape;13;p2">
            <a:extLst>
              <a:ext uri="{FF2B5EF4-FFF2-40B4-BE49-F238E27FC236}">
                <a16:creationId xmlns:a16="http://schemas.microsoft.com/office/drawing/2014/main" id="{009D1404-719F-471A-A78A-EBC6717DF29D}"/>
              </a:ext>
            </a:extLst>
          </p:cNvPr>
          <p:cNvSpPr/>
          <p:nvPr/>
        </p:nvSpPr>
        <p:spPr>
          <a:xfrm rot="12770">
            <a:off x="10859715" y="146788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28" name="Google Shape;14;p2">
            <a:extLst>
              <a:ext uri="{FF2B5EF4-FFF2-40B4-BE49-F238E27FC236}">
                <a16:creationId xmlns:a16="http://schemas.microsoft.com/office/drawing/2014/main" id="{7F8473A6-4658-4B7A-91D6-C9B908FB16F1}"/>
              </a:ext>
            </a:extLst>
          </p:cNvPr>
          <p:cNvSpPr/>
          <p:nvPr/>
        </p:nvSpPr>
        <p:spPr>
          <a:xfrm rot="12770">
            <a:off x="11282454" y="114908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70E29442-C477-4EA8-BF2C-19D3E8677E5F}"/>
              </a:ext>
            </a:extLst>
          </p:cNvPr>
          <p:cNvGrpSpPr/>
          <p:nvPr/>
        </p:nvGrpSpPr>
        <p:grpSpPr>
          <a:xfrm>
            <a:off x="7433080" y="4689569"/>
            <a:ext cx="631679" cy="631679"/>
            <a:chOff x="9205647" y="2594693"/>
            <a:chExt cx="1533051" cy="1533051"/>
          </a:xfrm>
        </p:grpSpPr>
        <p:sp>
          <p:nvSpPr>
            <p:cNvPr id="31" name="right-arrowheads_44810">
              <a:extLst>
                <a:ext uri="{FF2B5EF4-FFF2-40B4-BE49-F238E27FC236}">
                  <a16:creationId xmlns:a16="http://schemas.microsoft.com/office/drawing/2014/main" id="{1D1FC962-7663-4AC7-89D9-40B074B6A4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4776F94A-34B9-4168-B2AF-F4AA4F83CCB1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4" name="Google Shape;13;p2">
            <a:extLst>
              <a:ext uri="{FF2B5EF4-FFF2-40B4-BE49-F238E27FC236}">
                <a16:creationId xmlns:a16="http://schemas.microsoft.com/office/drawing/2014/main" id="{60ED2CDB-F12C-4533-B51B-E9E516F191C9}"/>
              </a:ext>
            </a:extLst>
          </p:cNvPr>
          <p:cNvSpPr/>
          <p:nvPr/>
        </p:nvSpPr>
        <p:spPr>
          <a:xfrm rot="12770">
            <a:off x="921246" y="1786266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5" name="Google Shape;14;p2">
            <a:extLst>
              <a:ext uri="{FF2B5EF4-FFF2-40B4-BE49-F238E27FC236}">
                <a16:creationId xmlns:a16="http://schemas.microsoft.com/office/drawing/2014/main" id="{C5C45423-913A-456A-84FC-FD95F36C59D0}"/>
              </a:ext>
            </a:extLst>
          </p:cNvPr>
          <p:cNvSpPr/>
          <p:nvPr/>
        </p:nvSpPr>
        <p:spPr>
          <a:xfrm rot="12770">
            <a:off x="1343985" y="1467460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337A60B-49F5-4874-9273-8462D9BF3F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555" y="758254"/>
            <a:ext cx="1771095" cy="177109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BAFAB824-9693-496D-97CC-E97BF38B1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728" y="3709402"/>
            <a:ext cx="2393040" cy="2393040"/>
          </a:xfrm>
          <a:prstGeom prst="rect">
            <a:avLst/>
          </a:prstGeom>
        </p:spPr>
      </p:pic>
      <p:sp>
        <p:nvSpPr>
          <p:cNvPr id="18" name="TextBox 3">
            <a:hlinkClick r:id="rId5"/>
            <a:extLst>
              <a:ext uri="{FF2B5EF4-FFF2-40B4-BE49-F238E27FC236}">
                <a16:creationId xmlns:a16="http://schemas.microsoft.com/office/drawing/2014/main" id="{212B00C4-FE84-44F2-8463-31BD59C1CF69}"/>
              </a:ext>
            </a:extLst>
          </p:cNvPr>
          <p:cNvSpPr txBox="1"/>
          <p:nvPr/>
        </p:nvSpPr>
        <p:spPr>
          <a:xfrm>
            <a:off x="544210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1EDC0F27-F586-4F0D-8DB2-0E5791129E54}"/>
              </a:ext>
            </a:extLst>
          </p:cNvPr>
          <p:cNvSpPr/>
          <p:nvPr/>
        </p:nvSpPr>
        <p:spPr>
          <a:xfrm>
            <a:off x="631636" y="34469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A887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B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</a:t>
            </a:r>
            <a:endParaRPr lang="ko-KR" altLang="en-US" sz="2700" dirty="0">
              <a:solidFill>
                <a:srgbClr val="CDBF9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60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"/>
            <a:ext cx="12192000" cy="68546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99114" y="1809679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schemeClr val="bg1"/>
                </a:solidFill>
                <a:latin typeface="SVN-Beauford" panose="00000500000000000000" pitchFamily="50" charset="0"/>
              </a:rPr>
              <a:t> 2?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5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 13678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13677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13679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95" y="4736043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117" y="5147566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6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14387" y="1728367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39782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39788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39785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7800"/>
            <a:ext cx="10261600" cy="5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1048629"/>
            <a:ext cx="3657600" cy="512357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7"/>
          <a:stretch/>
        </p:blipFill>
        <p:spPr>
          <a:xfrm>
            <a:off x="7298268" y="1"/>
            <a:ext cx="4893733" cy="2937849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454401" y="1523761"/>
            <a:ext cx="5351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nào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chia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hết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cho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cả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2 </a:t>
            </a:r>
            <a:r>
              <a:rPr lang="en-US" sz="4800" b="1" dirty="0" err="1">
                <a:solidFill>
                  <a:prstClr val="white"/>
                </a:solidFill>
                <a:latin typeface="SVN-Beauford" panose="00000500000000000000" pitchFamily="50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SVN-Beauford" panose="00000500000000000000" pitchFamily="50" charset="0"/>
              </a:rPr>
              <a:t> 5?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84" y="318166"/>
            <a:ext cx="1199817" cy="2399633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4199895" y="5548017"/>
            <a:ext cx="3426203" cy="1568449"/>
            <a:chOff x="1671788" y="4144188"/>
            <a:chExt cx="2569652" cy="1176337"/>
          </a:xfrm>
        </p:grpSpPr>
        <p:sp>
          <p:nvSpPr>
            <p:cNvPr id="54" name="Rounded Rectangle 53"/>
            <p:cNvSpPr/>
            <p:nvPr/>
          </p:nvSpPr>
          <p:spPr>
            <a:xfrm>
              <a:off x="2183757" y="4319549"/>
              <a:ext cx="2057683" cy="68580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1996</a:t>
              </a:r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788" y="4144188"/>
              <a:ext cx="10239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298286" y="5518150"/>
            <a:ext cx="3460916" cy="1568449"/>
            <a:chOff x="3342481" y="3355181"/>
            <a:chExt cx="2595687" cy="1176337"/>
          </a:xfrm>
        </p:grpSpPr>
        <p:sp>
          <p:nvSpPr>
            <p:cNvPr id="58" name="Rounded Rectangle 57"/>
            <p:cNvSpPr/>
            <p:nvPr/>
          </p:nvSpPr>
          <p:spPr>
            <a:xfrm>
              <a:off x="3987800" y="3543509"/>
              <a:ext cx="1950368" cy="68580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1995</a:t>
              </a:r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2481" y="3355181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 66"/>
          <p:cNvGrpSpPr/>
          <p:nvPr/>
        </p:nvGrpSpPr>
        <p:grpSpPr>
          <a:xfrm>
            <a:off x="7924801" y="5518152"/>
            <a:ext cx="3533857" cy="1568449"/>
            <a:chOff x="4703762" y="4144187"/>
            <a:chExt cx="2650393" cy="1176337"/>
          </a:xfrm>
        </p:grpSpPr>
        <p:sp>
          <p:nvSpPr>
            <p:cNvPr id="62" name="Rounded Rectangle 61"/>
            <p:cNvSpPr/>
            <p:nvPr/>
          </p:nvSpPr>
          <p:spPr>
            <a:xfrm>
              <a:off x="5346700" y="4319559"/>
              <a:ext cx="2007455" cy="685800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prstClr val="white"/>
                  </a:solidFill>
                </a:rPr>
                <a:t>  1990</a:t>
              </a:r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762" y="4144187"/>
              <a:ext cx="1011237" cy="1176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317" y="4652798"/>
            <a:ext cx="2336800" cy="1436157"/>
          </a:xfrm>
          <a:prstGeom prst="rect">
            <a:avLst/>
          </a:prstGeom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520" y="5257800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652798"/>
            <a:ext cx="1323081" cy="132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42" y="1269158"/>
            <a:ext cx="1199817" cy="239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20" y="965748"/>
            <a:ext cx="1199817" cy="23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1AA62CB3-DA08-4AED-A6CA-24875D5E8621}"/>
              </a:ext>
            </a:extLst>
          </p:cNvPr>
          <p:cNvSpPr/>
          <p:nvPr/>
        </p:nvSpPr>
        <p:spPr>
          <a:xfrm>
            <a:off x="0" y="-27888"/>
            <a:ext cx="4194028" cy="3037639"/>
          </a:xfrm>
          <a:custGeom>
            <a:avLst/>
            <a:gdLst>
              <a:gd name="connsiteX0" fmla="*/ 0 w 4194028"/>
              <a:gd name="connsiteY0" fmla="*/ 0 h 3037639"/>
              <a:gd name="connsiteX1" fmla="*/ 3906791 w 4194028"/>
              <a:gd name="connsiteY1" fmla="*/ 0 h 3037639"/>
              <a:gd name="connsiteX2" fmla="*/ 3931462 w 4194028"/>
              <a:gd name="connsiteY2" fmla="*/ 61431 h 3037639"/>
              <a:gd name="connsiteX3" fmla="*/ 4194028 w 4194028"/>
              <a:gd name="connsiteY3" fmla="*/ 1069889 h 3037639"/>
              <a:gd name="connsiteX4" fmla="*/ 944489 w 4194028"/>
              <a:gd name="connsiteY4" fmla="*/ 2966878 h 3037639"/>
              <a:gd name="connsiteX5" fmla="*/ 230631 w 4194028"/>
              <a:gd name="connsiteY5" fmla="*/ 2728935 h 3037639"/>
              <a:gd name="connsiteX6" fmla="*/ 0 w 4194028"/>
              <a:gd name="connsiteY6" fmla="*/ 2622383 h 3037639"/>
              <a:gd name="connsiteX7" fmla="*/ 0 w 4194028"/>
              <a:gd name="connsiteY7" fmla="*/ 0 h 303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028" h="3037639">
                <a:moveTo>
                  <a:pt x="0" y="0"/>
                </a:moveTo>
                <a:lnTo>
                  <a:pt x="3906791" y="0"/>
                </a:lnTo>
                <a:lnTo>
                  <a:pt x="3931462" y="61431"/>
                </a:lnTo>
                <a:cubicBezTo>
                  <a:pt x="4071879" y="426930"/>
                  <a:pt x="4165453" y="771932"/>
                  <a:pt x="4194028" y="1069889"/>
                </a:cubicBezTo>
                <a:cubicBezTo>
                  <a:pt x="4194028" y="2906644"/>
                  <a:pt x="2040369" y="3205003"/>
                  <a:pt x="944489" y="2966878"/>
                </a:cubicBezTo>
                <a:cubicBezTo>
                  <a:pt x="739012" y="2922230"/>
                  <a:pt x="493668" y="2841977"/>
                  <a:pt x="230631" y="2728935"/>
                </a:cubicBezTo>
                <a:lnTo>
                  <a:pt x="0" y="2622383"/>
                </a:lnTo>
                <a:lnTo>
                  <a:pt x="0" y="0"/>
                </a:lnTo>
                <a:close/>
              </a:path>
            </a:pathLst>
          </a:cu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1" name="图片 90">
            <a:extLst>
              <a:ext uri="{FF2B5EF4-FFF2-40B4-BE49-F238E27FC236}">
                <a16:creationId xmlns:a16="http://schemas.microsoft.com/office/drawing/2014/main" id="{976B32B7-86AC-4B99-8C1F-FA9690C70A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8964" y="2477437"/>
            <a:ext cx="4183290" cy="4183290"/>
          </a:xfrm>
          <a:prstGeom prst="rect">
            <a:avLst/>
          </a:prstGeom>
        </p:spPr>
      </p:pic>
      <p:sp>
        <p:nvSpPr>
          <p:cNvPr id="92" name="Title 1">
            <a:extLst>
              <a:ext uri="{FF2B5EF4-FFF2-40B4-BE49-F238E27FC236}">
                <a16:creationId xmlns:a16="http://schemas.microsoft.com/office/drawing/2014/main" id="{55D3195A-4A1B-4CD9-AD40-F2661D11187E}"/>
              </a:ext>
            </a:extLst>
          </p:cNvPr>
          <p:cNvSpPr txBox="1">
            <a:spLocks/>
          </p:cNvSpPr>
          <p:nvPr/>
        </p:nvSpPr>
        <p:spPr>
          <a:xfrm>
            <a:off x="5004528" y="453574"/>
            <a:ext cx="3291747" cy="12187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rgbClr val="EE7971"/>
                </a:solidFill>
                <a:latin typeface="SVN-The Untold Story" pitchFamily="50" charset="0"/>
                <a:ea typeface="+mn-ea"/>
                <a:cs typeface="+mn-ea"/>
                <a:sym typeface="+mn-lt"/>
              </a:rPr>
              <a:t>TOÁN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rgbClr val="EE7971"/>
              </a:solidFill>
              <a:effectLst/>
              <a:uLnTx/>
              <a:uFillTx/>
              <a:latin typeface="SVN-The Untold Story" pitchFamily="50" charset="0"/>
              <a:ea typeface="+mn-ea"/>
              <a:cs typeface="+mn-ea"/>
              <a:sym typeface="+mn-lt"/>
            </a:endParaRPr>
          </a:p>
        </p:txBody>
      </p:sp>
      <p:pic>
        <p:nvPicPr>
          <p:cNvPr id="101" name="图片 100">
            <a:extLst>
              <a:ext uri="{FF2B5EF4-FFF2-40B4-BE49-F238E27FC236}">
                <a16:creationId xmlns:a16="http://schemas.microsoft.com/office/drawing/2014/main" id="{745C509B-A393-439F-BA61-A094F3EDE0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722" y="3914527"/>
            <a:ext cx="2943473" cy="2943473"/>
          </a:xfrm>
          <a:prstGeom prst="rect">
            <a:avLst/>
          </a:prstGeom>
        </p:spPr>
      </p:pic>
      <p:sp>
        <p:nvSpPr>
          <p:cNvPr id="129" name="Google Shape;13;p2">
            <a:extLst>
              <a:ext uri="{FF2B5EF4-FFF2-40B4-BE49-F238E27FC236}">
                <a16:creationId xmlns:a16="http://schemas.microsoft.com/office/drawing/2014/main" id="{F638C226-7D35-4EE1-A986-07028ACF40EA}"/>
              </a:ext>
            </a:extLst>
          </p:cNvPr>
          <p:cNvSpPr/>
          <p:nvPr/>
        </p:nvSpPr>
        <p:spPr>
          <a:xfrm rot="12770">
            <a:off x="10117643" y="3230134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0" name="Google Shape;14;p2">
            <a:extLst>
              <a:ext uri="{FF2B5EF4-FFF2-40B4-BE49-F238E27FC236}">
                <a16:creationId xmlns:a16="http://schemas.microsoft.com/office/drawing/2014/main" id="{EA7533A0-2055-4976-901A-069F7CBC907C}"/>
              </a:ext>
            </a:extLst>
          </p:cNvPr>
          <p:cNvSpPr/>
          <p:nvPr/>
        </p:nvSpPr>
        <p:spPr>
          <a:xfrm rot="12770">
            <a:off x="10540382" y="291132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1" name="Google Shape;13;p2">
            <a:extLst>
              <a:ext uri="{FF2B5EF4-FFF2-40B4-BE49-F238E27FC236}">
                <a16:creationId xmlns:a16="http://schemas.microsoft.com/office/drawing/2014/main" id="{2DA3F958-2A63-4C0B-8E6A-8A7E61ED862F}"/>
              </a:ext>
            </a:extLst>
          </p:cNvPr>
          <p:cNvSpPr/>
          <p:nvPr/>
        </p:nvSpPr>
        <p:spPr>
          <a:xfrm rot="12770">
            <a:off x="908996" y="1673132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32" name="Google Shape;14;p2">
            <a:extLst>
              <a:ext uri="{FF2B5EF4-FFF2-40B4-BE49-F238E27FC236}">
                <a16:creationId xmlns:a16="http://schemas.microsoft.com/office/drawing/2014/main" id="{32E004A9-031B-487A-9A3C-7FF4AADC5E60}"/>
              </a:ext>
            </a:extLst>
          </p:cNvPr>
          <p:cNvSpPr/>
          <p:nvPr/>
        </p:nvSpPr>
        <p:spPr>
          <a:xfrm rot="12770">
            <a:off x="1331735" y="1354326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C2D455A-C797-4C48-988A-B81E3252E14A}"/>
              </a:ext>
            </a:extLst>
          </p:cNvPr>
          <p:cNvSpPr txBox="1">
            <a:spLocks/>
          </p:cNvSpPr>
          <p:nvPr/>
        </p:nvSpPr>
        <p:spPr>
          <a:xfrm>
            <a:off x="1740263" y="2078019"/>
            <a:ext cx="9820275" cy="24714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DẤU HIỆU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SVN-Paradise" pitchFamily="50" charset="0"/>
                <a:ea typeface="+mn-ea"/>
                <a:cs typeface="+mn-ea"/>
                <a:sym typeface="+mn-lt"/>
              </a:rPr>
              <a:t>CHIA HẾT CHO 9</a:t>
            </a:r>
            <a:endParaRPr kumimoji="0" lang="en-US" sz="8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SVN-Paradise" pitchFamily="50" charset="0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17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29" grpId="0" animBg="1"/>
      <p:bldP spid="130" grpId="0" animBg="1"/>
      <p:bldP spid="131" grpId="0" animBg="1"/>
      <p:bldP spid="132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E63899-A4C7-4504-AE77-C69F745159DF}"/>
              </a:ext>
            </a:extLst>
          </p:cNvPr>
          <p:cNvGrpSpPr/>
          <p:nvPr/>
        </p:nvGrpSpPr>
        <p:grpSpPr>
          <a:xfrm>
            <a:off x="3919806" y="121181"/>
            <a:ext cx="8272194" cy="6736820"/>
            <a:chOff x="5920472" y="1750509"/>
            <a:chExt cx="6271528" cy="51074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971E018-DF18-40E1-83DC-F371BB5E416F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7A55337-88B6-4F0D-AA7A-03289C6FCA91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17EF8F1-6574-484E-BEEE-F10817527964}"/>
              </a:ext>
            </a:extLst>
          </p:cNvPr>
          <p:cNvSpPr/>
          <p:nvPr/>
        </p:nvSpPr>
        <p:spPr>
          <a:xfrm>
            <a:off x="4752067" y="592798"/>
            <a:ext cx="6989989" cy="5672404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9F8E8AC-3D1B-4BF2-AC30-B9DF44CA2CC5}"/>
              </a:ext>
            </a:extLst>
          </p:cNvPr>
          <p:cNvSpPr/>
          <p:nvPr/>
        </p:nvSpPr>
        <p:spPr>
          <a:xfrm>
            <a:off x="6310613" y="2901972"/>
            <a:ext cx="784287" cy="60494"/>
          </a:xfrm>
          <a:prstGeom prst="rect">
            <a:avLst/>
          </a:prstGeom>
          <a:solidFill>
            <a:srgbClr val="F3C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4468FA34-1F5C-47CC-89CC-AE6157BD40FE}"/>
              </a:ext>
            </a:extLst>
          </p:cNvPr>
          <p:cNvSpPr txBox="1"/>
          <p:nvPr/>
        </p:nvSpPr>
        <p:spPr>
          <a:xfrm>
            <a:off x="5367299" y="900163"/>
            <a:ext cx="6020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rgbClr val="EE7971"/>
                </a:solidFill>
                <a:latin typeface="SVN-Paradise" pitchFamily="50" charset="0"/>
                <a:cs typeface="+mn-ea"/>
                <a:sym typeface="+mn-lt"/>
              </a:rPr>
              <a:t>KHÁM PHÁ</a:t>
            </a:r>
          </a:p>
        </p:txBody>
      </p:sp>
      <p:sp>
        <p:nvSpPr>
          <p:cNvPr id="108" name="Google Shape;13;p2">
            <a:extLst>
              <a:ext uri="{FF2B5EF4-FFF2-40B4-BE49-F238E27FC236}">
                <a16:creationId xmlns:a16="http://schemas.microsoft.com/office/drawing/2014/main" id="{501DC54B-71F8-4374-B57D-621A5AE91237}"/>
              </a:ext>
            </a:extLst>
          </p:cNvPr>
          <p:cNvSpPr/>
          <p:nvPr/>
        </p:nvSpPr>
        <p:spPr>
          <a:xfrm rot="12770">
            <a:off x="9344347" y="2020520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09" name="Google Shape;14;p2">
            <a:extLst>
              <a:ext uri="{FF2B5EF4-FFF2-40B4-BE49-F238E27FC236}">
                <a16:creationId xmlns:a16="http://schemas.microsoft.com/office/drawing/2014/main" id="{95707DC7-5247-44C7-831F-53F6929F19E2}"/>
              </a:ext>
            </a:extLst>
          </p:cNvPr>
          <p:cNvSpPr/>
          <p:nvPr/>
        </p:nvSpPr>
        <p:spPr>
          <a:xfrm rot="12770">
            <a:off x="9767086" y="1701714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EE79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0" name="Oval 3">
            <a:extLst>
              <a:ext uri="{FF2B5EF4-FFF2-40B4-BE49-F238E27FC236}">
                <a16:creationId xmlns:a16="http://schemas.microsoft.com/office/drawing/2014/main" id="{C8174641-5C80-4379-8F77-F94DF907BAE9}"/>
              </a:ext>
            </a:extLst>
          </p:cNvPr>
          <p:cNvSpPr/>
          <p:nvPr/>
        </p:nvSpPr>
        <p:spPr>
          <a:xfrm>
            <a:off x="-2474583" y="-721237"/>
            <a:ext cx="4832350" cy="4497198"/>
          </a:xfrm>
          <a:custGeom>
            <a:avLst/>
            <a:gdLst>
              <a:gd name="connsiteX0" fmla="*/ 0 w 5346700"/>
              <a:gd name="connsiteY0" fmla="*/ 2673350 h 5346700"/>
              <a:gd name="connsiteX1" fmla="*/ 2673350 w 5346700"/>
              <a:gd name="connsiteY1" fmla="*/ 0 h 5346700"/>
              <a:gd name="connsiteX2" fmla="*/ 5346700 w 5346700"/>
              <a:gd name="connsiteY2" fmla="*/ 2673350 h 5346700"/>
              <a:gd name="connsiteX3" fmla="*/ 2673350 w 5346700"/>
              <a:gd name="connsiteY3" fmla="*/ 5346700 h 5346700"/>
              <a:gd name="connsiteX4" fmla="*/ 0 w 5346700"/>
              <a:gd name="connsiteY4" fmla="*/ 2673350 h 5346700"/>
              <a:gd name="connsiteX0" fmla="*/ 0 w 5219700"/>
              <a:gd name="connsiteY0" fmla="*/ 2689238 h 5409529"/>
              <a:gd name="connsiteX1" fmla="*/ 2673350 w 5219700"/>
              <a:gd name="connsiteY1" fmla="*/ 15888 h 5409529"/>
              <a:gd name="connsiteX2" fmla="*/ 5219700 w 5219700"/>
              <a:gd name="connsiteY2" fmla="*/ 3768738 h 5409529"/>
              <a:gd name="connsiteX3" fmla="*/ 2673350 w 5219700"/>
              <a:gd name="connsiteY3" fmla="*/ 5362588 h 5409529"/>
              <a:gd name="connsiteX4" fmla="*/ 0 w 5219700"/>
              <a:gd name="connsiteY4" fmla="*/ 2689238 h 5409529"/>
              <a:gd name="connsiteX0" fmla="*/ 0 w 5816600"/>
              <a:gd name="connsiteY0" fmla="*/ 2652571 h 5413185"/>
              <a:gd name="connsiteX1" fmla="*/ 3270250 w 5816600"/>
              <a:gd name="connsiteY1" fmla="*/ 17321 h 5413185"/>
              <a:gd name="connsiteX2" fmla="*/ 5816600 w 5816600"/>
              <a:gd name="connsiteY2" fmla="*/ 3770171 h 5413185"/>
              <a:gd name="connsiteX3" fmla="*/ 3270250 w 5816600"/>
              <a:gd name="connsiteY3" fmla="*/ 5364021 h 5413185"/>
              <a:gd name="connsiteX4" fmla="*/ 0 w 5816600"/>
              <a:gd name="connsiteY4" fmla="*/ 2652571 h 541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6600" h="5413185">
                <a:moveTo>
                  <a:pt x="0" y="2652571"/>
                </a:moveTo>
                <a:cubicBezTo>
                  <a:pt x="0" y="1176121"/>
                  <a:pt x="2300817" y="-168946"/>
                  <a:pt x="3270250" y="17321"/>
                </a:cubicBezTo>
                <a:cubicBezTo>
                  <a:pt x="4239683" y="203588"/>
                  <a:pt x="5816600" y="2293721"/>
                  <a:pt x="5816600" y="3770171"/>
                </a:cubicBezTo>
                <a:cubicBezTo>
                  <a:pt x="5816600" y="5246621"/>
                  <a:pt x="4239683" y="5550288"/>
                  <a:pt x="3270250" y="5364021"/>
                </a:cubicBezTo>
                <a:cubicBezTo>
                  <a:pt x="2300817" y="5177754"/>
                  <a:pt x="0" y="4129021"/>
                  <a:pt x="0" y="2652571"/>
                </a:cubicBezTo>
                <a:close/>
              </a:path>
            </a:pathLst>
          </a:custGeom>
          <a:solidFill>
            <a:srgbClr val="F1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9DE8150-5894-41A8-9A6C-4777EA3DB1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0163"/>
            <a:ext cx="6096012" cy="6096012"/>
          </a:xfrm>
          <a:prstGeom prst="rect">
            <a:avLst/>
          </a:prstGeom>
        </p:spPr>
      </p:pic>
      <p:sp>
        <p:nvSpPr>
          <p:cNvPr id="111" name="Google Shape;13;p2">
            <a:extLst>
              <a:ext uri="{FF2B5EF4-FFF2-40B4-BE49-F238E27FC236}">
                <a16:creationId xmlns:a16="http://schemas.microsoft.com/office/drawing/2014/main" id="{FE203A12-2F6F-4FBA-ABFA-024EA9547919}"/>
              </a:ext>
            </a:extLst>
          </p:cNvPr>
          <p:cNvSpPr/>
          <p:nvPr/>
        </p:nvSpPr>
        <p:spPr>
          <a:xfrm rot="12770">
            <a:off x="785731" y="2172073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EE7971"/>
              </a:solidFill>
              <a:cs typeface="+mn-ea"/>
              <a:sym typeface="+mn-lt"/>
            </a:endParaRPr>
          </a:p>
        </p:txBody>
      </p:sp>
      <p:sp>
        <p:nvSpPr>
          <p:cNvPr id="112" name="Google Shape;14;p2">
            <a:extLst>
              <a:ext uri="{FF2B5EF4-FFF2-40B4-BE49-F238E27FC236}">
                <a16:creationId xmlns:a16="http://schemas.microsoft.com/office/drawing/2014/main" id="{8CF311B9-85E8-4C4D-97F2-0003069816F9}"/>
              </a:ext>
            </a:extLst>
          </p:cNvPr>
          <p:cNvSpPr/>
          <p:nvPr/>
        </p:nvSpPr>
        <p:spPr>
          <a:xfrm rot="12770">
            <a:off x="1208470" y="1853267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797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236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8" grpId="0" animBg="1"/>
      <p:bldP spid="109" grpId="0" animBg="1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1" name="Google Shape;73;p15">
            <a:extLst>
              <a:ext uri="{FF2B5EF4-FFF2-40B4-BE49-F238E27FC236}">
                <a16:creationId xmlns:a16="http://schemas.microsoft.com/office/drawing/2014/main" id="{10A8FC89-9B01-4B72-8A5D-61492EF5C327}"/>
              </a:ext>
            </a:extLst>
          </p:cNvPr>
          <p:cNvSpPr/>
          <p:nvPr/>
        </p:nvSpPr>
        <p:spPr>
          <a:xfrm>
            <a:off x="3722306" y="1585281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0" name="Google Shape;73;p15">
            <a:extLst>
              <a:ext uri="{FF2B5EF4-FFF2-40B4-BE49-F238E27FC236}">
                <a16:creationId xmlns:a16="http://schemas.microsoft.com/office/drawing/2014/main" id="{63A2A38C-D2B2-49BF-AF78-E757136BB18F}"/>
              </a:ext>
            </a:extLst>
          </p:cNvPr>
          <p:cNvSpPr/>
          <p:nvPr/>
        </p:nvSpPr>
        <p:spPr>
          <a:xfrm>
            <a:off x="7401696" y="1982196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A248529-6B1E-43FA-9ED0-B159EFCBE9F1}"/>
              </a:ext>
            </a:extLst>
          </p:cNvPr>
          <p:cNvSpPr txBox="1">
            <a:spLocks/>
          </p:cNvSpPr>
          <p:nvPr/>
        </p:nvSpPr>
        <p:spPr>
          <a:xfrm>
            <a:off x="-275574" y="1710337"/>
            <a:ext cx="413178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72 : 9 =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F8152F1-EF18-4AEC-BF63-D6E0A43A8B89}"/>
              </a:ext>
            </a:extLst>
          </p:cNvPr>
          <p:cNvSpPr txBox="1">
            <a:spLocks/>
          </p:cNvSpPr>
          <p:nvPr/>
        </p:nvSpPr>
        <p:spPr>
          <a:xfrm>
            <a:off x="2900105" y="2928141"/>
            <a:ext cx="60711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38C348B-9350-409F-8BF1-EECEE329BD66}"/>
              </a:ext>
            </a:extLst>
          </p:cNvPr>
          <p:cNvSpPr txBox="1">
            <a:spLocks/>
          </p:cNvSpPr>
          <p:nvPr/>
        </p:nvSpPr>
        <p:spPr>
          <a:xfrm>
            <a:off x="69078" y="4432761"/>
            <a:ext cx="4296023" cy="71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+ 5 + 7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288196E-6E5E-4BF7-8D19-F5CE23B26FF2}"/>
              </a:ext>
            </a:extLst>
          </p:cNvPr>
          <p:cNvSpPr txBox="1">
            <a:spLocks/>
          </p:cNvSpPr>
          <p:nvPr/>
        </p:nvSpPr>
        <p:spPr>
          <a:xfrm>
            <a:off x="1148683" y="5637112"/>
            <a:ext cx="241089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lvl="4"/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60A8439B-F232-4D7C-9C17-91A3FBF3A7B8}"/>
              </a:ext>
            </a:extLst>
          </p:cNvPr>
          <p:cNvSpPr txBox="1">
            <a:spLocks/>
          </p:cNvSpPr>
          <p:nvPr/>
        </p:nvSpPr>
        <p:spPr>
          <a:xfrm>
            <a:off x="5007719" y="2491235"/>
            <a:ext cx="45719" cy="4038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1828830" lvl="4" indent="0">
              <a:buNone/>
            </a:pP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3A596E-7D3C-488A-88ED-D0556CF81D43}"/>
              </a:ext>
            </a:extLst>
          </p:cNvPr>
          <p:cNvSpPr/>
          <p:nvPr/>
        </p:nvSpPr>
        <p:spPr>
          <a:xfrm>
            <a:off x="-470025" y="2857357"/>
            <a:ext cx="38601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: 9 =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B45A58-4D5A-4290-AAFC-7E17E64E3E18}"/>
              </a:ext>
            </a:extLst>
          </p:cNvPr>
          <p:cNvSpPr txBox="1">
            <a:spLocks/>
          </p:cNvSpPr>
          <p:nvPr/>
        </p:nvSpPr>
        <p:spPr>
          <a:xfrm>
            <a:off x="2454537" y="3835432"/>
            <a:ext cx="1453068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EC2C51E1-80F5-4C29-AEEF-FB50DB3E310C}"/>
              </a:ext>
            </a:extLst>
          </p:cNvPr>
          <p:cNvSpPr txBox="1">
            <a:spLocks/>
          </p:cNvSpPr>
          <p:nvPr/>
        </p:nvSpPr>
        <p:spPr>
          <a:xfrm>
            <a:off x="403379" y="3807028"/>
            <a:ext cx="2353377" cy="631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657 : 9 =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D02C0C75-72EB-499D-8E8E-3EB4346705EC}"/>
              </a:ext>
            </a:extLst>
          </p:cNvPr>
          <p:cNvSpPr txBox="1">
            <a:spLocks/>
          </p:cNvSpPr>
          <p:nvPr/>
        </p:nvSpPr>
        <p:spPr>
          <a:xfrm>
            <a:off x="90342" y="2422436"/>
            <a:ext cx="3305423" cy="710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+2 =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8B5B0F3-78CF-4C43-95B7-776A3B6AC0C5}"/>
              </a:ext>
            </a:extLst>
          </p:cNvPr>
          <p:cNvSpPr txBox="1">
            <a:spLocks/>
          </p:cNvSpPr>
          <p:nvPr/>
        </p:nvSpPr>
        <p:spPr>
          <a:xfrm>
            <a:off x="3729461" y="4433712"/>
            <a:ext cx="762000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F76137C-8265-4140-AE49-898E4A2B5B85}"/>
              </a:ext>
            </a:extLst>
          </p:cNvPr>
          <p:cNvSpPr txBox="1">
            <a:spLocks/>
          </p:cNvSpPr>
          <p:nvPr/>
        </p:nvSpPr>
        <p:spPr>
          <a:xfrm>
            <a:off x="1354665" y="5064188"/>
            <a:ext cx="2099912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: 9 =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662079F5-E425-42C0-8DDF-037B7847F17A}"/>
              </a:ext>
            </a:extLst>
          </p:cNvPr>
          <p:cNvSpPr txBox="1">
            <a:spLocks/>
          </p:cNvSpPr>
          <p:nvPr/>
        </p:nvSpPr>
        <p:spPr>
          <a:xfrm>
            <a:off x="2993718" y="5059445"/>
            <a:ext cx="762000" cy="987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6BB5AD-3A84-4136-A699-AC7924B4C89E}"/>
              </a:ext>
            </a:extLst>
          </p:cNvPr>
          <p:cNvCxnSpPr/>
          <p:nvPr/>
        </p:nvCxnSpPr>
        <p:spPr>
          <a:xfrm>
            <a:off x="4694929" y="1330528"/>
            <a:ext cx="56200" cy="49530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B69C825-B7BD-456B-80EF-577AAB626007}"/>
              </a:ext>
            </a:extLst>
          </p:cNvPr>
          <p:cNvSpPr txBox="1">
            <a:spLocks/>
          </p:cNvSpPr>
          <p:nvPr/>
        </p:nvSpPr>
        <p:spPr>
          <a:xfrm>
            <a:off x="4940218" y="1623057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182 : 9 =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BE1E5536-07FB-4A15-AAAB-2810242A38DE}"/>
              </a:ext>
            </a:extLst>
          </p:cNvPr>
          <p:cNvSpPr txBox="1">
            <a:spLocks/>
          </p:cNvSpPr>
          <p:nvPr/>
        </p:nvSpPr>
        <p:spPr>
          <a:xfrm>
            <a:off x="6979383" y="1587026"/>
            <a:ext cx="2179105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E71C7F8-1C53-4612-828F-DB2138775251}"/>
              </a:ext>
            </a:extLst>
          </p:cNvPr>
          <p:cNvSpPr txBox="1">
            <a:spLocks/>
          </p:cNvSpPr>
          <p:nvPr/>
        </p:nvSpPr>
        <p:spPr>
          <a:xfrm flipH="1" flipV="1">
            <a:off x="3739478" y="2461785"/>
            <a:ext cx="496119" cy="867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A1A3CCED-1870-4F44-BE01-0B2FA2DC69F2}"/>
              </a:ext>
            </a:extLst>
          </p:cNvPr>
          <p:cNvSpPr txBox="1">
            <a:spLocks/>
          </p:cNvSpPr>
          <p:nvPr/>
        </p:nvSpPr>
        <p:spPr>
          <a:xfrm>
            <a:off x="2875778" y="2376722"/>
            <a:ext cx="607110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99E0C1F-391D-4A1E-8164-8D07B46C0580}"/>
              </a:ext>
            </a:extLst>
          </p:cNvPr>
          <p:cNvSpPr txBox="1">
            <a:spLocks/>
          </p:cNvSpPr>
          <p:nvPr/>
        </p:nvSpPr>
        <p:spPr>
          <a:xfrm>
            <a:off x="3631239" y="1628932"/>
            <a:ext cx="513921" cy="8529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7E3C62CA-E32F-4CD3-B413-49F37D69ADA0}"/>
              </a:ext>
            </a:extLst>
          </p:cNvPr>
          <p:cNvSpPr txBox="1">
            <a:spLocks/>
          </p:cNvSpPr>
          <p:nvPr/>
        </p:nvSpPr>
        <p:spPr>
          <a:xfrm>
            <a:off x="4914338" y="2386065"/>
            <a:ext cx="334567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1+8+2 = 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D94ACB79-8EA1-49D2-8049-281E141479DB}"/>
              </a:ext>
            </a:extLst>
          </p:cNvPr>
          <p:cNvSpPr txBox="1">
            <a:spLocks/>
          </p:cNvSpPr>
          <p:nvPr/>
        </p:nvSpPr>
        <p:spPr>
          <a:xfrm>
            <a:off x="7858867" y="2337178"/>
            <a:ext cx="802593" cy="8426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D5852C5F-F1B1-4888-B53C-28BC0716C026}"/>
              </a:ext>
            </a:extLst>
          </p:cNvPr>
          <p:cNvSpPr txBox="1">
            <a:spLocks/>
          </p:cNvSpPr>
          <p:nvPr/>
        </p:nvSpPr>
        <p:spPr>
          <a:xfrm>
            <a:off x="6332171" y="5046633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: 9 =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1685F6FA-8CD6-4B5B-BC00-EB8D222F5051}"/>
              </a:ext>
            </a:extLst>
          </p:cNvPr>
          <p:cNvSpPr txBox="1">
            <a:spLocks/>
          </p:cNvSpPr>
          <p:nvPr/>
        </p:nvSpPr>
        <p:spPr>
          <a:xfrm>
            <a:off x="6878252" y="3872230"/>
            <a:ext cx="2170102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78BF24B3-ED45-4C34-85E3-B4FE995A4C40}"/>
              </a:ext>
            </a:extLst>
          </p:cNvPr>
          <p:cNvSpPr txBox="1">
            <a:spLocks/>
          </p:cNvSpPr>
          <p:nvPr/>
        </p:nvSpPr>
        <p:spPr>
          <a:xfrm>
            <a:off x="4886006" y="4501353"/>
            <a:ext cx="3565550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4+5+1 = 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8FF65A2B-FCFE-4E73-BFB8-98D9F9467425}"/>
              </a:ext>
            </a:extLst>
          </p:cNvPr>
          <p:cNvSpPr txBox="1">
            <a:spLocks/>
          </p:cNvSpPr>
          <p:nvPr/>
        </p:nvSpPr>
        <p:spPr>
          <a:xfrm>
            <a:off x="7981966" y="5017522"/>
            <a:ext cx="1620841" cy="75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(dư1)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ABD67A98-90AF-419E-8BB6-126E51A72609}"/>
              </a:ext>
            </a:extLst>
          </p:cNvPr>
          <p:cNvSpPr txBox="1">
            <a:spLocks/>
          </p:cNvSpPr>
          <p:nvPr/>
        </p:nvSpPr>
        <p:spPr>
          <a:xfrm>
            <a:off x="4936402" y="3935561"/>
            <a:ext cx="225477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451 : 9 =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9580C2BC-139C-4F57-A894-8672267957BE}"/>
              </a:ext>
            </a:extLst>
          </p:cNvPr>
          <p:cNvSpPr txBox="1">
            <a:spLocks/>
          </p:cNvSpPr>
          <p:nvPr/>
        </p:nvSpPr>
        <p:spPr>
          <a:xfrm>
            <a:off x="8224749" y="4496392"/>
            <a:ext cx="965873" cy="647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0D4C1F9-AB22-45C5-9D78-4423D60C0448}"/>
              </a:ext>
            </a:extLst>
          </p:cNvPr>
          <p:cNvSpPr txBox="1">
            <a:spLocks/>
          </p:cNvSpPr>
          <p:nvPr/>
        </p:nvSpPr>
        <p:spPr>
          <a:xfrm>
            <a:off x="6209244" y="3020352"/>
            <a:ext cx="1963865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:  9 =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791494E-ABB6-4D68-9466-7308C6E3336F}"/>
              </a:ext>
            </a:extLst>
          </p:cNvPr>
          <p:cNvSpPr txBox="1">
            <a:spLocks/>
          </p:cNvSpPr>
          <p:nvPr/>
        </p:nvSpPr>
        <p:spPr>
          <a:xfrm>
            <a:off x="7845965" y="3020352"/>
            <a:ext cx="3345672" cy="573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  <p:bldP spid="47" grpId="0"/>
      <p:bldP spid="49" grpId="0"/>
      <p:bldP spid="53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2D05BE0-6EBE-48EE-8BA2-43CE263BABA2}"/>
              </a:ext>
            </a:extLst>
          </p:cNvPr>
          <p:cNvGrpSpPr/>
          <p:nvPr/>
        </p:nvGrpSpPr>
        <p:grpSpPr>
          <a:xfrm>
            <a:off x="8842070" y="4129839"/>
            <a:ext cx="3349930" cy="2728161"/>
            <a:chOff x="5920472" y="1750509"/>
            <a:chExt cx="6271528" cy="510749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7F6980D-4AF8-4E1A-AB5D-1EB5B37A6864}"/>
                </a:ext>
              </a:extLst>
            </p:cNvPr>
            <p:cNvSpPr/>
            <p:nvPr/>
          </p:nvSpPr>
          <p:spPr>
            <a:xfrm>
              <a:off x="6759037" y="1750509"/>
              <a:ext cx="5432963" cy="5107491"/>
            </a:xfrm>
            <a:custGeom>
              <a:avLst/>
              <a:gdLst>
                <a:gd name="connsiteX0" fmla="*/ 5105314 w 5432963"/>
                <a:gd name="connsiteY0" fmla="*/ 1218 h 5107491"/>
                <a:gd name="connsiteX1" fmla="*/ 5419221 w 5432963"/>
                <a:gd name="connsiteY1" fmla="*/ 98457 h 5107491"/>
                <a:gd name="connsiteX2" fmla="*/ 5432963 w 5432963"/>
                <a:gd name="connsiteY2" fmla="*/ 109037 h 5107491"/>
                <a:gd name="connsiteX3" fmla="*/ 5432963 w 5432963"/>
                <a:gd name="connsiteY3" fmla="*/ 5107491 h 5107491"/>
                <a:gd name="connsiteX4" fmla="*/ 4130562 w 5432963"/>
                <a:gd name="connsiteY4" fmla="*/ 5107491 h 5107491"/>
                <a:gd name="connsiteX5" fmla="*/ 0 w 5432963"/>
                <a:gd name="connsiteY5" fmla="*/ 5107491 h 5107491"/>
                <a:gd name="connsiteX6" fmla="*/ 18825 w 5432963"/>
                <a:gd name="connsiteY6" fmla="*/ 5074726 h 5107491"/>
                <a:gd name="connsiteX7" fmla="*/ 966776 w 5432963"/>
                <a:gd name="connsiteY7" fmla="*/ 2970559 h 5107491"/>
                <a:gd name="connsiteX8" fmla="*/ 3814024 w 5432963"/>
                <a:gd name="connsiteY8" fmla="*/ 505260 h 5107491"/>
                <a:gd name="connsiteX9" fmla="*/ 3824111 w 5432963"/>
                <a:gd name="connsiteY9" fmla="*/ 498856 h 5107491"/>
                <a:gd name="connsiteX10" fmla="*/ 3958290 w 5432963"/>
                <a:gd name="connsiteY10" fmla="*/ 413673 h 5107491"/>
                <a:gd name="connsiteX11" fmla="*/ 5105314 w 5432963"/>
                <a:gd name="connsiteY11" fmla="*/ 1218 h 510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32963" h="5107491">
                  <a:moveTo>
                    <a:pt x="5105314" y="1218"/>
                  </a:moveTo>
                  <a:cubicBezTo>
                    <a:pt x="5222021" y="7530"/>
                    <a:pt x="5327535" y="38550"/>
                    <a:pt x="5419221" y="98457"/>
                  </a:cubicBezTo>
                  <a:lnTo>
                    <a:pt x="5432963" y="109037"/>
                  </a:lnTo>
                  <a:lnTo>
                    <a:pt x="5432963" y="5107491"/>
                  </a:lnTo>
                  <a:lnTo>
                    <a:pt x="4130562" y="5107491"/>
                  </a:lnTo>
                  <a:lnTo>
                    <a:pt x="0" y="5107491"/>
                  </a:lnTo>
                  <a:lnTo>
                    <a:pt x="18825" y="5074726"/>
                  </a:lnTo>
                  <a:cubicBezTo>
                    <a:pt x="277381" y="4551761"/>
                    <a:pt x="159141" y="3726089"/>
                    <a:pt x="966776" y="2970559"/>
                  </a:cubicBezTo>
                  <a:cubicBezTo>
                    <a:pt x="1541856" y="2432581"/>
                    <a:pt x="2749075" y="1202005"/>
                    <a:pt x="3814024" y="505260"/>
                  </a:cubicBezTo>
                  <a:lnTo>
                    <a:pt x="3824111" y="498856"/>
                  </a:lnTo>
                  <a:lnTo>
                    <a:pt x="3958290" y="413673"/>
                  </a:lnTo>
                  <a:cubicBezTo>
                    <a:pt x="4388005" y="149530"/>
                    <a:pt x="4788019" y="-15943"/>
                    <a:pt x="5105314" y="1218"/>
                  </a:cubicBezTo>
                  <a:close/>
                </a:path>
              </a:pathLst>
            </a:custGeom>
            <a:solidFill>
              <a:srgbClr val="F3C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A80D81B-5C46-44D9-B299-D1314B23423C}"/>
                </a:ext>
              </a:extLst>
            </p:cNvPr>
            <p:cNvSpPr/>
            <p:nvPr/>
          </p:nvSpPr>
          <p:spPr>
            <a:xfrm>
              <a:off x="5920472" y="2249365"/>
              <a:ext cx="4662676" cy="4608635"/>
            </a:xfrm>
            <a:custGeom>
              <a:avLst/>
              <a:gdLst>
                <a:gd name="connsiteX0" fmla="*/ 4662676 w 4662676"/>
                <a:gd name="connsiteY0" fmla="*/ 0 h 4608635"/>
                <a:gd name="connsiteX1" fmla="*/ 4652589 w 4662676"/>
                <a:gd name="connsiteY1" fmla="*/ 6404 h 4608635"/>
                <a:gd name="connsiteX2" fmla="*/ 1805341 w 4662676"/>
                <a:gd name="connsiteY2" fmla="*/ 2471703 h 4608635"/>
                <a:gd name="connsiteX3" fmla="*/ 857390 w 4662676"/>
                <a:gd name="connsiteY3" fmla="*/ 4575870 h 4608635"/>
                <a:gd name="connsiteX4" fmla="*/ 838565 w 4662676"/>
                <a:gd name="connsiteY4" fmla="*/ 4608635 h 4608635"/>
                <a:gd name="connsiteX5" fmla="*/ 0 w 4662676"/>
                <a:gd name="connsiteY5" fmla="*/ 4608635 h 4608635"/>
                <a:gd name="connsiteX6" fmla="*/ 11875 w 4662676"/>
                <a:gd name="connsiteY6" fmla="*/ 4581012 h 4608635"/>
                <a:gd name="connsiteX7" fmla="*/ 841627 w 4662676"/>
                <a:gd name="connsiteY7" fmla="*/ 2744134 h 4608635"/>
                <a:gd name="connsiteX8" fmla="*/ 4565816 w 4662676"/>
                <a:gd name="connsiteY8" fmla="*/ 827 h 4608635"/>
                <a:gd name="connsiteX9" fmla="*/ 4662676 w 4662676"/>
                <a:gd name="connsiteY9" fmla="*/ 0 h 46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2676" h="4608635">
                  <a:moveTo>
                    <a:pt x="4662676" y="0"/>
                  </a:moveTo>
                  <a:lnTo>
                    <a:pt x="4652589" y="6404"/>
                  </a:lnTo>
                  <a:cubicBezTo>
                    <a:pt x="3587640" y="703149"/>
                    <a:pt x="2380421" y="1933725"/>
                    <a:pt x="1805341" y="2471703"/>
                  </a:cubicBezTo>
                  <a:cubicBezTo>
                    <a:pt x="997706" y="3227233"/>
                    <a:pt x="1115946" y="4052905"/>
                    <a:pt x="857390" y="4575870"/>
                  </a:cubicBezTo>
                  <a:lnTo>
                    <a:pt x="838565" y="4608635"/>
                  </a:lnTo>
                  <a:lnTo>
                    <a:pt x="0" y="4608635"/>
                  </a:lnTo>
                  <a:lnTo>
                    <a:pt x="11875" y="4581012"/>
                  </a:lnTo>
                  <a:cubicBezTo>
                    <a:pt x="193266" y="4096750"/>
                    <a:pt x="148551" y="3392495"/>
                    <a:pt x="841627" y="2744134"/>
                  </a:cubicBezTo>
                  <a:cubicBezTo>
                    <a:pt x="1590517" y="2043561"/>
                    <a:pt x="3499360" y="72093"/>
                    <a:pt x="4565816" y="827"/>
                  </a:cubicBezTo>
                  <a:lnTo>
                    <a:pt x="4662676" y="0"/>
                  </a:lnTo>
                  <a:close/>
                </a:path>
              </a:pathLst>
            </a:custGeom>
            <a:solidFill>
              <a:srgbClr val="F1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75DF94B4-DAEE-4C07-AC31-159BC0A085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3219" y="1806999"/>
            <a:ext cx="5447244" cy="5447244"/>
          </a:xfrm>
          <a:prstGeom prst="rect">
            <a:avLst/>
          </a:prstGeom>
        </p:spPr>
      </p:pic>
      <p:sp>
        <p:nvSpPr>
          <p:cNvPr id="12" name="Google Shape;74;p15">
            <a:extLst>
              <a:ext uri="{FF2B5EF4-FFF2-40B4-BE49-F238E27FC236}">
                <a16:creationId xmlns:a16="http://schemas.microsoft.com/office/drawing/2014/main" id="{6BAC7698-3E39-401C-A3AC-2F551994BCD2}"/>
              </a:ext>
            </a:extLst>
          </p:cNvPr>
          <p:cNvSpPr/>
          <p:nvPr/>
        </p:nvSpPr>
        <p:spPr>
          <a:xfrm>
            <a:off x="3856208" y="1102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6" name="Google Shape;73;p15">
            <a:extLst>
              <a:ext uri="{FF2B5EF4-FFF2-40B4-BE49-F238E27FC236}">
                <a16:creationId xmlns:a16="http://schemas.microsoft.com/office/drawing/2014/main" id="{C0792DE4-D3FB-4611-870E-65D60D71A82F}"/>
              </a:ext>
            </a:extLst>
          </p:cNvPr>
          <p:cNvSpPr/>
          <p:nvPr/>
        </p:nvSpPr>
        <p:spPr>
          <a:xfrm>
            <a:off x="1126944" y="106103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Google Shape;74;p15">
            <a:extLst>
              <a:ext uri="{FF2B5EF4-FFF2-40B4-BE49-F238E27FC236}">
                <a16:creationId xmlns:a16="http://schemas.microsoft.com/office/drawing/2014/main" id="{A22A9470-877D-4EEB-9F30-5DB59EF75793}"/>
              </a:ext>
            </a:extLst>
          </p:cNvPr>
          <p:cNvSpPr/>
          <p:nvPr/>
        </p:nvSpPr>
        <p:spPr>
          <a:xfrm>
            <a:off x="1088977" y="48051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1" name="Google Shape;74;p15">
            <a:extLst>
              <a:ext uri="{FF2B5EF4-FFF2-40B4-BE49-F238E27FC236}">
                <a16:creationId xmlns:a16="http://schemas.microsoft.com/office/drawing/2014/main" id="{534F3B24-B59E-4BC3-A3B1-10B4B54B0D64}"/>
              </a:ext>
            </a:extLst>
          </p:cNvPr>
          <p:cNvSpPr/>
          <p:nvPr/>
        </p:nvSpPr>
        <p:spPr>
          <a:xfrm>
            <a:off x="7910547" y="163094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Google Shape;73;p15">
            <a:extLst>
              <a:ext uri="{FF2B5EF4-FFF2-40B4-BE49-F238E27FC236}">
                <a16:creationId xmlns:a16="http://schemas.microsoft.com/office/drawing/2014/main" id="{741A2C8C-5BA5-4C4E-A411-DD538A26C741}"/>
              </a:ext>
            </a:extLst>
          </p:cNvPr>
          <p:cNvSpPr/>
          <p:nvPr/>
        </p:nvSpPr>
        <p:spPr>
          <a:xfrm>
            <a:off x="10598702" y="1251503"/>
            <a:ext cx="1503759" cy="345184"/>
          </a:xfrm>
          <a:custGeom>
            <a:avLst/>
            <a:gdLst/>
            <a:ahLst/>
            <a:cxnLst/>
            <a:rect l="l" t="t" r="r" b="b"/>
            <a:pathLst>
              <a:path w="50103" h="11501" extrusionOk="0">
                <a:moveTo>
                  <a:pt x="17567" y="0"/>
                </a:moveTo>
                <a:cubicBezTo>
                  <a:pt x="15414" y="2861"/>
                  <a:pt x="12064" y="4500"/>
                  <a:pt x="8573" y="4500"/>
                </a:cubicBezTo>
                <a:cubicBezTo>
                  <a:pt x="8019" y="4500"/>
                  <a:pt x="7461" y="4459"/>
                  <a:pt x="6904" y="4375"/>
                </a:cubicBezTo>
                <a:cubicBezTo>
                  <a:pt x="3657" y="3862"/>
                  <a:pt x="2427" y="1948"/>
                  <a:pt x="308" y="205"/>
                </a:cubicBezTo>
                <a:cubicBezTo>
                  <a:pt x="103" y="855"/>
                  <a:pt x="0" y="1538"/>
                  <a:pt x="68" y="2222"/>
                </a:cubicBezTo>
                <a:cubicBezTo>
                  <a:pt x="342" y="5503"/>
                  <a:pt x="3486" y="8066"/>
                  <a:pt x="6733" y="8579"/>
                </a:cubicBezTo>
                <a:cubicBezTo>
                  <a:pt x="7305" y="8668"/>
                  <a:pt x="7877" y="8709"/>
                  <a:pt x="8449" y="8709"/>
                </a:cubicBezTo>
                <a:cubicBezTo>
                  <a:pt x="11159" y="8709"/>
                  <a:pt x="13847" y="7776"/>
                  <a:pt x="16302" y="6562"/>
                </a:cubicBezTo>
                <a:cubicBezTo>
                  <a:pt x="18506" y="9841"/>
                  <a:pt x="22045" y="11501"/>
                  <a:pt x="25594" y="11501"/>
                </a:cubicBezTo>
                <a:cubicBezTo>
                  <a:pt x="28927" y="11501"/>
                  <a:pt x="32268" y="10037"/>
                  <a:pt x="34518" y="7075"/>
                </a:cubicBezTo>
                <a:cubicBezTo>
                  <a:pt x="36560" y="8368"/>
                  <a:pt x="39008" y="9209"/>
                  <a:pt x="41402" y="9209"/>
                </a:cubicBezTo>
                <a:cubicBezTo>
                  <a:pt x="42616" y="9209"/>
                  <a:pt x="43816" y="8993"/>
                  <a:pt x="44942" y="8510"/>
                </a:cubicBezTo>
                <a:cubicBezTo>
                  <a:pt x="48018" y="7246"/>
                  <a:pt x="50103" y="3623"/>
                  <a:pt x="49248" y="513"/>
                </a:cubicBezTo>
                <a:lnTo>
                  <a:pt x="49248" y="513"/>
                </a:lnTo>
                <a:cubicBezTo>
                  <a:pt x="47165" y="2255"/>
                  <a:pt x="44616" y="3112"/>
                  <a:pt x="42075" y="3112"/>
                </a:cubicBezTo>
                <a:cubicBezTo>
                  <a:pt x="39281" y="3112"/>
                  <a:pt x="36495" y="2075"/>
                  <a:pt x="34347" y="34"/>
                </a:cubicBezTo>
                <a:cubicBezTo>
                  <a:pt x="32194" y="3213"/>
                  <a:pt x="29460" y="6767"/>
                  <a:pt x="25632" y="6767"/>
                </a:cubicBezTo>
                <a:cubicBezTo>
                  <a:pt x="21907" y="6767"/>
                  <a:pt x="19173" y="3350"/>
                  <a:pt x="17567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5" name="Google Shape;74;p15">
            <a:extLst>
              <a:ext uri="{FF2B5EF4-FFF2-40B4-BE49-F238E27FC236}">
                <a16:creationId xmlns:a16="http://schemas.microsoft.com/office/drawing/2014/main" id="{2DBFCD2D-338A-4863-B50C-C4DD3BD8F531}"/>
              </a:ext>
            </a:extLst>
          </p:cNvPr>
          <p:cNvSpPr/>
          <p:nvPr/>
        </p:nvSpPr>
        <p:spPr>
          <a:xfrm>
            <a:off x="10560735" y="670985"/>
            <a:ext cx="1543796" cy="914296"/>
          </a:xfrm>
          <a:custGeom>
            <a:avLst/>
            <a:gdLst/>
            <a:ahLst/>
            <a:cxnLst/>
            <a:rect l="l" t="t" r="r" b="b"/>
            <a:pathLst>
              <a:path w="51437" h="30463" extrusionOk="0">
                <a:moveTo>
                  <a:pt x="28483" y="886"/>
                </a:moveTo>
                <a:cubicBezTo>
                  <a:pt x="28535" y="886"/>
                  <a:pt x="28588" y="886"/>
                  <a:pt x="28640" y="887"/>
                </a:cubicBezTo>
                <a:cubicBezTo>
                  <a:pt x="30588" y="955"/>
                  <a:pt x="32468" y="1673"/>
                  <a:pt x="33972" y="2869"/>
                </a:cubicBezTo>
                <a:cubicBezTo>
                  <a:pt x="35578" y="4168"/>
                  <a:pt x="36672" y="5945"/>
                  <a:pt x="37116" y="7961"/>
                </a:cubicBezTo>
                <a:cubicBezTo>
                  <a:pt x="37595" y="10354"/>
                  <a:pt x="37321" y="12849"/>
                  <a:pt x="36399" y="15139"/>
                </a:cubicBezTo>
                <a:cubicBezTo>
                  <a:pt x="36276" y="15445"/>
                  <a:pt x="36565" y="15696"/>
                  <a:pt x="36847" y="15696"/>
                </a:cubicBezTo>
                <a:cubicBezTo>
                  <a:pt x="36880" y="15696"/>
                  <a:pt x="36913" y="15692"/>
                  <a:pt x="36945" y="15685"/>
                </a:cubicBezTo>
                <a:cubicBezTo>
                  <a:pt x="38814" y="15232"/>
                  <a:pt x="40765" y="14736"/>
                  <a:pt x="42702" y="14736"/>
                </a:cubicBezTo>
                <a:cubicBezTo>
                  <a:pt x="43246" y="14736"/>
                  <a:pt x="43788" y="14775"/>
                  <a:pt x="44327" y="14865"/>
                </a:cubicBezTo>
                <a:cubicBezTo>
                  <a:pt x="46310" y="15139"/>
                  <a:pt x="48053" y="16266"/>
                  <a:pt x="49112" y="17941"/>
                </a:cubicBezTo>
                <a:cubicBezTo>
                  <a:pt x="51436" y="22008"/>
                  <a:pt x="46446" y="25631"/>
                  <a:pt x="42926" y="26348"/>
                </a:cubicBezTo>
                <a:cubicBezTo>
                  <a:pt x="42465" y="26442"/>
                  <a:pt x="41988" y="26490"/>
                  <a:pt x="41508" y="26490"/>
                </a:cubicBezTo>
                <a:cubicBezTo>
                  <a:pt x="39713" y="26490"/>
                  <a:pt x="37895" y="25816"/>
                  <a:pt x="36843" y="24332"/>
                </a:cubicBezTo>
                <a:cubicBezTo>
                  <a:pt x="36757" y="24212"/>
                  <a:pt x="36621" y="24153"/>
                  <a:pt x="36484" y="24153"/>
                </a:cubicBezTo>
                <a:cubicBezTo>
                  <a:pt x="36347" y="24153"/>
                  <a:pt x="36211" y="24212"/>
                  <a:pt x="36125" y="24332"/>
                </a:cubicBezTo>
                <a:cubicBezTo>
                  <a:pt x="34724" y="26793"/>
                  <a:pt x="32400" y="28570"/>
                  <a:pt x="29666" y="29253"/>
                </a:cubicBezTo>
                <a:cubicBezTo>
                  <a:pt x="28851" y="29457"/>
                  <a:pt x="28024" y="29558"/>
                  <a:pt x="27202" y="29558"/>
                </a:cubicBezTo>
                <a:cubicBezTo>
                  <a:pt x="25266" y="29558"/>
                  <a:pt x="23358" y="29000"/>
                  <a:pt x="21703" y="27921"/>
                </a:cubicBezTo>
                <a:cubicBezTo>
                  <a:pt x="20336" y="27066"/>
                  <a:pt x="19242" y="25938"/>
                  <a:pt x="18456" y="24537"/>
                </a:cubicBezTo>
                <a:cubicBezTo>
                  <a:pt x="18361" y="24404"/>
                  <a:pt x="18212" y="24334"/>
                  <a:pt x="18064" y="24334"/>
                </a:cubicBezTo>
                <a:cubicBezTo>
                  <a:pt x="17946" y="24334"/>
                  <a:pt x="17829" y="24378"/>
                  <a:pt x="17738" y="24469"/>
                </a:cubicBezTo>
                <a:cubicBezTo>
                  <a:pt x="16303" y="26314"/>
                  <a:pt x="14423" y="27715"/>
                  <a:pt x="12236" y="28536"/>
                </a:cubicBezTo>
                <a:cubicBezTo>
                  <a:pt x="11204" y="28912"/>
                  <a:pt x="10125" y="29101"/>
                  <a:pt x="9048" y="29101"/>
                </a:cubicBezTo>
                <a:cubicBezTo>
                  <a:pt x="7878" y="29101"/>
                  <a:pt x="6709" y="28878"/>
                  <a:pt x="5605" y="28433"/>
                </a:cubicBezTo>
                <a:cubicBezTo>
                  <a:pt x="3555" y="27613"/>
                  <a:pt x="1983" y="25904"/>
                  <a:pt x="1402" y="23751"/>
                </a:cubicBezTo>
                <a:cubicBezTo>
                  <a:pt x="752" y="21735"/>
                  <a:pt x="1265" y="19547"/>
                  <a:pt x="2666" y="17975"/>
                </a:cubicBezTo>
                <a:cubicBezTo>
                  <a:pt x="3748" y="16869"/>
                  <a:pt x="5271" y="16203"/>
                  <a:pt x="6804" y="16203"/>
                </a:cubicBezTo>
                <a:cubicBezTo>
                  <a:pt x="7450" y="16203"/>
                  <a:pt x="8098" y="16321"/>
                  <a:pt x="8716" y="16574"/>
                </a:cubicBezTo>
                <a:cubicBezTo>
                  <a:pt x="8772" y="16602"/>
                  <a:pt x="8826" y="16615"/>
                  <a:pt x="8877" y="16615"/>
                </a:cubicBezTo>
                <a:cubicBezTo>
                  <a:pt x="9191" y="16615"/>
                  <a:pt x="9361" y="16121"/>
                  <a:pt x="9126" y="15856"/>
                </a:cubicBezTo>
                <a:cubicBezTo>
                  <a:pt x="7109" y="13669"/>
                  <a:pt x="7007" y="10080"/>
                  <a:pt x="8579" y="7586"/>
                </a:cubicBezTo>
                <a:cubicBezTo>
                  <a:pt x="9365" y="6355"/>
                  <a:pt x="10561" y="5501"/>
                  <a:pt x="11962" y="5125"/>
                </a:cubicBezTo>
                <a:cubicBezTo>
                  <a:pt x="12502" y="5003"/>
                  <a:pt x="13058" y="4940"/>
                  <a:pt x="13613" y="4940"/>
                </a:cubicBezTo>
                <a:cubicBezTo>
                  <a:pt x="14463" y="4940"/>
                  <a:pt x="15312" y="5088"/>
                  <a:pt x="16098" y="5398"/>
                </a:cubicBezTo>
                <a:cubicBezTo>
                  <a:pt x="17601" y="5945"/>
                  <a:pt x="18798" y="7039"/>
                  <a:pt x="19515" y="8474"/>
                </a:cubicBezTo>
                <a:cubicBezTo>
                  <a:pt x="19585" y="8625"/>
                  <a:pt x="19726" y="8689"/>
                  <a:pt x="19874" y="8689"/>
                </a:cubicBezTo>
                <a:cubicBezTo>
                  <a:pt x="20160" y="8689"/>
                  <a:pt x="20471" y="8448"/>
                  <a:pt x="20336" y="8132"/>
                </a:cubicBezTo>
                <a:cubicBezTo>
                  <a:pt x="20206" y="7811"/>
                  <a:pt x="20052" y="7506"/>
                  <a:pt x="19877" y="7220"/>
                </a:cubicBezTo>
                <a:lnTo>
                  <a:pt x="19877" y="7220"/>
                </a:lnTo>
                <a:cubicBezTo>
                  <a:pt x="19912" y="7182"/>
                  <a:pt x="19941" y="7134"/>
                  <a:pt x="19960" y="7073"/>
                </a:cubicBezTo>
                <a:cubicBezTo>
                  <a:pt x="21173" y="3364"/>
                  <a:pt x="24616" y="886"/>
                  <a:pt x="28483" y="886"/>
                </a:cubicBezTo>
                <a:close/>
                <a:moveTo>
                  <a:pt x="28574" y="0"/>
                </a:moveTo>
                <a:cubicBezTo>
                  <a:pt x="26755" y="0"/>
                  <a:pt x="24966" y="520"/>
                  <a:pt x="23411" y="1536"/>
                </a:cubicBezTo>
                <a:cubicBezTo>
                  <a:pt x="21568" y="2700"/>
                  <a:pt x="20154" y="4476"/>
                  <a:pt x="19399" y="6546"/>
                </a:cubicBezTo>
                <a:lnTo>
                  <a:pt x="19399" y="6546"/>
                </a:lnTo>
                <a:cubicBezTo>
                  <a:pt x="18022" y="4855"/>
                  <a:pt x="15815" y="3943"/>
                  <a:pt x="13616" y="3943"/>
                </a:cubicBezTo>
                <a:cubicBezTo>
                  <a:pt x="13153" y="3943"/>
                  <a:pt x="12690" y="3983"/>
                  <a:pt x="12236" y="4065"/>
                </a:cubicBezTo>
                <a:cubicBezTo>
                  <a:pt x="10595" y="4373"/>
                  <a:pt x="9160" y="5296"/>
                  <a:pt x="8169" y="6629"/>
                </a:cubicBezTo>
                <a:cubicBezTo>
                  <a:pt x="6303" y="9276"/>
                  <a:pt x="6186" y="12718"/>
                  <a:pt x="7793" y="15439"/>
                </a:cubicBezTo>
                <a:lnTo>
                  <a:pt x="7793" y="15439"/>
                </a:lnTo>
                <a:cubicBezTo>
                  <a:pt x="7399" y="15363"/>
                  <a:pt x="7001" y="15325"/>
                  <a:pt x="6605" y="15325"/>
                </a:cubicBezTo>
                <a:cubicBezTo>
                  <a:pt x="5217" y="15325"/>
                  <a:pt x="3848" y="15790"/>
                  <a:pt x="2735" y="16711"/>
                </a:cubicBezTo>
                <a:cubicBezTo>
                  <a:pt x="889" y="18180"/>
                  <a:pt x="0" y="20538"/>
                  <a:pt x="376" y="22897"/>
                </a:cubicBezTo>
                <a:cubicBezTo>
                  <a:pt x="718" y="25289"/>
                  <a:pt x="2119" y="27442"/>
                  <a:pt x="4204" y="28672"/>
                </a:cubicBezTo>
                <a:cubicBezTo>
                  <a:pt x="5744" y="29549"/>
                  <a:pt x="7464" y="29998"/>
                  <a:pt x="9194" y="29998"/>
                </a:cubicBezTo>
                <a:cubicBezTo>
                  <a:pt x="9960" y="29998"/>
                  <a:pt x="10729" y="29910"/>
                  <a:pt x="11484" y="29732"/>
                </a:cubicBezTo>
                <a:cubicBezTo>
                  <a:pt x="14061" y="29040"/>
                  <a:pt x="16350" y="27597"/>
                  <a:pt x="18030" y="25536"/>
                </a:cubicBezTo>
                <a:lnTo>
                  <a:pt x="18030" y="25536"/>
                </a:lnTo>
                <a:cubicBezTo>
                  <a:pt x="19646" y="27876"/>
                  <a:pt x="22052" y="29544"/>
                  <a:pt x="24813" y="30210"/>
                </a:cubicBezTo>
                <a:cubicBezTo>
                  <a:pt x="25593" y="30379"/>
                  <a:pt x="26383" y="30462"/>
                  <a:pt x="27168" y="30462"/>
                </a:cubicBezTo>
                <a:cubicBezTo>
                  <a:pt x="29408" y="30462"/>
                  <a:pt x="31612" y="29783"/>
                  <a:pt x="33459" y="28467"/>
                </a:cubicBezTo>
                <a:cubicBezTo>
                  <a:pt x="34700" y="27590"/>
                  <a:pt x="35753" y="26498"/>
                  <a:pt x="36548" y="25238"/>
                </a:cubicBezTo>
                <a:lnTo>
                  <a:pt x="36548" y="25238"/>
                </a:lnTo>
                <a:cubicBezTo>
                  <a:pt x="37793" y="26560"/>
                  <a:pt x="39555" y="27332"/>
                  <a:pt x="41408" y="27332"/>
                </a:cubicBezTo>
                <a:cubicBezTo>
                  <a:pt x="41605" y="27332"/>
                  <a:pt x="41804" y="27323"/>
                  <a:pt x="42003" y="27305"/>
                </a:cubicBezTo>
                <a:cubicBezTo>
                  <a:pt x="44430" y="27032"/>
                  <a:pt x="46720" y="25972"/>
                  <a:pt x="48531" y="24298"/>
                </a:cubicBezTo>
                <a:cubicBezTo>
                  <a:pt x="49386" y="23546"/>
                  <a:pt x="50035" y="22555"/>
                  <a:pt x="50411" y="21495"/>
                </a:cubicBezTo>
                <a:cubicBezTo>
                  <a:pt x="50753" y="20470"/>
                  <a:pt x="50718" y="19342"/>
                  <a:pt x="50343" y="18351"/>
                </a:cubicBezTo>
                <a:cubicBezTo>
                  <a:pt x="49522" y="16335"/>
                  <a:pt x="47813" y="14797"/>
                  <a:pt x="45729" y="14182"/>
                </a:cubicBezTo>
                <a:cubicBezTo>
                  <a:pt x="44790" y="13898"/>
                  <a:pt x="43823" y="13785"/>
                  <a:pt x="42847" y="13785"/>
                </a:cubicBezTo>
                <a:cubicBezTo>
                  <a:pt x="41070" y="13785"/>
                  <a:pt x="39264" y="14159"/>
                  <a:pt x="37542" y="14559"/>
                </a:cubicBezTo>
                <a:lnTo>
                  <a:pt x="37542" y="14559"/>
                </a:lnTo>
                <a:cubicBezTo>
                  <a:pt x="38912" y="10465"/>
                  <a:pt x="38438" y="5579"/>
                  <a:pt x="35100" y="2562"/>
                </a:cubicBezTo>
                <a:cubicBezTo>
                  <a:pt x="33493" y="1160"/>
                  <a:pt x="31477" y="272"/>
                  <a:pt x="29358" y="33"/>
                </a:cubicBezTo>
                <a:cubicBezTo>
                  <a:pt x="29097" y="11"/>
                  <a:pt x="28835" y="0"/>
                  <a:pt x="2857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F2A5664-C5F3-4D3D-97B1-398F5B3B0965}"/>
              </a:ext>
            </a:extLst>
          </p:cNvPr>
          <p:cNvSpPr/>
          <p:nvPr/>
        </p:nvSpPr>
        <p:spPr>
          <a:xfrm>
            <a:off x="1324351" y="1672680"/>
            <a:ext cx="8763000" cy="1261884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 hay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A2F2-B0F7-49B3-BFEF-B48EEEE348B7}"/>
              </a:ext>
            </a:extLst>
          </p:cNvPr>
          <p:cNvSpPr/>
          <p:nvPr/>
        </p:nvSpPr>
        <p:spPr>
          <a:xfrm>
            <a:off x="1324351" y="3336388"/>
            <a:ext cx="8763000" cy="2000548"/>
          </a:xfrm>
          <a:prstGeom prst="rect">
            <a:avLst/>
          </a:prstGeom>
          <a:ln w="38100">
            <a:noFill/>
            <a:prstDash val="sysDash"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6609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7D053F1-7B35-459F-BD2D-CF5235686B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360" y="1730892"/>
            <a:ext cx="5795064" cy="579506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7297F4E2-3E31-411E-B1B6-2E584A4C0D95}"/>
              </a:ext>
            </a:extLst>
          </p:cNvPr>
          <p:cNvSpPr txBox="1">
            <a:spLocks/>
          </p:cNvSpPr>
          <p:nvPr/>
        </p:nvSpPr>
        <p:spPr>
          <a:xfrm>
            <a:off x="5076738" y="763302"/>
            <a:ext cx="2227905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Tittle text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B02AFF3-722E-45DA-B9D2-55E8CB573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432734"/>
            <a:ext cx="11503525" cy="685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 err="1">
                <a:solidFill>
                  <a:srgbClr val="FF0000"/>
                </a:solidFill>
                <a:latin typeface="SVN-Paradise" pitchFamily="50" charset="0"/>
              </a:rPr>
              <a:t>Dấu</a:t>
            </a:r>
            <a:r>
              <a:rPr lang="en-US" sz="6000" b="1" dirty="0">
                <a:solidFill>
                  <a:srgbClr val="FF0000"/>
                </a:solidFill>
                <a:latin typeface="SVN-Paradise" pitchFamily="50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VN-Paradise" pitchFamily="50" charset="0"/>
              </a:rPr>
              <a:t>hiệu</a:t>
            </a:r>
            <a:r>
              <a:rPr lang="en-US" sz="6000" b="1" dirty="0">
                <a:solidFill>
                  <a:srgbClr val="FF0000"/>
                </a:solidFill>
                <a:latin typeface="SVN-Paradise" pitchFamily="50" charset="0"/>
              </a:rPr>
              <a:t> chia </a:t>
            </a:r>
            <a:r>
              <a:rPr lang="en-US" sz="6000" b="1" dirty="0" err="1">
                <a:solidFill>
                  <a:srgbClr val="FF0000"/>
                </a:solidFill>
                <a:latin typeface="SVN-Paradise" pitchFamily="50" charset="0"/>
              </a:rPr>
              <a:t>hết</a:t>
            </a:r>
            <a:r>
              <a:rPr lang="en-US" sz="6000" b="1" dirty="0">
                <a:solidFill>
                  <a:srgbClr val="FF0000"/>
                </a:solidFill>
                <a:latin typeface="SVN-Paradise" pitchFamily="50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SVN-Paradise" pitchFamily="50" charset="0"/>
              </a:rPr>
              <a:t>cho</a:t>
            </a:r>
            <a:r>
              <a:rPr lang="en-US" sz="6000" b="1" dirty="0">
                <a:solidFill>
                  <a:srgbClr val="FF0000"/>
                </a:solidFill>
                <a:latin typeface="SVN-Paradise" pitchFamily="50" charset="0"/>
              </a:rPr>
              <a:t> 9</a:t>
            </a:r>
          </a:p>
        </p:txBody>
      </p:sp>
      <p:sp>
        <p:nvSpPr>
          <p:cNvPr id="21" name="Text Box 57">
            <a:extLst>
              <a:ext uri="{FF2B5EF4-FFF2-40B4-BE49-F238E27FC236}">
                <a16:creationId xmlns:a16="http://schemas.microsoft.com/office/drawing/2014/main" id="{AA9487FA-6DAF-42F4-BC96-6D2EF72AC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572" y="2071911"/>
            <a:ext cx="7247422" cy="102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tổng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chữ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số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9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thì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800" b="1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 9.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7D103C-B55B-46B4-9B2F-51144EB9F4E4}"/>
              </a:ext>
            </a:extLst>
          </p:cNvPr>
          <p:cNvSpPr/>
          <p:nvPr/>
        </p:nvSpPr>
        <p:spPr>
          <a:xfrm>
            <a:off x="910572" y="3538589"/>
            <a:ext cx="8548838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Chú</a:t>
            </a:r>
            <a:r>
              <a:rPr lang="en-US" sz="3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ý: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có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tổng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chữ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hết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9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thì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chia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hết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800" b="1" i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sz="3800" b="1" i="1" dirty="0">
                <a:solidFill>
                  <a:srgbClr val="7030A0"/>
                </a:solidFill>
                <a:latin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212149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52331810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zvcscrkq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365</Words>
  <Application>Microsoft Office PowerPoint</Application>
  <PresentationFormat>Widescreen</PresentationFormat>
  <Paragraphs>76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等线</vt:lpstr>
      <vt:lpstr>微软雅黑</vt:lpstr>
      <vt:lpstr>Arial</vt:lpstr>
      <vt:lpstr>Calibri</vt:lpstr>
      <vt:lpstr>SVN-Beauford</vt:lpstr>
      <vt:lpstr>SVN-Paradise</vt:lpstr>
      <vt:lpstr>SVN-The Untold Story</vt:lpstr>
      <vt:lpstr>Times New Roman</vt:lpstr>
      <vt:lpstr>UTM Arruba KT</vt:lpstr>
      <vt:lpstr>Wingdings 3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2. Trong các số sau, số nào không chia hết cho 9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ADMIN</cp:lastModifiedBy>
  <cp:revision>391</cp:revision>
  <dcterms:created xsi:type="dcterms:W3CDTF">2019-03-29T12:25:33Z</dcterms:created>
  <dcterms:modified xsi:type="dcterms:W3CDTF">2022-01-01T14:47:33Z</dcterms:modified>
</cp:coreProperties>
</file>