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278" r:id="rId3"/>
    <p:sldId id="378" r:id="rId4"/>
    <p:sldId id="371" r:id="rId5"/>
    <p:sldId id="379" r:id="rId6"/>
    <p:sldId id="381" r:id="rId7"/>
    <p:sldId id="382" r:id="rId8"/>
    <p:sldId id="383" r:id="rId9"/>
    <p:sldId id="372" r:id="rId10"/>
    <p:sldId id="386" r:id="rId11"/>
    <p:sldId id="387" r:id="rId12"/>
    <p:sldId id="388" r:id="rId13"/>
    <p:sldId id="389" r:id="rId14"/>
    <p:sldId id="392" r:id="rId15"/>
    <p:sldId id="375" r:id="rId16"/>
    <p:sldId id="393" r:id="rId17"/>
    <p:sldId id="376" r:id="rId18"/>
    <p:sldId id="263" r:id="rId19"/>
  </p:sldIdLst>
  <p:sldSz cx="12192000" cy="6858000"/>
  <p:notesSz cx="6858000" cy="9144000"/>
  <p:custDataLst>
    <p:tags r:id="rId21"/>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A04"/>
    <a:srgbClr val="FF5757"/>
    <a:srgbClr val="FAFAFA"/>
    <a:srgbClr val="992F8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32" autoAdjust="0"/>
    <p:restoredTop sz="86476" autoAdjust="0"/>
  </p:normalViewPr>
  <p:slideViewPr>
    <p:cSldViewPr snapToGrid="0">
      <p:cViewPr>
        <p:scale>
          <a:sx n="81" d="100"/>
          <a:sy n="81" d="100"/>
        </p:scale>
        <p:origin x="1114" y="16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t>15/04/2022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B6301F-3384-43E6-8205-FE9C4650FC44}" type="slidenum">
              <a:rPr lang="vi-VN" smtClean="0"/>
              <a:t>9</a:t>
            </a:fld>
            <a:endParaRPr lang="vi-VN"/>
          </a:p>
        </p:txBody>
      </p:sp>
    </p:spTree>
    <p:extLst>
      <p:ext uri="{BB962C8B-B14F-4D97-AF65-F5344CB8AC3E}">
        <p14:creationId xmlns:p14="http://schemas.microsoft.com/office/powerpoint/2010/main" val="83561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B6301F-3384-43E6-8205-FE9C4650FC44}" type="slidenum">
              <a:rPr lang="vi-VN" smtClean="0"/>
              <a:t>15</a:t>
            </a:fld>
            <a:endParaRPr lang="vi-VN"/>
          </a:p>
        </p:txBody>
      </p:sp>
    </p:spTree>
    <p:extLst>
      <p:ext uri="{BB962C8B-B14F-4D97-AF65-F5344CB8AC3E}">
        <p14:creationId xmlns:p14="http://schemas.microsoft.com/office/powerpoint/2010/main" val="148902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t>15/04/2022</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8225971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6" name="Footer Placeholder 5">
            <a:extLst>
              <a:ext uri="{FF2B5EF4-FFF2-40B4-BE49-F238E27FC236}">
                <a16:creationId xmlns:a16="http://schemas.microsoft.com/office/drawing/2014/main"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A170618-A0F7-46EA-BF7D-18655790C7D9}"/>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53156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5" name="Footer Placeholder 4">
            <a:extLst>
              <a:ext uri="{FF2B5EF4-FFF2-40B4-BE49-F238E27FC236}">
                <a16:creationId xmlns:a16="http://schemas.microsoft.com/office/drawing/2014/main"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C09D4F9-28C6-43F5-BE69-AD12B4C9334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5" name="Footer Placeholder 4">
            <a:extLst>
              <a:ext uri="{FF2B5EF4-FFF2-40B4-BE49-F238E27FC236}">
                <a16:creationId xmlns:a16="http://schemas.microsoft.com/office/drawing/2014/main"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DE003DE-3279-4546-B2B6-48F9F9B78A29}"/>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14"/>
        <p:cNvGrpSpPr/>
        <p:nvPr/>
      </p:nvGrpSpPr>
      <p:grpSpPr>
        <a:xfrm>
          <a:off x="0" y="0"/>
          <a:ext cx="0" cy="0"/>
          <a:chOff x="0" y="0"/>
          <a:chExt cx="0" cy="0"/>
        </a:xfrm>
      </p:grpSpPr>
      <p:grpSp>
        <p:nvGrpSpPr>
          <p:cNvPr id="715" name="Google Shape;715;p16"/>
          <p:cNvGrpSpPr/>
          <p:nvPr/>
        </p:nvGrpSpPr>
        <p:grpSpPr>
          <a:xfrm>
            <a:off x="-199" y="-31300"/>
            <a:ext cx="12192105" cy="7240496"/>
            <a:chOff x="-150" y="-23475"/>
            <a:chExt cx="9144079" cy="5430372"/>
          </a:xfrm>
        </p:grpSpPr>
        <p:sp>
          <p:nvSpPr>
            <p:cNvPr id="716" name="Google Shape;716;p16"/>
            <p:cNvSpPr/>
            <p:nvPr/>
          </p:nvSpPr>
          <p:spPr>
            <a:xfrm>
              <a:off x="0" y="-23475"/>
              <a:ext cx="9143929" cy="5166888"/>
            </a:xfrm>
            <a:custGeom>
              <a:avLst/>
              <a:gdLst/>
              <a:ahLst/>
              <a:cxnLst/>
              <a:rect l="l" t="t" r="r" b="b"/>
              <a:pathLst>
                <a:path w="49014" h="32839" extrusionOk="0">
                  <a:moveTo>
                    <a:pt x="1" y="1"/>
                  </a:moveTo>
                  <a:lnTo>
                    <a:pt x="1" y="32839"/>
                  </a:lnTo>
                  <a:lnTo>
                    <a:pt x="49013" y="32839"/>
                  </a:lnTo>
                  <a:lnTo>
                    <a:pt x="49013"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7" name="Google Shape;717;p16"/>
            <p:cNvSpPr/>
            <p:nvPr/>
          </p:nvSpPr>
          <p:spPr>
            <a:xfrm>
              <a:off x="140934" y="165407"/>
              <a:ext cx="1458542" cy="621021"/>
            </a:xfrm>
            <a:custGeom>
              <a:avLst/>
              <a:gdLst/>
              <a:ahLst/>
              <a:cxnLst/>
              <a:rect l="l" t="t" r="r" b="b"/>
              <a:pathLst>
                <a:path w="9270" h="3947" extrusionOk="0">
                  <a:moveTo>
                    <a:pt x="2281" y="1"/>
                  </a:moveTo>
                  <a:cubicBezTo>
                    <a:pt x="2165" y="1"/>
                    <a:pt x="2047" y="13"/>
                    <a:pt x="1927" y="38"/>
                  </a:cubicBezTo>
                  <a:cubicBezTo>
                    <a:pt x="27" y="431"/>
                    <a:pt x="0" y="3205"/>
                    <a:pt x="0" y="3410"/>
                  </a:cubicBezTo>
                  <a:cubicBezTo>
                    <a:pt x="0" y="3606"/>
                    <a:pt x="116" y="3919"/>
                    <a:pt x="1794" y="3945"/>
                  </a:cubicBezTo>
                  <a:cubicBezTo>
                    <a:pt x="1833" y="3946"/>
                    <a:pt x="1874" y="3946"/>
                    <a:pt x="1917" y="3946"/>
                  </a:cubicBezTo>
                  <a:cubicBezTo>
                    <a:pt x="3728" y="3946"/>
                    <a:pt x="8890" y="3588"/>
                    <a:pt x="9073" y="3562"/>
                  </a:cubicBezTo>
                  <a:cubicBezTo>
                    <a:pt x="9269" y="3535"/>
                    <a:pt x="9207" y="3339"/>
                    <a:pt x="9216" y="3187"/>
                  </a:cubicBezTo>
                  <a:cubicBezTo>
                    <a:pt x="9225" y="2902"/>
                    <a:pt x="9127" y="1831"/>
                    <a:pt x="8466" y="1787"/>
                  </a:cubicBezTo>
                  <a:cubicBezTo>
                    <a:pt x="8453" y="1786"/>
                    <a:pt x="8440" y="1786"/>
                    <a:pt x="8427" y="1786"/>
                  </a:cubicBezTo>
                  <a:cubicBezTo>
                    <a:pt x="7792" y="1786"/>
                    <a:pt x="7664" y="2616"/>
                    <a:pt x="7664" y="2616"/>
                  </a:cubicBezTo>
                  <a:cubicBezTo>
                    <a:pt x="7664" y="2616"/>
                    <a:pt x="7302" y="1630"/>
                    <a:pt x="6507" y="1630"/>
                  </a:cubicBezTo>
                  <a:cubicBezTo>
                    <a:pt x="6474" y="1630"/>
                    <a:pt x="6440" y="1631"/>
                    <a:pt x="6406" y="1635"/>
                  </a:cubicBezTo>
                  <a:cubicBezTo>
                    <a:pt x="5540" y="1724"/>
                    <a:pt x="5308" y="2607"/>
                    <a:pt x="5308" y="2607"/>
                  </a:cubicBezTo>
                  <a:cubicBezTo>
                    <a:pt x="5308" y="2607"/>
                    <a:pt x="4001" y="1"/>
                    <a:pt x="2281"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8" name="Google Shape;718;p16"/>
            <p:cNvSpPr/>
            <p:nvPr/>
          </p:nvSpPr>
          <p:spPr>
            <a:xfrm>
              <a:off x="7443257" y="1304648"/>
              <a:ext cx="1499293" cy="667751"/>
            </a:xfrm>
            <a:custGeom>
              <a:avLst/>
              <a:gdLst/>
              <a:ahLst/>
              <a:cxnLst/>
              <a:rect l="l" t="t" r="r" b="b"/>
              <a:pathLst>
                <a:path w="9529" h="4244" extrusionOk="0">
                  <a:moveTo>
                    <a:pt x="2490" y="1"/>
                  </a:moveTo>
                  <a:cubicBezTo>
                    <a:pt x="2419" y="1"/>
                    <a:pt x="2348" y="5"/>
                    <a:pt x="2275" y="14"/>
                  </a:cubicBezTo>
                  <a:cubicBezTo>
                    <a:pt x="295" y="264"/>
                    <a:pt x="36" y="3101"/>
                    <a:pt x="18" y="3315"/>
                  </a:cubicBezTo>
                  <a:cubicBezTo>
                    <a:pt x="0" y="3520"/>
                    <a:pt x="90" y="3850"/>
                    <a:pt x="1811" y="4010"/>
                  </a:cubicBezTo>
                  <a:cubicBezTo>
                    <a:pt x="3438" y="4171"/>
                    <a:pt x="8505" y="4243"/>
                    <a:pt x="9232" y="4243"/>
                  </a:cubicBezTo>
                  <a:cubicBezTo>
                    <a:pt x="9275" y="4243"/>
                    <a:pt x="9303" y="4243"/>
                    <a:pt x="9314" y="4242"/>
                  </a:cubicBezTo>
                  <a:cubicBezTo>
                    <a:pt x="9510" y="4233"/>
                    <a:pt x="9466" y="4028"/>
                    <a:pt x="9483" y="3877"/>
                  </a:cubicBezTo>
                  <a:cubicBezTo>
                    <a:pt x="9528" y="3573"/>
                    <a:pt x="9510" y="2467"/>
                    <a:pt x="8832" y="2378"/>
                  </a:cubicBezTo>
                  <a:cubicBezTo>
                    <a:pt x="8797" y="2373"/>
                    <a:pt x="8762" y="2370"/>
                    <a:pt x="8729" y="2370"/>
                  </a:cubicBezTo>
                  <a:cubicBezTo>
                    <a:pt x="8140" y="2370"/>
                    <a:pt x="7940" y="3154"/>
                    <a:pt x="7940" y="3154"/>
                  </a:cubicBezTo>
                  <a:cubicBezTo>
                    <a:pt x="7940" y="3154"/>
                    <a:pt x="7633" y="2039"/>
                    <a:pt x="6757" y="2039"/>
                  </a:cubicBezTo>
                  <a:cubicBezTo>
                    <a:pt x="6750" y="2039"/>
                    <a:pt x="6743" y="2039"/>
                    <a:pt x="6736" y="2039"/>
                  </a:cubicBezTo>
                  <a:cubicBezTo>
                    <a:pt x="5835" y="2057"/>
                    <a:pt x="5531" y="2940"/>
                    <a:pt x="5531" y="2940"/>
                  </a:cubicBezTo>
                  <a:cubicBezTo>
                    <a:pt x="5531" y="2940"/>
                    <a:pt x="4347"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9" name="Google Shape;719;p16"/>
            <p:cNvSpPr/>
            <p:nvPr/>
          </p:nvSpPr>
          <p:spPr>
            <a:xfrm>
              <a:off x="-150" y="4401800"/>
              <a:ext cx="9144000" cy="75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nvGrpSpPr>
            <p:cNvPr id="720" name="Google Shape;720;p16"/>
            <p:cNvGrpSpPr/>
            <p:nvPr/>
          </p:nvGrpSpPr>
          <p:grpSpPr>
            <a:xfrm>
              <a:off x="7623202" y="4330251"/>
              <a:ext cx="1520699" cy="813424"/>
              <a:chOff x="3457050" y="4619150"/>
              <a:chExt cx="227075" cy="121450"/>
            </a:xfrm>
          </p:grpSpPr>
          <p:sp>
            <p:nvSpPr>
              <p:cNvPr id="721" name="Google Shape;721;p16"/>
              <p:cNvSpPr/>
              <p:nvPr/>
            </p:nvSpPr>
            <p:spPr>
              <a:xfrm>
                <a:off x="3457050" y="4619150"/>
                <a:ext cx="227075" cy="121450"/>
              </a:xfrm>
              <a:custGeom>
                <a:avLst/>
                <a:gdLst/>
                <a:ahLst/>
                <a:cxnLst/>
                <a:rect l="l" t="t" r="r" b="b"/>
                <a:pathLst>
                  <a:path w="9083" h="4858" extrusionOk="0">
                    <a:moveTo>
                      <a:pt x="7668" y="0"/>
                    </a:moveTo>
                    <a:cubicBezTo>
                      <a:pt x="7594" y="0"/>
                      <a:pt x="7518" y="5"/>
                      <a:pt x="7441" y="14"/>
                    </a:cubicBezTo>
                    <a:cubicBezTo>
                      <a:pt x="6058" y="174"/>
                      <a:pt x="5755" y="1593"/>
                      <a:pt x="5701" y="2333"/>
                    </a:cubicBezTo>
                    <a:cubicBezTo>
                      <a:pt x="5674" y="2610"/>
                      <a:pt x="5683" y="2797"/>
                      <a:pt x="5683" y="2797"/>
                    </a:cubicBezTo>
                    <a:cubicBezTo>
                      <a:pt x="5683" y="2797"/>
                      <a:pt x="5567" y="2538"/>
                      <a:pt x="5317" y="2315"/>
                    </a:cubicBezTo>
                    <a:cubicBezTo>
                      <a:pt x="5139" y="2162"/>
                      <a:pt x="4892" y="2029"/>
                      <a:pt x="4578" y="2029"/>
                    </a:cubicBezTo>
                    <a:cubicBezTo>
                      <a:pt x="4437" y="2029"/>
                      <a:pt x="4282" y="2056"/>
                      <a:pt x="4113" y="2119"/>
                    </a:cubicBezTo>
                    <a:cubicBezTo>
                      <a:pt x="4015" y="2155"/>
                      <a:pt x="3935" y="2199"/>
                      <a:pt x="3863" y="2244"/>
                    </a:cubicBezTo>
                    <a:cubicBezTo>
                      <a:pt x="3096" y="2735"/>
                      <a:pt x="3319" y="3814"/>
                      <a:pt x="3328" y="3850"/>
                    </a:cubicBezTo>
                    <a:cubicBezTo>
                      <a:pt x="3306" y="3820"/>
                      <a:pt x="2660" y="2861"/>
                      <a:pt x="1669" y="2861"/>
                    </a:cubicBezTo>
                    <a:cubicBezTo>
                      <a:pt x="1463" y="2861"/>
                      <a:pt x="1242" y="2903"/>
                      <a:pt x="1009" y="3002"/>
                    </a:cubicBezTo>
                    <a:cubicBezTo>
                      <a:pt x="18" y="3422"/>
                      <a:pt x="0" y="4367"/>
                      <a:pt x="72" y="4858"/>
                    </a:cubicBezTo>
                    <a:lnTo>
                      <a:pt x="9082" y="4858"/>
                    </a:lnTo>
                    <a:lnTo>
                      <a:pt x="9082" y="612"/>
                    </a:lnTo>
                    <a:cubicBezTo>
                      <a:pt x="8711" y="264"/>
                      <a:pt x="8241" y="0"/>
                      <a:pt x="766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2" name="Google Shape;722;p16"/>
              <p:cNvSpPr/>
              <p:nvPr/>
            </p:nvSpPr>
            <p:spPr>
              <a:xfrm>
                <a:off x="3471550" y="4708900"/>
                <a:ext cx="68700" cy="31700"/>
              </a:xfrm>
              <a:custGeom>
                <a:avLst/>
                <a:gdLst/>
                <a:ahLst/>
                <a:cxnLst/>
                <a:rect l="l" t="t" r="r" b="b"/>
                <a:pathLst>
                  <a:path w="2748" h="1268" extrusionOk="0">
                    <a:moveTo>
                      <a:pt x="1107" y="0"/>
                    </a:moveTo>
                    <a:cubicBezTo>
                      <a:pt x="1019" y="0"/>
                      <a:pt x="930" y="12"/>
                      <a:pt x="839" y="37"/>
                    </a:cubicBezTo>
                    <a:cubicBezTo>
                      <a:pt x="188" y="215"/>
                      <a:pt x="18" y="813"/>
                      <a:pt x="0" y="1268"/>
                    </a:cubicBezTo>
                    <a:lnTo>
                      <a:pt x="2748" y="1268"/>
                    </a:lnTo>
                    <a:cubicBezTo>
                      <a:pt x="2547" y="931"/>
                      <a:pt x="1898" y="0"/>
                      <a:pt x="110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3" name="Google Shape;723;p16"/>
              <p:cNvSpPr/>
              <p:nvPr/>
            </p:nvSpPr>
            <p:spPr>
              <a:xfrm>
                <a:off x="3552050" y="4695475"/>
                <a:ext cx="66950" cy="45125"/>
              </a:xfrm>
              <a:custGeom>
                <a:avLst/>
                <a:gdLst/>
                <a:ahLst/>
                <a:cxnLst/>
                <a:rect l="l" t="t" r="r" b="b"/>
                <a:pathLst>
                  <a:path w="2678" h="1805" extrusionOk="0">
                    <a:moveTo>
                      <a:pt x="939" y="1"/>
                    </a:moveTo>
                    <a:cubicBezTo>
                      <a:pt x="857" y="1"/>
                      <a:pt x="776" y="18"/>
                      <a:pt x="697" y="56"/>
                    </a:cubicBezTo>
                    <a:cubicBezTo>
                      <a:pt x="1" y="395"/>
                      <a:pt x="135" y="1350"/>
                      <a:pt x="251" y="1805"/>
                    </a:cubicBezTo>
                    <a:lnTo>
                      <a:pt x="2677" y="1805"/>
                    </a:lnTo>
                    <a:cubicBezTo>
                      <a:pt x="2437" y="1348"/>
                      <a:pt x="1657" y="1"/>
                      <a:pt x="939"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4" name="Google Shape;724;p16"/>
              <p:cNvSpPr/>
              <p:nvPr/>
            </p:nvSpPr>
            <p:spPr>
              <a:xfrm>
                <a:off x="3617625" y="4650650"/>
                <a:ext cx="66500" cy="89950"/>
              </a:xfrm>
              <a:custGeom>
                <a:avLst/>
                <a:gdLst/>
                <a:ahLst/>
                <a:cxnLst/>
                <a:rect l="l" t="t" r="r" b="b"/>
                <a:pathLst>
                  <a:path w="2660" h="3598" extrusionOk="0">
                    <a:moveTo>
                      <a:pt x="1577" y="0"/>
                    </a:moveTo>
                    <a:cubicBezTo>
                      <a:pt x="877" y="0"/>
                      <a:pt x="491" y="494"/>
                      <a:pt x="286" y="1127"/>
                    </a:cubicBezTo>
                    <a:cubicBezTo>
                      <a:pt x="1" y="2019"/>
                      <a:pt x="81" y="3188"/>
                      <a:pt x="117" y="3598"/>
                    </a:cubicBezTo>
                    <a:lnTo>
                      <a:pt x="2659" y="3598"/>
                    </a:lnTo>
                    <a:lnTo>
                      <a:pt x="2659" y="369"/>
                    </a:lnTo>
                    <a:cubicBezTo>
                      <a:pt x="2347" y="154"/>
                      <a:pt x="2017" y="21"/>
                      <a:pt x="1669" y="3"/>
                    </a:cubicBezTo>
                    <a:cubicBezTo>
                      <a:pt x="1638" y="1"/>
                      <a:pt x="1607" y="0"/>
                      <a:pt x="15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725" name="Google Shape;725;p16"/>
            <p:cNvGrpSpPr/>
            <p:nvPr/>
          </p:nvGrpSpPr>
          <p:grpSpPr>
            <a:xfrm flipH="1">
              <a:off x="-69" y="4310169"/>
              <a:ext cx="792529" cy="1096728"/>
              <a:chOff x="3536675" y="4387575"/>
              <a:chExt cx="147450" cy="204050"/>
            </a:xfrm>
          </p:grpSpPr>
          <p:sp>
            <p:nvSpPr>
              <p:cNvPr id="726" name="Google Shape;726;p16"/>
              <p:cNvSpPr/>
              <p:nvPr/>
            </p:nvSpPr>
            <p:spPr>
              <a:xfrm>
                <a:off x="3536675" y="4387575"/>
                <a:ext cx="147450" cy="204050"/>
              </a:xfrm>
              <a:custGeom>
                <a:avLst/>
                <a:gdLst/>
                <a:ahLst/>
                <a:cxnLst/>
                <a:rect l="l" t="t" r="r" b="b"/>
                <a:pathLst>
                  <a:path w="5898" h="8162" extrusionOk="0">
                    <a:moveTo>
                      <a:pt x="4447" y="0"/>
                    </a:moveTo>
                    <a:cubicBezTo>
                      <a:pt x="4417" y="0"/>
                      <a:pt x="4386" y="3"/>
                      <a:pt x="4354" y="8"/>
                    </a:cubicBezTo>
                    <a:cubicBezTo>
                      <a:pt x="3051" y="213"/>
                      <a:pt x="3435" y="4094"/>
                      <a:pt x="3435" y="4094"/>
                    </a:cubicBezTo>
                    <a:cubicBezTo>
                      <a:pt x="3435" y="4094"/>
                      <a:pt x="2531" y="3021"/>
                      <a:pt x="1604" y="3021"/>
                    </a:cubicBezTo>
                    <a:cubicBezTo>
                      <a:pt x="1306" y="3021"/>
                      <a:pt x="1005" y="3132"/>
                      <a:pt x="732" y="3425"/>
                    </a:cubicBezTo>
                    <a:cubicBezTo>
                      <a:pt x="0" y="4210"/>
                      <a:pt x="536" y="5396"/>
                      <a:pt x="1017" y="6119"/>
                    </a:cubicBezTo>
                    <a:cubicBezTo>
                      <a:pt x="1267" y="6485"/>
                      <a:pt x="1508" y="6734"/>
                      <a:pt x="1544" y="6734"/>
                    </a:cubicBezTo>
                    <a:lnTo>
                      <a:pt x="5897" y="8162"/>
                    </a:lnTo>
                    <a:lnTo>
                      <a:pt x="5897" y="3202"/>
                    </a:lnTo>
                    <a:cubicBezTo>
                      <a:pt x="5665" y="3514"/>
                      <a:pt x="5505" y="3844"/>
                      <a:pt x="5505" y="3844"/>
                    </a:cubicBezTo>
                    <a:cubicBezTo>
                      <a:pt x="5505" y="3844"/>
                      <a:pt x="5640" y="0"/>
                      <a:pt x="444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7" name="Google Shape;727;p16"/>
              <p:cNvSpPr/>
              <p:nvPr/>
            </p:nvSpPr>
            <p:spPr>
              <a:xfrm>
                <a:off x="3567900" y="4414300"/>
                <a:ext cx="116225" cy="171300"/>
              </a:xfrm>
              <a:custGeom>
                <a:avLst/>
                <a:gdLst/>
                <a:ahLst/>
                <a:cxnLst/>
                <a:rect l="l" t="t" r="r" b="b"/>
                <a:pathLst>
                  <a:path w="4649" h="6852" extrusionOk="0">
                    <a:moveTo>
                      <a:pt x="3292" y="1"/>
                    </a:moveTo>
                    <a:cubicBezTo>
                      <a:pt x="2784" y="1"/>
                      <a:pt x="2409" y="4523"/>
                      <a:pt x="2409" y="4523"/>
                    </a:cubicBezTo>
                    <a:cubicBezTo>
                      <a:pt x="2409" y="4523"/>
                      <a:pt x="1466" y="3106"/>
                      <a:pt x="758" y="3106"/>
                    </a:cubicBezTo>
                    <a:cubicBezTo>
                      <a:pt x="626" y="3106"/>
                      <a:pt x="501" y="3156"/>
                      <a:pt x="393" y="3275"/>
                    </a:cubicBezTo>
                    <a:cubicBezTo>
                      <a:pt x="0" y="3694"/>
                      <a:pt x="428" y="4532"/>
                      <a:pt x="883" y="5157"/>
                    </a:cubicBezTo>
                    <a:cubicBezTo>
                      <a:pt x="1227" y="5633"/>
                      <a:pt x="1588" y="5987"/>
                      <a:pt x="1640" y="5987"/>
                    </a:cubicBezTo>
                    <a:cubicBezTo>
                      <a:pt x="1641" y="5987"/>
                      <a:pt x="1641" y="5987"/>
                      <a:pt x="1642" y="5987"/>
                    </a:cubicBezTo>
                    <a:lnTo>
                      <a:pt x="4648" y="6852"/>
                    </a:lnTo>
                    <a:lnTo>
                      <a:pt x="4648" y="3605"/>
                    </a:lnTo>
                    <a:cubicBezTo>
                      <a:pt x="4006" y="4149"/>
                      <a:pt x="3497" y="4791"/>
                      <a:pt x="3497" y="4791"/>
                    </a:cubicBezTo>
                    <a:cubicBezTo>
                      <a:pt x="3497" y="4791"/>
                      <a:pt x="3792" y="1"/>
                      <a:pt x="329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sp>
        <p:nvSpPr>
          <p:cNvPr id="728" name="Google Shape;728;p16"/>
          <p:cNvSpPr txBox="1">
            <a:spLocks noGrp="1"/>
          </p:cNvSpPr>
          <p:nvPr>
            <p:ph type="title"/>
          </p:nvPr>
        </p:nvSpPr>
        <p:spPr>
          <a:xfrm>
            <a:off x="4986800" y="2868092"/>
            <a:ext cx="6245200" cy="15152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4200"/>
              <a:buNone/>
              <a:defRPr sz="6800"/>
            </a:lvl1pPr>
            <a:lvl2pPr lvl="1" algn="ctr">
              <a:lnSpc>
                <a:spcPct val="100000"/>
              </a:lnSpc>
              <a:spcBef>
                <a:spcPts val="0"/>
              </a:spcBef>
              <a:spcAft>
                <a:spcPts val="0"/>
              </a:spcAft>
              <a:buSzPts val="4200"/>
              <a:buNone/>
              <a:defRPr sz="5600"/>
            </a:lvl2pPr>
            <a:lvl3pPr lvl="2" algn="ctr">
              <a:lnSpc>
                <a:spcPct val="100000"/>
              </a:lnSpc>
              <a:spcBef>
                <a:spcPts val="0"/>
              </a:spcBef>
              <a:spcAft>
                <a:spcPts val="0"/>
              </a:spcAft>
              <a:buSzPts val="4200"/>
              <a:buNone/>
              <a:defRPr sz="5600"/>
            </a:lvl3pPr>
            <a:lvl4pPr lvl="3" algn="ctr">
              <a:lnSpc>
                <a:spcPct val="100000"/>
              </a:lnSpc>
              <a:spcBef>
                <a:spcPts val="0"/>
              </a:spcBef>
              <a:spcAft>
                <a:spcPts val="0"/>
              </a:spcAft>
              <a:buSzPts val="4200"/>
              <a:buNone/>
              <a:defRPr sz="5600"/>
            </a:lvl4pPr>
            <a:lvl5pPr lvl="4" algn="ctr">
              <a:lnSpc>
                <a:spcPct val="100000"/>
              </a:lnSpc>
              <a:spcBef>
                <a:spcPts val="0"/>
              </a:spcBef>
              <a:spcAft>
                <a:spcPts val="0"/>
              </a:spcAft>
              <a:buSzPts val="4200"/>
              <a:buNone/>
              <a:defRPr sz="5600"/>
            </a:lvl5pPr>
            <a:lvl6pPr lvl="5" algn="ctr">
              <a:lnSpc>
                <a:spcPct val="100000"/>
              </a:lnSpc>
              <a:spcBef>
                <a:spcPts val="0"/>
              </a:spcBef>
              <a:spcAft>
                <a:spcPts val="0"/>
              </a:spcAft>
              <a:buSzPts val="4200"/>
              <a:buNone/>
              <a:defRPr sz="5600"/>
            </a:lvl6pPr>
            <a:lvl7pPr lvl="6" algn="ctr">
              <a:lnSpc>
                <a:spcPct val="100000"/>
              </a:lnSpc>
              <a:spcBef>
                <a:spcPts val="0"/>
              </a:spcBef>
              <a:spcAft>
                <a:spcPts val="0"/>
              </a:spcAft>
              <a:buSzPts val="4200"/>
              <a:buNone/>
              <a:defRPr sz="5600"/>
            </a:lvl7pPr>
            <a:lvl8pPr lvl="7" algn="ctr">
              <a:lnSpc>
                <a:spcPct val="100000"/>
              </a:lnSpc>
              <a:spcBef>
                <a:spcPts val="0"/>
              </a:spcBef>
              <a:spcAft>
                <a:spcPts val="0"/>
              </a:spcAft>
              <a:buSzPts val="4200"/>
              <a:buNone/>
              <a:defRPr sz="5600"/>
            </a:lvl8pPr>
            <a:lvl9pPr lvl="8" algn="ctr">
              <a:lnSpc>
                <a:spcPct val="100000"/>
              </a:lnSpc>
              <a:spcBef>
                <a:spcPts val="0"/>
              </a:spcBef>
              <a:spcAft>
                <a:spcPts val="0"/>
              </a:spcAft>
              <a:buSzPts val="4200"/>
              <a:buNone/>
              <a:defRPr sz="5600"/>
            </a:lvl9pPr>
          </a:lstStyle>
          <a:p>
            <a:endParaRPr/>
          </a:p>
        </p:txBody>
      </p:sp>
      <p:sp>
        <p:nvSpPr>
          <p:cNvPr id="729" name="Google Shape;729;p16"/>
          <p:cNvSpPr txBox="1">
            <a:spLocks noGrp="1"/>
          </p:cNvSpPr>
          <p:nvPr>
            <p:ph type="subTitle" idx="1"/>
          </p:nvPr>
        </p:nvSpPr>
        <p:spPr>
          <a:xfrm>
            <a:off x="7330300" y="4383100"/>
            <a:ext cx="3901600" cy="9408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2100"/>
              <a:buNone/>
              <a:defRPr sz="2667"/>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730" name="Google Shape;730;p16"/>
          <p:cNvSpPr txBox="1">
            <a:spLocks noGrp="1"/>
          </p:cNvSpPr>
          <p:nvPr>
            <p:ph type="title" idx="2"/>
          </p:nvPr>
        </p:nvSpPr>
        <p:spPr>
          <a:xfrm>
            <a:off x="4986800" y="1534100"/>
            <a:ext cx="6245200" cy="13340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7200"/>
              <a:buNone/>
              <a:defRPr sz="9600">
                <a:solidFill>
                  <a:schemeClr val="accent4"/>
                </a:solidFill>
              </a:defRPr>
            </a:lvl1pPr>
            <a:lvl2pPr lvl="1" algn="ctr">
              <a:lnSpc>
                <a:spcPct val="100000"/>
              </a:lnSpc>
              <a:spcBef>
                <a:spcPts val="0"/>
              </a:spcBef>
              <a:spcAft>
                <a:spcPts val="0"/>
              </a:spcAft>
              <a:buSzPts val="7200"/>
              <a:buNone/>
              <a:defRPr sz="9600"/>
            </a:lvl2pPr>
            <a:lvl3pPr lvl="2" algn="ctr">
              <a:lnSpc>
                <a:spcPct val="100000"/>
              </a:lnSpc>
              <a:spcBef>
                <a:spcPts val="0"/>
              </a:spcBef>
              <a:spcAft>
                <a:spcPts val="0"/>
              </a:spcAft>
              <a:buSzPts val="7200"/>
              <a:buNone/>
              <a:defRPr sz="9600"/>
            </a:lvl3pPr>
            <a:lvl4pPr lvl="3" algn="ctr">
              <a:lnSpc>
                <a:spcPct val="100000"/>
              </a:lnSpc>
              <a:spcBef>
                <a:spcPts val="0"/>
              </a:spcBef>
              <a:spcAft>
                <a:spcPts val="0"/>
              </a:spcAft>
              <a:buSzPts val="7200"/>
              <a:buNone/>
              <a:defRPr sz="9600"/>
            </a:lvl4pPr>
            <a:lvl5pPr lvl="4" algn="ctr">
              <a:lnSpc>
                <a:spcPct val="100000"/>
              </a:lnSpc>
              <a:spcBef>
                <a:spcPts val="0"/>
              </a:spcBef>
              <a:spcAft>
                <a:spcPts val="0"/>
              </a:spcAft>
              <a:buSzPts val="7200"/>
              <a:buNone/>
              <a:defRPr sz="9600"/>
            </a:lvl5pPr>
            <a:lvl6pPr lvl="5" algn="ctr">
              <a:lnSpc>
                <a:spcPct val="100000"/>
              </a:lnSpc>
              <a:spcBef>
                <a:spcPts val="0"/>
              </a:spcBef>
              <a:spcAft>
                <a:spcPts val="0"/>
              </a:spcAft>
              <a:buSzPts val="7200"/>
              <a:buNone/>
              <a:defRPr sz="9600"/>
            </a:lvl6pPr>
            <a:lvl7pPr lvl="6" algn="ctr">
              <a:lnSpc>
                <a:spcPct val="100000"/>
              </a:lnSpc>
              <a:spcBef>
                <a:spcPts val="0"/>
              </a:spcBef>
              <a:spcAft>
                <a:spcPts val="0"/>
              </a:spcAft>
              <a:buSzPts val="7200"/>
              <a:buNone/>
              <a:defRPr sz="9600"/>
            </a:lvl7pPr>
            <a:lvl8pPr lvl="7" algn="ctr">
              <a:lnSpc>
                <a:spcPct val="100000"/>
              </a:lnSpc>
              <a:spcBef>
                <a:spcPts val="0"/>
              </a:spcBef>
              <a:spcAft>
                <a:spcPts val="0"/>
              </a:spcAft>
              <a:buSzPts val="7200"/>
              <a:buNone/>
              <a:defRPr sz="9600"/>
            </a:lvl8pPr>
            <a:lvl9pPr lvl="8" algn="ctr">
              <a:lnSpc>
                <a:spcPct val="100000"/>
              </a:lnSpc>
              <a:spcBef>
                <a:spcPts val="0"/>
              </a:spcBef>
              <a:spcAft>
                <a:spcPts val="0"/>
              </a:spcAft>
              <a:buSzPts val="7200"/>
              <a:buNone/>
              <a:defRPr sz="9600"/>
            </a:lvl9pPr>
          </a:lstStyle>
          <a:p>
            <a:endParaRPr/>
          </a:p>
        </p:txBody>
      </p:sp>
    </p:spTree>
    <p:extLst>
      <p:ext uri="{BB962C8B-B14F-4D97-AF65-F5344CB8AC3E}">
        <p14:creationId xmlns:p14="http://schemas.microsoft.com/office/powerpoint/2010/main" val="3152268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t>15/04/2022</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32712980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916E80-DA42-4419-8ED2-5EEA9B6BD3D5}"/>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5" name="Footer Placeholder 4">
            <a:extLst>
              <a:ext uri="{FF2B5EF4-FFF2-40B4-BE49-F238E27FC236}">
                <a16:creationId xmlns:a16="http://schemas.microsoft.com/office/drawing/2014/main"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94E620-B51F-4CB7-9C7F-D2A082567DED}"/>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6" name="Footer Placeholder 5">
            <a:extLst>
              <a:ext uri="{FF2B5EF4-FFF2-40B4-BE49-F238E27FC236}">
                <a16:creationId xmlns:a16="http://schemas.microsoft.com/office/drawing/2014/main"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AF3093-B7EE-4A72-88A4-2AD0C02088B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8" name="Footer Placeholder 7">
            <a:extLst>
              <a:ext uri="{FF2B5EF4-FFF2-40B4-BE49-F238E27FC236}">
                <a16:creationId xmlns:a16="http://schemas.microsoft.com/office/drawing/2014/main"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A55415-D08D-4632-955A-B19CB157856B}"/>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4" name="Footer Placeholder 3">
            <a:extLst>
              <a:ext uri="{FF2B5EF4-FFF2-40B4-BE49-F238E27FC236}">
                <a16:creationId xmlns:a16="http://schemas.microsoft.com/office/drawing/2014/main"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3B90CEF-DAD9-41CD-8A1A-F35B00E8877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3" name="Footer Placeholder 2">
            <a:extLst>
              <a:ext uri="{FF2B5EF4-FFF2-40B4-BE49-F238E27FC236}">
                <a16:creationId xmlns:a16="http://schemas.microsoft.com/office/drawing/2014/main"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1C0437D-4795-4178-A958-5A4E3E589981}"/>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15/04/2022</a:t>
            </a:fld>
            <a:endParaRPr lang="vi-VN"/>
          </a:p>
        </p:txBody>
      </p:sp>
      <p:sp>
        <p:nvSpPr>
          <p:cNvPr id="6" name="Footer Placeholder 5">
            <a:extLst>
              <a:ext uri="{FF2B5EF4-FFF2-40B4-BE49-F238E27FC236}">
                <a16:creationId xmlns:a16="http://schemas.microsoft.com/office/drawing/2014/main"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B09666C-82B7-42ED-8EF1-772D5E770421}"/>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t>‹#›</a:t>
            </a:fld>
            <a:endParaRPr lang="vi-VN"/>
          </a:p>
        </p:txBody>
      </p:sp>
      <p:sp>
        <p:nvSpPr>
          <p:cNvPr id="7" name="TextBox 6">
            <a:extLst>
              <a:ext uri="{FF2B5EF4-FFF2-40B4-BE49-F238E27FC236}">
                <a16:creationId xmlns:a16="http://schemas.microsoft.com/office/drawing/2014/main"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5.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7.wmf"/></Relationships>
</file>

<file path=ppt/slides/_rels/slide7.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5.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7.wmf"/></Relationships>
</file>

<file path=ppt/slides/_rels/slide8.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5.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7.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283623" y="1977444"/>
            <a:ext cx="12192000" cy="830997"/>
          </a:xfrm>
          <a:prstGeom prst="rect">
            <a:avLst/>
          </a:prstGeom>
          <a:noFill/>
        </p:spPr>
        <p:txBody>
          <a:bodyPr wrap="square" rtlCol="0">
            <a:spAutoFit/>
          </a:bodyPr>
          <a:lstStyle/>
          <a:p>
            <a:pPr algn="ctr"/>
            <a:r>
              <a:rPr lang="en-US" sz="4800" b="1" dirty="0" smtClean="0">
                <a:solidFill>
                  <a:srgbClr val="FF5757"/>
                </a:solidFill>
                <a:latin typeface="Times New Roman" panose="02020603050405020304" pitchFamily="18" charset="0"/>
                <a:cs typeface="Times New Roman" panose="02020603050405020304" pitchFamily="18" charset="0"/>
              </a:rPr>
              <a:t>HĐNGCK:</a:t>
            </a:r>
            <a:endParaRPr lang="vi-VN" sz="4800" b="1" dirty="0">
              <a:solidFill>
                <a:srgbClr val="FF5757"/>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416AFC0-3B75-4E1C-83F5-EFBEFF77DAAC}"/>
              </a:ext>
            </a:extLst>
          </p:cNvPr>
          <p:cNvSpPr txBox="1"/>
          <p:nvPr/>
        </p:nvSpPr>
        <p:spPr>
          <a:xfrm>
            <a:off x="-169714" y="2900638"/>
            <a:ext cx="12192000" cy="1631216"/>
          </a:xfrm>
          <a:prstGeom prst="rect">
            <a:avLst/>
          </a:prstGeom>
          <a:noFill/>
        </p:spPr>
        <p:txBody>
          <a:bodyPr wrap="square" rtlCol="0">
            <a:spAutoFit/>
          </a:bodyPr>
          <a:lstStyle/>
          <a:p>
            <a:pPr algn="ctr">
              <a:spcBef>
                <a:spcPct val="50000"/>
              </a:spcBef>
            </a:pPr>
            <a:r>
              <a:rPr lang="vi-VN" sz="4000" b="1" dirty="0" smtClean="0">
                <a:latin typeface="+mj-lt"/>
              </a:rPr>
              <a:t> GIÁO DỤC </a:t>
            </a:r>
            <a:r>
              <a:rPr lang="en-US" sz="4000" b="1" dirty="0" smtClean="0">
                <a:latin typeface="Times New Roman" panose="02020603050405020304" pitchFamily="18" charset="0"/>
                <a:cs typeface="Times New Roman" panose="02020603050405020304" pitchFamily="18" charset="0"/>
              </a:rPr>
              <a:t>QUYỀN VÀ BỔN PHẬN TRẺ EM</a:t>
            </a:r>
          </a:p>
          <a:p>
            <a:pPr algn="ctr">
              <a:spcBef>
                <a:spcPct val="50000"/>
              </a:spcBef>
            </a:pPr>
            <a:r>
              <a:rPr lang="en-US" sz="4000" b="1" dirty="0" smtClean="0">
                <a:latin typeface="Times New Roman" panose="02020603050405020304" pitchFamily="18" charset="0"/>
                <a:cs typeface="Times New Roman" panose="02020603050405020304" pitchFamily="18" charset="0"/>
              </a:rPr>
              <a:t> CHỦ ĐỀ 2: GIA ĐÌNH</a:t>
            </a:r>
            <a:endParaRPr lang="en-US" altLang="en-US" sz="1600" b="1" dirty="0">
              <a:solidFill>
                <a:srgbClr val="FF33CC"/>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5BD05909-FDFA-4667-9465-66D2146B13D2}"/>
              </a:ext>
            </a:extLst>
          </p:cNvPr>
          <p:cNvSpPr/>
          <p:nvPr/>
        </p:nvSpPr>
        <p:spPr bwMode="auto">
          <a:xfrm>
            <a:off x="2687786" y="658120"/>
            <a:ext cx="6477000" cy="3810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eaLnBrk="1" hangingPunct="1">
              <a:defRPr/>
            </a:pPr>
            <a:r>
              <a:rPr lang="en-US" sz="2000" b="1" dirty="0">
                <a:solidFill>
                  <a:schemeClr val="bg1"/>
                </a:solidFill>
                <a:latin typeface="Times New Roman" panose="02020603050405020304" pitchFamily="18" charset="0"/>
                <a:cs typeface="Times New Roman" panose="02020603050405020304" pitchFamily="18" charset="0"/>
              </a:rPr>
              <a:t>TRƯỜNG </a:t>
            </a:r>
            <a:r>
              <a:rPr lang="en-US" sz="2000" b="1" dirty="0" smtClean="0">
                <a:solidFill>
                  <a:schemeClr val="bg1"/>
                </a:solidFill>
                <a:latin typeface="Times New Roman" panose="02020603050405020304" pitchFamily="18" charset="0"/>
                <a:cs typeface="Times New Roman" panose="02020603050405020304" pitchFamily="18" charset="0"/>
              </a:rPr>
              <a:t>TIỂU HỌC </a:t>
            </a:r>
            <a:r>
              <a:rPr lang="en-US" sz="2000" b="1" dirty="0" smtClean="0">
                <a:solidFill>
                  <a:schemeClr val="bg1"/>
                </a:solidFill>
                <a:latin typeface="Times New Roman" panose="02020603050405020304" pitchFamily="18" charset="0"/>
                <a:cs typeface="Times New Roman" panose="02020603050405020304" pitchFamily="18" charset="0"/>
              </a:rPr>
              <a:t>PHÚC LỢI</a:t>
            </a:r>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0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4980851"/>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3. HOẠT ĐỘNG 3. Bài tập</a:t>
            </a:r>
            <a:r>
              <a:rPr lang="vi-VN" sz="2400" b="1" smtClean="0">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a:t>
            </a:r>
            <a:r>
              <a:rPr lang="vi-VN" sz="2400" b="1" smtClean="0">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Em hãy quan sát và cho biết nội dung bức ảnh. Đánh </a:t>
            </a:r>
            <a:r>
              <a:rPr lang="vi-VN" sz="2400" b="1" smtClean="0">
                <a:solidFill>
                  <a:srgbClr val="FF0000"/>
                </a:solidFill>
                <a:latin typeface="Times New Roman" panose="02020603050405020304" pitchFamily="18" charset="0"/>
                <a:cs typeface="Times New Roman" panose="02020603050405020304" pitchFamily="18" charset="0"/>
              </a:rPr>
              <a:t>dấu</a:t>
            </a:r>
            <a:r>
              <a:rPr lang="vi-VN" sz="2400" b="1">
                <a:solidFill>
                  <a:srgbClr val="FF0000"/>
                </a:solidFill>
                <a:latin typeface="Times New Roman" panose="02020603050405020304" pitchFamily="18" charset="0"/>
                <a:cs typeface="Times New Roman" panose="02020603050405020304" pitchFamily="18" charset="0"/>
              </a:rPr>
              <a:t> </a:t>
            </a:r>
            <a:r>
              <a:rPr lang="vi-VN" sz="2400" b="1" smtClean="0">
                <a:solidFill>
                  <a:srgbClr val="FF0000"/>
                </a:solidFill>
                <a:latin typeface="Times New Roman" panose="02020603050405020304" pitchFamily="18" charset="0"/>
                <a:cs typeface="Times New Roman" panose="02020603050405020304" pitchFamily="18" charset="0"/>
              </a:rPr>
              <a:t>X </a:t>
            </a:r>
            <a:r>
              <a:rPr lang="vi-VN" sz="2400" b="1">
                <a:solidFill>
                  <a:srgbClr val="FF0000"/>
                </a:solidFill>
                <a:latin typeface="Times New Roman" panose="02020603050405020304" pitchFamily="18" charset="0"/>
                <a:cs typeface="Times New Roman" panose="02020603050405020304" pitchFamily="18" charset="0"/>
              </a:rPr>
              <a:t>vào ô </a:t>
            </a:r>
            <a:r>
              <a:rPr lang="vi-VN" sz="2400" b="1" smtClean="0">
                <a:solidFill>
                  <a:srgbClr val="FF0000"/>
                </a:solidFill>
                <a:latin typeface="Times New Roman" panose="02020603050405020304" pitchFamily="18" charset="0"/>
                <a:cs typeface="Times New Roman" panose="02020603050405020304" pitchFamily="18" charset="0"/>
              </a:rPr>
              <a:t>trống em </a:t>
            </a:r>
            <a:r>
              <a:rPr lang="vi-VN" sz="2400" b="1">
                <a:solidFill>
                  <a:srgbClr val="FF0000"/>
                </a:solidFill>
                <a:latin typeface="Times New Roman" panose="02020603050405020304" pitchFamily="18" charset="0"/>
                <a:cs typeface="Times New Roman" panose="02020603050405020304" pitchFamily="18" charset="0"/>
              </a:rPr>
              <a:t>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a:t>
            </a:r>
            <a:r>
              <a:rPr lang="vi-VN" sz="2400" b="1" smtClean="0">
                <a:solidFill>
                  <a:srgbClr val="5E5200"/>
                </a:solidFill>
                <a:latin typeface="Times New Roman" panose="02020603050405020304" pitchFamily="18" charset="0"/>
                <a:cs typeface="Times New Roman" panose="02020603050405020304" pitchFamily="18" charset="0"/>
              </a:rPr>
              <a:t>      Bố </a:t>
            </a:r>
            <a:r>
              <a:rPr lang="vi-VN" sz="2400" b="1">
                <a:solidFill>
                  <a:srgbClr val="5E5200"/>
                </a:solidFill>
                <a:latin typeface="Times New Roman" panose="02020603050405020304" pitchFamily="18" charset="0"/>
                <a:cs typeface="Times New Roman" panose="02020603050405020304" pitchFamily="18" charset="0"/>
              </a:rPr>
              <a:t>mẹ là người vùng cao </a:t>
            </a:r>
            <a:r>
              <a:rPr lang="vi-VN" sz="2400" b="1" smtClean="0">
                <a:solidFill>
                  <a:srgbClr val="5E5200"/>
                </a:solidFill>
                <a:latin typeface="Times New Roman" panose="02020603050405020304" pitchFamily="18" charset="0"/>
                <a:cs typeface="Times New Roman" panose="02020603050405020304" pitchFamily="18" charset="0"/>
              </a:rPr>
              <a:t>dẫn</a:t>
            </a:r>
            <a:r>
              <a:rPr lang="vi-VN" sz="2400" b="1">
                <a:latin typeface="Times New Roman" panose="02020603050405020304" pitchFamily="18" charset="0"/>
                <a:cs typeface="Times New Roman" panose="02020603050405020304" pitchFamily="18" charset="0"/>
              </a:rPr>
              <a:t> </a:t>
            </a:r>
            <a:r>
              <a:rPr lang="vi-VN" sz="2400" b="1" smtClean="0">
                <a:solidFill>
                  <a:srgbClr val="6E6200"/>
                </a:solidFill>
                <a:latin typeface="Times New Roman" panose="02020603050405020304" pitchFamily="18" charset="0"/>
                <a:cs typeface="Times New Roman" panose="02020603050405020304" pitchFamily="18" charset="0"/>
              </a:rPr>
              <a:t>con </a:t>
            </a:r>
            <a:r>
              <a:rPr lang="vi-VN" sz="2400" b="1">
                <a:solidFill>
                  <a:srgbClr val="6E6200"/>
                </a:solidFill>
                <a:latin typeface="Times New Roman" panose="02020603050405020304" pitchFamily="18" charset="0"/>
                <a:cs typeface="Times New Roman" panose="02020603050405020304" pitchFamily="18" charset="0"/>
              </a:rPr>
              <a:t>đ</a:t>
            </a:r>
            <a:r>
              <a:rPr lang="vi-VN" sz="2400" b="1" smtClean="0">
                <a:solidFill>
                  <a:srgbClr val="6E6200"/>
                </a:solidFill>
                <a:latin typeface="Times New Roman" panose="02020603050405020304" pitchFamily="18" charset="0"/>
                <a:cs typeface="Times New Roman" panose="02020603050405020304" pitchFamily="18" charset="0"/>
              </a:rPr>
              <a:t>i chơi</a:t>
            </a:r>
            <a:r>
              <a:rPr lang="vi-VN" sz="2400" b="1">
                <a:solidFill>
                  <a:srgbClr val="6E6200"/>
                </a:solidFill>
                <a:latin typeface="Times New Roman" panose="02020603050405020304" pitchFamily="18" charset="0"/>
                <a:cs typeface="Times New Roman" panose="02020603050405020304" pitchFamily="18" charset="0"/>
              </a:rPr>
              <a:t>. </a:t>
            </a: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Cuộc </a:t>
            </a:r>
            <a:r>
              <a:rPr lang="vi-VN" sz="2400" b="1">
                <a:solidFill>
                  <a:srgbClr val="6E6200"/>
                </a:solidFill>
                <a:latin typeface="Times New Roman" panose="02020603050405020304" pitchFamily="18" charset="0"/>
                <a:cs typeface="Times New Roman" panose="02020603050405020304" pitchFamily="18" charset="0"/>
              </a:rPr>
              <a:t>sống thật vui tươi, hạnh </a:t>
            </a:r>
            <a:r>
              <a:rPr lang="vi-VN" sz="2400" b="1" smtClean="0">
                <a:solidFill>
                  <a:srgbClr val="6E6200"/>
                </a:solidFill>
                <a:latin typeface="Times New Roman" panose="02020603050405020304" pitchFamily="18" charset="0"/>
                <a:cs typeface="Times New Roman" panose="02020603050405020304" pitchFamily="18" charset="0"/>
              </a:rPr>
              <a:t>phúc.</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Bố </a:t>
            </a:r>
            <a:r>
              <a:rPr lang="vi-VN" sz="2400" b="1">
                <a:solidFill>
                  <a:srgbClr val="6E6200"/>
                </a:solidFill>
                <a:latin typeface="Times New Roman" panose="02020603050405020304" pitchFamily="18" charset="0"/>
                <a:cs typeface="Times New Roman" panose="02020603050405020304" pitchFamily="18" charset="0"/>
              </a:rPr>
              <a:t>mẹ không quan tâm đến con cái. </a:t>
            </a: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Tiếng </a:t>
            </a:r>
            <a:r>
              <a:rPr lang="vi-VN" sz="2400" b="1">
                <a:solidFill>
                  <a:srgbClr val="6E6200"/>
                </a:solidFill>
                <a:latin typeface="Times New Roman" panose="02020603050405020304" pitchFamily="18" charset="0"/>
                <a:cs typeface="Times New Roman" panose="02020603050405020304" pitchFamily="18" charset="0"/>
              </a:rPr>
              <a:t>cười, niềm vui của </a:t>
            </a:r>
            <a:r>
              <a:rPr lang="vi-VN" sz="2400" b="1" smtClean="0">
                <a:solidFill>
                  <a:srgbClr val="6E6200"/>
                </a:solidFill>
                <a:latin typeface="Times New Roman" panose="02020603050405020304" pitchFamily="18" charset="0"/>
                <a:cs typeface="Times New Roman" panose="02020603050405020304" pitchFamily="18" charset="0"/>
              </a:rPr>
              <a:t>gia </a:t>
            </a:r>
            <a:r>
              <a:rPr lang="vi-VN" sz="2400" b="1">
                <a:solidFill>
                  <a:srgbClr val="6E6200"/>
                </a:solidFill>
                <a:latin typeface="Times New Roman" panose="02020603050405020304" pitchFamily="18" charset="0"/>
                <a:cs typeface="Times New Roman" panose="02020603050405020304" pitchFamily="18" charset="0"/>
              </a:rPr>
              <a:t>đình làm </a:t>
            </a: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vi-VN" sz="2400" b="1" smtClean="0">
                <a:solidFill>
                  <a:srgbClr val="6E6200"/>
                </a:solidFill>
                <a:latin typeface="Times New Roman" panose="02020603050405020304" pitchFamily="18" charset="0"/>
                <a:cs typeface="Times New Roman" panose="02020603050405020304" pitchFamily="18" charset="0"/>
              </a:rPr>
              <a:t>       mọi </a:t>
            </a:r>
            <a:r>
              <a:rPr lang="vi-VN" sz="2400" b="1">
                <a:solidFill>
                  <a:srgbClr val="6E6200"/>
                </a:solidFill>
                <a:latin typeface="Times New Roman" panose="02020603050405020304" pitchFamily="18" charset="0"/>
                <a:cs typeface="Times New Roman" panose="02020603050405020304" pitchFamily="18" charset="0"/>
              </a:rPr>
              <a:t>người xung quanh cũng ấm áp.</a:t>
            </a:r>
            <a:endParaRPr lang="vi-VN" sz="2400" b="1">
              <a:latin typeface="Times New Roman" panose="02020603050405020304" pitchFamily="18" charset="0"/>
              <a:cs typeface="Times New Roman" panose="02020603050405020304" pitchFamily="18" charset="0"/>
            </a:endParaRPr>
          </a:p>
          <a:p>
            <a:r>
              <a:rPr lang="vi-VN"/>
              <a:t/>
            </a:r>
            <a:br>
              <a:rPr lang="vi-VN"/>
            </a:br>
            <a:r>
              <a:rPr lang="en-US" smtClean="0"/>
              <a:t>.</a:t>
            </a: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nvGraphicFramePr>
        <p:xfrm>
          <a:off x="126125" y="3829997"/>
          <a:ext cx="785648" cy="677917"/>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677917">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smtClean="0">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8455" y="882869"/>
            <a:ext cx="5376042" cy="4918841"/>
          </a:xfrm>
          <a:prstGeom prst="rect">
            <a:avLst/>
          </a:prstGeom>
        </p:spPr>
      </p:pic>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nvGraphicFramePr>
        <p:xfrm>
          <a:off x="309401" y="3953444"/>
          <a:ext cx="450630" cy="431024"/>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1024">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spTree>
    <p:extLst>
      <p:ext uri="{BB962C8B-B14F-4D97-AF65-F5344CB8AC3E}">
        <p14:creationId xmlns:p14="http://schemas.microsoft.com/office/powerpoint/2010/main" val="326098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4980851"/>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Bài tập</a:t>
            </a:r>
            <a:r>
              <a:rPr lang="vi-VN" sz="2400" b="1" smtClean="0">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a:t>
            </a:r>
            <a:r>
              <a:rPr lang="vi-VN" sz="2400" b="1" smtClean="0">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Em hãy quan sát và cho biết nội dung bức ảnh. Đánh </a:t>
            </a:r>
            <a:r>
              <a:rPr lang="vi-VN" sz="2400" b="1" smtClean="0">
                <a:solidFill>
                  <a:srgbClr val="FF0000"/>
                </a:solidFill>
                <a:latin typeface="Times New Roman" panose="02020603050405020304" pitchFamily="18" charset="0"/>
                <a:cs typeface="Times New Roman" panose="02020603050405020304" pitchFamily="18" charset="0"/>
              </a:rPr>
              <a:t>dấu</a:t>
            </a:r>
            <a:r>
              <a:rPr lang="vi-VN" sz="2400" b="1">
                <a:solidFill>
                  <a:srgbClr val="FF0000"/>
                </a:solidFill>
                <a:latin typeface="Times New Roman" panose="02020603050405020304" pitchFamily="18" charset="0"/>
                <a:cs typeface="Times New Roman" panose="02020603050405020304" pitchFamily="18" charset="0"/>
              </a:rPr>
              <a:t> </a:t>
            </a:r>
            <a:r>
              <a:rPr lang="vi-VN" sz="2400" b="1" smtClean="0">
                <a:solidFill>
                  <a:srgbClr val="FF0000"/>
                </a:solidFill>
                <a:latin typeface="Times New Roman" panose="02020603050405020304" pitchFamily="18" charset="0"/>
                <a:cs typeface="Times New Roman" panose="02020603050405020304" pitchFamily="18" charset="0"/>
              </a:rPr>
              <a:t>X </a:t>
            </a:r>
            <a:r>
              <a:rPr lang="vi-VN" sz="2400" b="1">
                <a:solidFill>
                  <a:srgbClr val="FF0000"/>
                </a:solidFill>
                <a:latin typeface="Times New Roman" panose="02020603050405020304" pitchFamily="18" charset="0"/>
                <a:cs typeface="Times New Roman" panose="02020603050405020304" pitchFamily="18" charset="0"/>
              </a:rPr>
              <a:t>vào ô trống </a:t>
            </a:r>
            <a:endParaRPr lang="en-US"/>
          </a:p>
          <a:p>
            <a:pPr>
              <a:spcAft>
                <a:spcPts val="500"/>
              </a:spcAft>
            </a:pPr>
            <a:r>
              <a:rPr lang="vi-VN" sz="2400" b="1" smtClean="0">
                <a:solidFill>
                  <a:srgbClr val="FF0000"/>
                </a:solidFill>
                <a:latin typeface="Times New Roman" panose="02020603050405020304" pitchFamily="18" charset="0"/>
                <a:cs typeface="Times New Roman" panose="02020603050405020304" pitchFamily="18" charset="0"/>
              </a:rPr>
              <a:t>em </a:t>
            </a:r>
            <a:r>
              <a:rPr lang="vi-VN" sz="2400" b="1">
                <a:solidFill>
                  <a:srgbClr val="FF0000"/>
                </a:solidFill>
                <a:latin typeface="Times New Roman" panose="02020603050405020304" pitchFamily="18" charset="0"/>
                <a:cs typeface="Times New Roman" panose="02020603050405020304" pitchFamily="18" charset="0"/>
              </a:rPr>
              <a:t>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a:t>
            </a:r>
            <a:r>
              <a:rPr lang="vi-VN" sz="2400" b="1" smtClean="0">
                <a:solidFill>
                  <a:srgbClr val="5E5200"/>
                </a:solidFill>
                <a:latin typeface="Times New Roman" panose="02020603050405020304" pitchFamily="18" charset="0"/>
                <a:cs typeface="Times New Roman" panose="02020603050405020304" pitchFamily="18" charset="0"/>
              </a:rPr>
              <a:t>      Anh em yêu thương, đùm bọc lẫn nhau</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Ai cũng muốn được che chở, giúp đỡ.</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Bố </a:t>
            </a:r>
            <a:r>
              <a:rPr lang="vi-VN" sz="2400" b="1">
                <a:solidFill>
                  <a:srgbClr val="6E6200"/>
                </a:solidFill>
                <a:latin typeface="Times New Roman" panose="02020603050405020304" pitchFamily="18" charset="0"/>
                <a:cs typeface="Times New Roman" panose="02020603050405020304" pitchFamily="18" charset="0"/>
              </a:rPr>
              <a:t>mẹ không </a:t>
            </a:r>
            <a:r>
              <a:rPr lang="vi-VN" sz="2400" b="1" smtClean="0">
                <a:solidFill>
                  <a:srgbClr val="6E6200"/>
                </a:solidFill>
                <a:latin typeface="Times New Roman" panose="02020603050405020304" pitchFamily="18" charset="0"/>
                <a:cs typeface="Times New Roman" panose="02020603050405020304" pitchFamily="18" charset="0"/>
              </a:rPr>
              <a:t>nên bỏ con.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Các con đang rất </a:t>
            </a:r>
            <a:r>
              <a:rPr lang="vi-VN" sz="2400" b="1">
                <a:solidFill>
                  <a:srgbClr val="6E6200"/>
                </a:solidFill>
                <a:latin typeface="Times New Roman" panose="02020603050405020304" pitchFamily="18" charset="0"/>
                <a:cs typeface="Times New Roman" panose="02020603050405020304" pitchFamily="18" charset="0"/>
              </a:rPr>
              <a:t>ấm </a:t>
            </a:r>
            <a:r>
              <a:rPr lang="vi-VN" sz="2400" b="1" smtClean="0">
                <a:solidFill>
                  <a:srgbClr val="6E6200"/>
                </a:solidFill>
                <a:latin typeface="Times New Roman" panose="02020603050405020304" pitchFamily="18" charset="0"/>
                <a:cs typeface="Times New Roman" panose="02020603050405020304" pitchFamily="18" charset="0"/>
              </a:rPr>
              <a:t>áp khi ngoài trời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vi-VN" sz="2400" b="1" smtClean="0">
                <a:solidFill>
                  <a:srgbClr val="6E6200"/>
                </a:solidFill>
                <a:latin typeface="Times New Roman" panose="02020603050405020304" pitchFamily="18" charset="0"/>
                <a:cs typeface="Times New Roman" panose="02020603050405020304" pitchFamily="18" charset="0"/>
              </a:rPr>
              <a:t>       lạnh giá.</a:t>
            </a:r>
            <a:endParaRPr lang="vi-VN" sz="2400" b="1">
              <a:latin typeface="Times New Roman" panose="02020603050405020304" pitchFamily="18" charset="0"/>
              <a:cs typeface="Times New Roman" panose="02020603050405020304" pitchFamily="18" charset="0"/>
            </a:endParaRPr>
          </a:p>
          <a:p>
            <a:r>
              <a:rPr lang="vi-VN"/>
              <a:t/>
            </a:r>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nvGraphicFramePr>
        <p:xfrm>
          <a:off x="126125" y="3829997"/>
          <a:ext cx="785648" cy="677917"/>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677917">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smtClean="0">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398204424"/>
              </p:ext>
            </p:extLst>
          </p:nvPr>
        </p:nvGraphicFramePr>
        <p:xfrm>
          <a:off x="309400" y="3084913"/>
          <a:ext cx="450629" cy="501312"/>
        </p:xfrm>
        <a:graphic>
          <a:graphicData uri="http://schemas.openxmlformats.org/drawingml/2006/table">
            <a:tbl>
              <a:tblPr firstRow="1" bandRow="1">
                <a:tableStyleId>{5C22544A-7EE6-4342-B048-85BDC9FD1C3A}</a:tableStyleId>
              </a:tblPr>
              <a:tblGrid>
                <a:gridCol w="450629">
                  <a:extLst>
                    <a:ext uri="{9D8B030D-6E8A-4147-A177-3AD203B41FA5}">
                      <a16:colId xmlns:a16="http://schemas.microsoft.com/office/drawing/2014/main" val="796318621"/>
                    </a:ext>
                  </a:extLst>
                </a:gridCol>
              </a:tblGrid>
              <a:tr h="501312">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859291966"/>
              </p:ext>
            </p:extLst>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9986" y="1087821"/>
            <a:ext cx="5355677" cy="4730804"/>
          </a:xfrm>
          <a:prstGeom prst="rect">
            <a:avLst/>
          </a:prstGeom>
        </p:spPr>
      </p:pic>
    </p:spTree>
    <p:extLst>
      <p:ext uri="{BB962C8B-B14F-4D97-AF65-F5344CB8AC3E}">
        <p14:creationId xmlns:p14="http://schemas.microsoft.com/office/powerpoint/2010/main" val="410899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414303"/>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Bài tập </a:t>
            </a:r>
            <a:r>
              <a:rPr lang="vi-VN" sz="2400" b="1" smtClean="0">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a:t>
            </a:r>
            <a:r>
              <a:rPr lang="vi-VN" sz="2400" b="1" smtClean="0">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Em hãy </a:t>
            </a:r>
            <a:r>
              <a:rPr lang="vi-VN" sz="2400" b="1" smtClean="0">
                <a:solidFill>
                  <a:srgbClr val="FF0000"/>
                </a:solidFill>
                <a:latin typeface="Times New Roman" panose="02020603050405020304" pitchFamily="18" charset="0"/>
                <a:cs typeface="Times New Roman" panose="02020603050405020304" pitchFamily="18" charset="0"/>
              </a:rPr>
              <a:t>quan sát và cho biết nội dung bức ảnh. Đánh dấu X vào ô trống </a:t>
            </a:r>
            <a:endParaRPr lang="en-US" smtClean="0"/>
          </a:p>
          <a:p>
            <a:pPr>
              <a:spcAft>
                <a:spcPts val="500"/>
              </a:spcAft>
            </a:pPr>
            <a:r>
              <a:rPr lang="vi-VN" sz="2400" b="1" smtClean="0">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smtClean="0">
                <a:solidFill>
                  <a:srgbClr val="5E5200"/>
                </a:solidFill>
                <a:latin typeface="Times New Roman" panose="02020603050405020304" pitchFamily="18" charset="0"/>
                <a:cs typeface="Times New Roman" panose="02020603050405020304" pitchFamily="18" charset="0"/>
              </a:rPr>
              <a:t>       Gia đình mình thật ấm no, đầy đủ</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Bố mẹ đang dạy con l</a:t>
            </a:r>
            <a:r>
              <a:rPr lang="en-US" sz="2400" b="1">
                <a:solidFill>
                  <a:srgbClr val="6E6200"/>
                </a:solidFill>
                <a:latin typeface="Times New Roman" panose="02020603050405020304" pitchFamily="18" charset="0"/>
                <a:cs typeface="Times New Roman" panose="02020603050405020304" pitchFamily="18" charset="0"/>
              </a:rPr>
              <a:t>à</a:t>
            </a:r>
            <a:r>
              <a:rPr lang="vi-VN" sz="2400" b="1" smtClean="0">
                <a:solidFill>
                  <a:srgbClr val="6E6200"/>
                </a:solidFill>
                <a:latin typeface="Times New Roman" panose="02020603050405020304" pitchFamily="18" charset="0"/>
                <a:cs typeface="Times New Roman" panose="02020603050405020304" pitchFamily="18" charset="0"/>
              </a:rPr>
              <a:t>m nội trợ.</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Cả gia đình nấu ăn để tiếp khách.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Trẻ em không cần tham gia giúp đỡ</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vi-VN" sz="2400" b="1" smtClean="0">
                <a:solidFill>
                  <a:srgbClr val="6E6200"/>
                </a:solidFill>
                <a:latin typeface="Times New Roman" panose="02020603050405020304" pitchFamily="18" charset="0"/>
                <a:cs typeface="Times New Roman" panose="02020603050405020304" pitchFamily="18" charset="0"/>
              </a:rPr>
              <a:t>      bố mẹ trong công việc nấu ăn.</a:t>
            </a:r>
          </a:p>
          <a:p>
            <a:pPr>
              <a:spcAft>
                <a:spcPts val="500"/>
              </a:spcAft>
            </a:pPr>
            <a:endParaRPr lang="vi-VN" sz="2400" b="1">
              <a:latin typeface="Times New Roman" panose="02020603050405020304" pitchFamily="18" charset="0"/>
              <a:cs typeface="Times New Roman" panose="02020603050405020304" pitchFamily="18" charset="0"/>
            </a:endParaRPr>
          </a:p>
          <a:p>
            <a:r>
              <a:rPr lang="vi-VN"/>
              <a:t/>
            </a:r>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5642308"/>
              </p:ext>
            </p:extLst>
          </p:nvPr>
        </p:nvGraphicFramePr>
        <p:xfrm>
          <a:off x="157657" y="4084741"/>
          <a:ext cx="785648" cy="537051"/>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smtClean="0">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945931"/>
            <a:ext cx="5751126" cy="4482254"/>
          </a:xfrm>
          <a:prstGeom prst="rect">
            <a:avLst/>
          </a:prstGeom>
        </p:spPr>
      </p:pic>
    </p:spTree>
    <p:extLst>
      <p:ext uri="{BB962C8B-B14F-4D97-AF65-F5344CB8AC3E}">
        <p14:creationId xmlns:p14="http://schemas.microsoft.com/office/powerpoint/2010/main" val="389136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847755"/>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Bài tập</a:t>
            </a:r>
            <a:r>
              <a:rPr lang="vi-VN" sz="2400" b="1" smtClean="0">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a:t>
            </a:r>
            <a:r>
              <a:rPr lang="vi-VN" sz="2400" b="1" smtClean="0">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Em hãy </a:t>
            </a:r>
            <a:r>
              <a:rPr lang="vi-VN" sz="2400" b="1" smtClean="0">
                <a:solidFill>
                  <a:srgbClr val="FF0000"/>
                </a:solidFill>
                <a:latin typeface="Times New Roman" panose="02020603050405020304" pitchFamily="18" charset="0"/>
                <a:cs typeface="Times New Roman" panose="02020603050405020304" pitchFamily="18" charset="0"/>
              </a:rPr>
              <a:t>quan sát và cho biết nội dung bức ảnh. Đánh dấu X vào ô trống </a:t>
            </a:r>
            <a:endParaRPr lang="en-US" smtClean="0"/>
          </a:p>
          <a:p>
            <a:pPr>
              <a:spcAft>
                <a:spcPts val="500"/>
              </a:spcAft>
            </a:pPr>
            <a:r>
              <a:rPr lang="vi-VN" sz="2400" b="1" smtClean="0">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smtClean="0">
                <a:solidFill>
                  <a:srgbClr val="5E5200"/>
                </a:solidFill>
                <a:latin typeface="Times New Roman" panose="02020603050405020304" pitchFamily="18" charset="0"/>
                <a:cs typeface="Times New Roman" panose="02020603050405020304" pitchFamily="18" charset="0"/>
              </a:rPr>
              <a:t>       </a:t>
            </a:r>
            <a:r>
              <a:rPr lang="en-US" sz="2400" b="1" smtClean="0">
                <a:solidFill>
                  <a:srgbClr val="5E5200"/>
                </a:solidFill>
                <a:latin typeface="Times New Roman" panose="02020603050405020304" pitchFamily="18" charset="0"/>
                <a:cs typeface="Times New Roman" panose="02020603050405020304" pitchFamily="18" charset="0"/>
              </a:rPr>
              <a:t>Hãy suy nghĩ trước khi đánh đập con</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Con chưa nhận thức được lời dạy dỗ </a:t>
            </a:r>
          </a:p>
          <a:p>
            <a:pPr>
              <a:spcAft>
                <a:spcPts val="500"/>
              </a:spcAft>
            </a:pPr>
            <a:r>
              <a:rPr lang="en-US" sz="2400" b="1" smtClean="0">
                <a:solidFill>
                  <a:srgbClr val="6E6200"/>
                </a:solidFill>
                <a:latin typeface="Times New Roman" panose="02020603050405020304" pitchFamily="18" charset="0"/>
                <a:cs typeface="Times New Roman" panose="02020603050405020304" pitchFamily="18" charset="0"/>
              </a:rPr>
              <a:t>Thì không dượcđánh đập</a:t>
            </a:r>
            <a:r>
              <a:rPr lang="vi-VN" sz="2400" b="1" smtClean="0">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Pháp luật không cho phép bạo hành </a:t>
            </a:r>
          </a:p>
          <a:p>
            <a:pPr>
              <a:spcAft>
                <a:spcPts val="500"/>
              </a:spcAft>
            </a:pPr>
            <a:r>
              <a:rPr lang="en-US" sz="2400" b="1" smtClean="0">
                <a:solidFill>
                  <a:srgbClr val="6E6200"/>
                </a:solidFill>
                <a:latin typeface="Times New Roman" panose="02020603050405020304" pitchFamily="18" charset="0"/>
                <a:cs typeface="Times New Roman" panose="02020603050405020304" pitchFamily="18" charset="0"/>
              </a:rPr>
              <a:t>Trẻ em</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Bố đang vui đùa với con</a:t>
            </a:r>
            <a:r>
              <a:rPr lang="vi-VN" sz="2400" b="1" smtClean="0">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latin typeface="Times New Roman" panose="02020603050405020304" pitchFamily="18" charset="0"/>
              <a:cs typeface="Times New Roman" panose="02020603050405020304" pitchFamily="18" charset="0"/>
            </a:endParaRPr>
          </a:p>
          <a:p>
            <a:r>
              <a:rPr lang="vi-VN"/>
              <a:t/>
            </a:r>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18476887"/>
              </p:ext>
            </p:extLst>
          </p:nvPr>
        </p:nvGraphicFramePr>
        <p:xfrm>
          <a:off x="160284" y="4644999"/>
          <a:ext cx="645072" cy="537051"/>
        </p:xfrm>
        <a:graphic>
          <a:graphicData uri="http://schemas.openxmlformats.org/drawingml/2006/table">
            <a:tbl>
              <a:tblPr firstRow="1" bandRow="1">
                <a:tableStyleId>{5C22544A-7EE6-4342-B048-85BDC9FD1C3A}</a:tableStyleId>
              </a:tblPr>
              <a:tblGrid>
                <a:gridCol w="645072">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11928161"/>
              </p:ext>
            </p:extLst>
          </p:nvPr>
        </p:nvGraphicFramePr>
        <p:xfrm>
          <a:off x="126125" y="3371211"/>
          <a:ext cx="754116" cy="601699"/>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601699">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58491885"/>
              </p:ext>
            </p:extLst>
          </p:nvPr>
        </p:nvGraphicFramePr>
        <p:xfrm>
          <a:off x="160284" y="210815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smtClean="0">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163852612"/>
              </p:ext>
            </p:extLst>
          </p:nvPr>
        </p:nvGraphicFramePr>
        <p:xfrm>
          <a:off x="262595" y="217723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260584">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0440" y="930166"/>
            <a:ext cx="5861485" cy="4887310"/>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603815343"/>
              </p:ext>
            </p:extLst>
          </p:nvPr>
        </p:nvGraphicFramePr>
        <p:xfrm>
          <a:off x="253894" y="348817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311312">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spTree>
    <p:extLst>
      <p:ext uri="{BB962C8B-B14F-4D97-AF65-F5344CB8AC3E}">
        <p14:creationId xmlns:p14="http://schemas.microsoft.com/office/powerpoint/2010/main" val="402549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414303"/>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Bài tập</a:t>
            </a:r>
            <a:r>
              <a:rPr lang="vi-VN" sz="2400" b="1" smtClean="0">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a:t>
            </a:r>
            <a:r>
              <a:rPr lang="vi-VN" sz="2400" b="1" smtClean="0">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Em hãy </a:t>
            </a:r>
            <a:r>
              <a:rPr lang="vi-VN" sz="2400" b="1" smtClean="0">
                <a:solidFill>
                  <a:srgbClr val="FF0000"/>
                </a:solidFill>
                <a:latin typeface="Times New Roman" panose="02020603050405020304" pitchFamily="18" charset="0"/>
                <a:cs typeface="Times New Roman" panose="02020603050405020304" pitchFamily="18" charset="0"/>
              </a:rPr>
              <a:t>quan sát và cho biết nội dung bức ảnh. Đánh dấu X vào ô trống </a:t>
            </a:r>
            <a:endParaRPr lang="en-US" smtClean="0"/>
          </a:p>
          <a:p>
            <a:pPr>
              <a:spcAft>
                <a:spcPts val="500"/>
              </a:spcAft>
            </a:pPr>
            <a:r>
              <a:rPr lang="vi-VN" sz="2400" b="1" smtClean="0">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smtClean="0">
                <a:solidFill>
                  <a:srgbClr val="5E5200"/>
                </a:solidFill>
                <a:latin typeface="Times New Roman" panose="02020603050405020304" pitchFamily="18" charset="0"/>
                <a:cs typeface="Times New Roman" panose="02020603050405020304" pitchFamily="18" charset="0"/>
              </a:rPr>
              <a:t>       </a:t>
            </a:r>
            <a:r>
              <a:rPr lang="en-US" sz="2400" b="1" smtClean="0">
                <a:solidFill>
                  <a:srgbClr val="5E5200"/>
                </a:solidFill>
                <a:latin typeface="Times New Roman" panose="02020603050405020304" pitchFamily="18" charset="0"/>
                <a:cs typeface="Times New Roman" panose="02020603050405020304" pitchFamily="18" charset="0"/>
              </a:rPr>
              <a:t>Mùa xuân đến bên con</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smtClean="0">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Con hãy nhìn thiên nhiên tươi đẹp</a:t>
            </a:r>
            <a:r>
              <a:rPr lang="vi-VN" sz="2400" b="1" smtClean="0">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Bố đang cuốc đất gieo mầm xanh</a:t>
            </a: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smtClean="0">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Người đàn ông không thích bình đẳng</a:t>
            </a:r>
          </a:p>
          <a:p>
            <a:pPr>
              <a:spcAft>
                <a:spcPts val="500"/>
              </a:spcAft>
            </a:pPr>
            <a:r>
              <a:rPr lang="en-US" sz="2400" b="1">
                <a:solidFill>
                  <a:srgbClr val="6E6200"/>
                </a:solidFill>
                <a:latin typeface="Times New Roman" panose="02020603050405020304" pitchFamily="18" charset="0"/>
                <a:cs typeface="Times New Roman" panose="02020603050405020304" pitchFamily="18" charset="0"/>
              </a:rPr>
              <a:t> </a:t>
            </a:r>
            <a:r>
              <a:rPr lang="en-US" sz="2400" b="1" smtClean="0">
                <a:solidFill>
                  <a:srgbClr val="6E6200"/>
                </a:solidFill>
                <a:latin typeface="Times New Roman" panose="02020603050405020304" pitchFamily="18" charset="0"/>
                <a:cs typeface="Times New Roman" panose="02020603050405020304" pitchFamily="18" charset="0"/>
              </a:rPr>
              <a:t>     giới tính</a:t>
            </a:r>
            <a:r>
              <a:rPr lang="vi-VN" sz="2400" b="1" smtClean="0">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latin typeface="Times New Roman" panose="02020603050405020304" pitchFamily="18" charset="0"/>
              <a:cs typeface="Times New Roman" panose="02020603050405020304" pitchFamily="18" charset="0"/>
            </a:endParaRPr>
          </a:p>
          <a:p>
            <a:r>
              <a:rPr lang="vi-VN"/>
              <a:t/>
            </a:r>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740550679"/>
              </p:ext>
            </p:extLst>
          </p:nvPr>
        </p:nvGraphicFramePr>
        <p:xfrm>
          <a:off x="160284" y="4090512"/>
          <a:ext cx="645072" cy="537051"/>
        </p:xfrm>
        <a:graphic>
          <a:graphicData uri="http://schemas.openxmlformats.org/drawingml/2006/table">
            <a:tbl>
              <a:tblPr firstRow="1" bandRow="1">
                <a:tableStyleId>{5C22544A-7EE6-4342-B048-85BDC9FD1C3A}</a:tableStyleId>
              </a:tblPr>
              <a:tblGrid>
                <a:gridCol w="645072">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9857032"/>
              </p:ext>
            </p:extLst>
          </p:nvPr>
        </p:nvGraphicFramePr>
        <p:xfrm>
          <a:off x="138605" y="3002962"/>
          <a:ext cx="754116" cy="601699"/>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601699">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60284" y="210815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smtClean="0">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262595" y="217723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260584">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226634594"/>
              </p:ext>
            </p:extLst>
          </p:nvPr>
        </p:nvGraphicFramePr>
        <p:xfrm>
          <a:off x="309400" y="3105691"/>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11312">
                <a:tc>
                  <a:txBody>
                    <a:bodyPr/>
                    <a:lstStyle/>
                    <a:p>
                      <a:pPr algn="ctr"/>
                      <a:r>
                        <a:rPr lang="vi-VN" sz="2000" b="1" smtClean="0">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3145" y="977462"/>
            <a:ext cx="5702517" cy="4884175"/>
          </a:xfrm>
          <a:prstGeom prst="rect">
            <a:avLst/>
          </a:prstGeom>
        </p:spPr>
      </p:pic>
    </p:spTree>
    <p:extLst>
      <p:ext uri="{BB962C8B-B14F-4D97-AF65-F5344CB8AC3E}">
        <p14:creationId xmlns:p14="http://schemas.microsoft.com/office/powerpoint/2010/main" val="139571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ppt_x"/>
                                          </p:val>
                                        </p:tav>
                                        <p:tav tm="100000">
                                          <p:val>
                                            <p:strVal val="#ppt_x"/>
                                          </p:val>
                                        </p:tav>
                                      </p:tavLst>
                                    </p:anim>
                                    <p:anim calcmode="lin" valueType="num">
                                      <p:cBhvr additive="base">
                                        <p:cTn id="5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9187" y="0"/>
            <a:ext cx="11319641" cy="7083991"/>
          </a:xfrm>
          <a:prstGeom prst="rect">
            <a:avLst/>
          </a:prstGeom>
        </p:spPr>
        <p:txBody>
          <a:bodyPr wrap="square">
            <a:spAutoFit/>
          </a:bodyPr>
          <a:lstStyle/>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Bài 3. </a:t>
            </a:r>
            <a:r>
              <a:rPr lang="vi-VN" sz="2400" b="1" smtClean="0">
                <a:solidFill>
                  <a:srgbClr val="FF0000"/>
                </a:solidFill>
                <a:latin typeface="Times New Roman" panose="02020603050405020304" pitchFamily="18" charset="0"/>
                <a:cs typeface="Times New Roman" panose="02020603050405020304" pitchFamily="18" charset="0"/>
              </a:rPr>
              <a:t>Em </a:t>
            </a:r>
            <a:r>
              <a:rPr lang="vi-VN" sz="2400" b="1">
                <a:solidFill>
                  <a:srgbClr val="FF0000"/>
                </a:solidFill>
                <a:latin typeface="Times New Roman" panose="02020603050405020304" pitchFamily="18" charset="0"/>
                <a:cs typeface="Times New Roman" panose="02020603050405020304" pitchFamily="18" charset="0"/>
              </a:rPr>
              <a:t>hãy cho biết những câu sau là đúng hay sai bằng cách đánh dấu X vào ô </a:t>
            </a:r>
            <a:r>
              <a:rPr lang="vi-VN" sz="2400" b="1" smtClean="0">
                <a:solidFill>
                  <a:srgbClr val="FF0000"/>
                </a:solidFill>
                <a:latin typeface="Times New Roman" panose="02020603050405020304" pitchFamily="18" charset="0"/>
                <a:cs typeface="Times New Roman" panose="02020603050405020304" pitchFamily="18" charset="0"/>
              </a:rPr>
              <a:t>trống</a:t>
            </a:r>
            <a:r>
              <a:rPr lang="en-US" sz="2400" b="1" smtClean="0">
                <a:solidFill>
                  <a:srgbClr val="FF0000"/>
                </a:solidFill>
                <a:latin typeface="Times New Roman" panose="02020603050405020304" pitchFamily="18" charset="0"/>
                <a:cs typeface="Times New Roman" panose="02020603050405020304" pitchFamily="18" charset="0"/>
              </a:rPr>
              <a:t>.</a:t>
            </a:r>
          </a:p>
          <a:p>
            <a:pPr marL="457200" indent="-457200">
              <a:spcAft>
                <a:spcPts val="500"/>
              </a:spcAft>
              <a:buAutoNum type="alphaLcPeriod"/>
            </a:pPr>
            <a:r>
              <a:rPr lang="vi-VN" sz="2400" b="1" smtClean="0">
                <a:solidFill>
                  <a:srgbClr val="5A5700"/>
                </a:solidFill>
                <a:latin typeface="Times New Roman" panose="02020603050405020304" pitchFamily="18" charset="0"/>
                <a:cs typeface="Times New Roman" panose="02020603050405020304" pitchFamily="18" charset="0"/>
              </a:rPr>
              <a:t>Trẻ </a:t>
            </a:r>
            <a:r>
              <a:rPr lang="vi-VN" sz="2400" b="1">
                <a:solidFill>
                  <a:srgbClr val="5A5700"/>
                </a:solidFill>
                <a:latin typeface="Times New Roman" panose="02020603050405020304" pitchFamily="18" charset="0"/>
                <a:cs typeface="Times New Roman" panose="02020603050405020304" pitchFamily="18" charset="0"/>
              </a:rPr>
              <a:t>em có quyền nhận cha mẹ</a:t>
            </a:r>
            <a:r>
              <a:rPr lang="vi-VN" sz="2400" b="1" smtClean="0">
                <a:solidFill>
                  <a:srgbClr val="5A5700"/>
                </a:solidFill>
                <a:latin typeface="Times New Roman" panose="02020603050405020304" pitchFamily="18" charset="0"/>
                <a:cs typeface="Times New Roman" panose="02020603050405020304" pitchFamily="18" charset="0"/>
              </a:rPr>
              <a:t>.</a:t>
            </a:r>
            <a:endParaRPr lang="en-US" sz="2400" b="1" smtClean="0">
              <a:solidFill>
                <a:srgbClr val="5A5700"/>
              </a:solidFill>
              <a:latin typeface="Times New Roman" panose="02020603050405020304" pitchFamily="18" charset="0"/>
              <a:cs typeface="Times New Roman" panose="02020603050405020304" pitchFamily="18" charset="0"/>
            </a:endParaRPr>
          </a:p>
          <a:p>
            <a:pPr>
              <a:spcAft>
                <a:spcPts val="500"/>
              </a:spcAft>
            </a:pPr>
            <a:endParaRPr lang="en-US" sz="2400"/>
          </a:p>
          <a:p>
            <a:pPr>
              <a:spcAft>
                <a:spcPts val="500"/>
              </a:spcAft>
            </a:pPr>
            <a:r>
              <a:rPr lang="vi-VN" sz="2400" b="1" smtClean="0">
                <a:solidFill>
                  <a:srgbClr val="5A5400"/>
                </a:solidFill>
                <a:latin typeface="Times New Roman" panose="02020603050405020304" pitchFamily="18" charset="0"/>
                <a:cs typeface="Times New Roman" panose="02020603050405020304" pitchFamily="18" charset="0"/>
              </a:rPr>
              <a:t>b</a:t>
            </a:r>
            <a:r>
              <a:rPr lang="vi-VN" sz="2400" b="1">
                <a:solidFill>
                  <a:srgbClr val="5A5400"/>
                </a:solidFill>
                <a:latin typeface="Times New Roman" panose="02020603050405020304" pitchFamily="18" charset="0"/>
                <a:cs typeface="Times New Roman" panose="02020603050405020304" pitchFamily="18" charset="0"/>
              </a:rPr>
              <a:t>. Trẻ em có quyền được hưởng sự chăm sóc của cha mẹ.</a:t>
            </a:r>
            <a:endParaRPr lang="vi-VN" sz="2400" b="1">
              <a:latin typeface="Times New Roman" panose="02020603050405020304" pitchFamily="18" charset="0"/>
              <a:cs typeface="Times New Roman" panose="02020603050405020304" pitchFamily="18" charset="0"/>
            </a:endParaRPr>
          </a:p>
          <a:p>
            <a:pPr>
              <a:spcAft>
                <a:spcPts val="500"/>
              </a:spcAft>
            </a:pPr>
            <a:endParaRPr lang="en-US" sz="2400"/>
          </a:p>
          <a:p>
            <a:pPr>
              <a:spcAft>
                <a:spcPts val="500"/>
              </a:spcAft>
            </a:pPr>
            <a:endParaRPr lang="en-US" sz="2400" b="1" smtClean="0">
              <a:solidFill>
                <a:srgbClr val="615E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615E00"/>
                </a:solidFill>
                <a:latin typeface="Times New Roman" panose="02020603050405020304" pitchFamily="18" charset="0"/>
                <a:cs typeface="Times New Roman" panose="02020603050405020304" pitchFamily="18" charset="0"/>
              </a:rPr>
              <a:t>c</a:t>
            </a:r>
            <a:r>
              <a:rPr lang="vi-VN" sz="2400" b="1">
                <a:solidFill>
                  <a:srgbClr val="615E00"/>
                </a:solidFill>
                <a:latin typeface="Times New Roman" panose="02020603050405020304" pitchFamily="18" charset="0"/>
                <a:cs typeface="Times New Roman" panose="02020603050405020304" pitchFamily="18" charset="0"/>
              </a:rPr>
              <a:t>. Mọi người buộc trẻ em phải cách li cha mẹ</a:t>
            </a:r>
            <a:r>
              <a:rPr lang="vi-VN" sz="2400" b="1" smtClean="0">
                <a:solidFill>
                  <a:srgbClr val="615E00"/>
                </a:solidFill>
                <a:latin typeface="Times New Roman" panose="02020603050405020304" pitchFamily="18" charset="0"/>
                <a:cs typeface="Times New Roman" panose="02020603050405020304" pitchFamily="18" charset="0"/>
              </a:rPr>
              <a:t>.</a:t>
            </a:r>
            <a:endParaRPr lang="en-US" sz="2400" b="1" smtClean="0">
              <a:solidFill>
                <a:srgbClr val="615E00"/>
              </a:solidFill>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pPr>
              <a:spcAft>
                <a:spcPts val="500"/>
              </a:spcAft>
            </a:pPr>
            <a:r>
              <a:rPr lang="vi-VN" sz="2400" b="1" smtClean="0">
                <a:solidFill>
                  <a:srgbClr val="544B00"/>
                </a:solidFill>
                <a:latin typeface="Times New Roman" panose="02020603050405020304" pitchFamily="18" charset="0"/>
                <a:cs typeface="Times New Roman" panose="02020603050405020304" pitchFamily="18" charset="0"/>
              </a:rPr>
              <a:t>d</a:t>
            </a:r>
            <a:r>
              <a:rPr lang="vi-VN" sz="2400" b="1">
                <a:solidFill>
                  <a:srgbClr val="544B00"/>
                </a:solidFill>
                <a:latin typeface="Times New Roman" panose="02020603050405020304" pitchFamily="18" charset="0"/>
                <a:cs typeface="Times New Roman" panose="02020603050405020304" pitchFamily="18" charset="0"/>
              </a:rPr>
              <a:t>. Trẻ em chưa xác định được cha mẹ, không được bảo vệ tính mạng, thân </a:t>
            </a:r>
            <a:r>
              <a:rPr lang="vi-VN" sz="2400" b="1" smtClean="0">
                <a:solidFill>
                  <a:srgbClr val="544B00"/>
                </a:solidFill>
                <a:latin typeface="Times New Roman" panose="02020603050405020304" pitchFamily="18" charset="0"/>
                <a:cs typeface="Times New Roman" panose="02020603050405020304" pitchFamily="18" charset="0"/>
              </a:rPr>
              <a:t>thể.</a:t>
            </a:r>
            <a:endParaRPr lang="en-US" sz="2400" b="1">
              <a:latin typeface="Times New Roman" panose="02020603050405020304" pitchFamily="18" charset="0"/>
              <a:cs typeface="Times New Roman" panose="02020603050405020304" pitchFamily="18" charset="0"/>
            </a:endParaRPr>
          </a:p>
          <a:p>
            <a:pPr>
              <a:spcAft>
                <a:spcPts val="500"/>
              </a:spcAft>
            </a:pPr>
            <a:endParaRPr lang="en-US" sz="2400" b="1" smtClean="0">
              <a:solidFill>
                <a:srgbClr val="453F00"/>
              </a:solidFill>
              <a:latin typeface="Times New Roman" panose="02020603050405020304" pitchFamily="18" charset="0"/>
              <a:cs typeface="Times New Roman" panose="02020603050405020304" pitchFamily="18" charset="0"/>
            </a:endParaRPr>
          </a:p>
          <a:p>
            <a:pPr>
              <a:spcAft>
                <a:spcPts val="500"/>
              </a:spcAft>
            </a:pPr>
            <a:endParaRPr lang="en-US" sz="2400" b="1" smtClean="0">
              <a:solidFill>
                <a:srgbClr val="453F00"/>
              </a:solidFill>
              <a:latin typeface="Times New Roman" panose="02020603050405020304" pitchFamily="18" charset="0"/>
              <a:cs typeface="Times New Roman" panose="02020603050405020304" pitchFamily="18" charset="0"/>
            </a:endParaRPr>
          </a:p>
          <a:p>
            <a:pPr>
              <a:spcAft>
                <a:spcPts val="500"/>
              </a:spcAft>
            </a:pPr>
            <a:r>
              <a:rPr lang="vi-VN" sz="2400" b="1" smtClean="0">
                <a:solidFill>
                  <a:srgbClr val="453F00"/>
                </a:solidFill>
                <a:latin typeface="Times New Roman" panose="02020603050405020304" pitchFamily="18" charset="0"/>
                <a:cs typeface="Times New Roman" panose="02020603050405020304" pitchFamily="18" charset="0"/>
              </a:rPr>
              <a:t>e</a:t>
            </a:r>
            <a:r>
              <a:rPr lang="vi-VN" sz="2400" b="1">
                <a:solidFill>
                  <a:srgbClr val="453F00"/>
                </a:solidFill>
                <a:latin typeface="Times New Roman" panose="02020603050405020304" pitchFamily="18" charset="0"/>
                <a:cs typeface="Times New Roman" panose="02020603050405020304" pitchFamily="18" charset="0"/>
              </a:rPr>
              <a:t>. Trẻ em phải tự lập lao động kiếm sống.</a:t>
            </a:r>
            <a:endParaRPr lang="vi-VN" sz="2400" b="1">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r>
              <a:rPr lang="vi-VN"/>
              <a:t/>
            </a:r>
            <a:br>
              <a:rPr lang="vi-VN"/>
            </a:b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099192896"/>
              </p:ext>
            </p:extLst>
          </p:nvPr>
        </p:nvGraphicFramePr>
        <p:xfrm>
          <a:off x="1916388" y="1220423"/>
          <a:ext cx="790028" cy="484434"/>
        </p:xfrm>
        <a:graphic>
          <a:graphicData uri="http://schemas.openxmlformats.org/drawingml/2006/table">
            <a:tbl>
              <a:tblPr firstRow="1" bandRow="1">
                <a:tableStyleId>{5C22544A-7EE6-4342-B048-85BDC9FD1C3A}</a:tableStyleId>
              </a:tblPr>
              <a:tblGrid>
                <a:gridCol w="790028">
                  <a:extLst>
                    <a:ext uri="{9D8B030D-6E8A-4147-A177-3AD203B41FA5}">
                      <a16:colId xmlns:a16="http://schemas.microsoft.com/office/drawing/2014/main" val="2801076220"/>
                    </a:ext>
                  </a:extLst>
                </a:gridCol>
              </a:tblGrid>
              <a:tr h="484434">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20792120"/>
              </p:ext>
            </p:extLst>
          </p:nvPr>
        </p:nvGraphicFramePr>
        <p:xfrm>
          <a:off x="6117013" y="1220422"/>
          <a:ext cx="677918" cy="484434"/>
        </p:xfrm>
        <a:graphic>
          <a:graphicData uri="http://schemas.openxmlformats.org/drawingml/2006/table">
            <a:tbl>
              <a:tblPr firstRow="1" bandRow="1">
                <a:tableStyleId>{5C22544A-7EE6-4342-B048-85BDC9FD1C3A}</a:tableStyleId>
              </a:tblPr>
              <a:tblGrid>
                <a:gridCol w="677918">
                  <a:extLst>
                    <a:ext uri="{9D8B030D-6E8A-4147-A177-3AD203B41FA5}">
                      <a16:colId xmlns:a16="http://schemas.microsoft.com/office/drawing/2014/main" val="2801076220"/>
                    </a:ext>
                  </a:extLst>
                </a:gridCol>
              </a:tblGrid>
              <a:tr h="484434">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743665512"/>
              </p:ext>
            </p:extLst>
          </p:nvPr>
        </p:nvGraphicFramePr>
        <p:xfrm>
          <a:off x="2857060" y="1311949"/>
          <a:ext cx="1040525" cy="396240"/>
        </p:xfrm>
        <a:graphic>
          <a:graphicData uri="http://schemas.openxmlformats.org/drawingml/2006/table">
            <a:tbl>
              <a:tblPr firstRow="1" bandRow="1">
                <a:tableStyleId>{5C22544A-7EE6-4342-B048-85BDC9FD1C3A}</a:tableStyleId>
              </a:tblPr>
              <a:tblGrid>
                <a:gridCol w="1040525">
                  <a:extLst>
                    <a:ext uri="{9D8B030D-6E8A-4147-A177-3AD203B41FA5}">
                      <a16:colId xmlns:a16="http://schemas.microsoft.com/office/drawing/2014/main" val="3211478200"/>
                    </a:ext>
                  </a:extLst>
                </a:gridCol>
              </a:tblGrid>
              <a:tr h="342305">
                <a:tc>
                  <a:txBody>
                    <a:bodyPr/>
                    <a:lstStyle/>
                    <a:p>
                      <a:r>
                        <a:rPr lang="en-US" sz="2000" smtClean="0">
                          <a:solidFill>
                            <a:schemeClr val="tx1"/>
                          </a:solidFill>
                          <a:latin typeface="Times New Roman" panose="02020603050405020304" pitchFamily="18" charset="0"/>
                          <a:cs typeface="Times New Roman" panose="02020603050405020304" pitchFamily="18" charset="0"/>
                        </a:rPr>
                        <a:t>ĐÚNG</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82255491"/>
              </p:ext>
            </p:extLst>
          </p:nvPr>
        </p:nvGraphicFramePr>
        <p:xfrm>
          <a:off x="6829096" y="1238271"/>
          <a:ext cx="1058041" cy="396240"/>
        </p:xfrm>
        <a:graphic>
          <a:graphicData uri="http://schemas.openxmlformats.org/drawingml/2006/table">
            <a:tbl>
              <a:tblPr firstRow="1" bandRow="1">
                <a:tableStyleId>{5C22544A-7EE6-4342-B048-85BDC9FD1C3A}</a:tableStyleId>
              </a:tblPr>
              <a:tblGrid>
                <a:gridCol w="1058041">
                  <a:extLst>
                    <a:ext uri="{9D8B030D-6E8A-4147-A177-3AD203B41FA5}">
                      <a16:colId xmlns:a16="http://schemas.microsoft.com/office/drawing/2014/main" val="3484924264"/>
                    </a:ext>
                  </a:extLst>
                </a:gridCol>
              </a:tblGrid>
              <a:tr h="370840">
                <a:tc>
                  <a:txBody>
                    <a:bodyPr/>
                    <a:lstStyle/>
                    <a:p>
                      <a:r>
                        <a:rPr lang="en-US" sz="2000" smtClean="0">
                          <a:solidFill>
                            <a:schemeClr val="tx1"/>
                          </a:solidFill>
                          <a:latin typeface="Times New Roman" panose="02020603050405020304" pitchFamily="18" charset="0"/>
                          <a:cs typeface="Times New Roman" panose="02020603050405020304" pitchFamily="18" charset="0"/>
                        </a:rPr>
                        <a:t>SAI</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413757732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90990559"/>
              </p:ext>
            </p:extLst>
          </p:nvPr>
        </p:nvGraphicFramePr>
        <p:xfrm>
          <a:off x="2105137" y="1261018"/>
          <a:ext cx="451066" cy="457200"/>
        </p:xfrm>
        <a:graphic>
          <a:graphicData uri="http://schemas.openxmlformats.org/drawingml/2006/table">
            <a:tbl>
              <a:tblPr firstRow="1" bandRow="1">
                <a:tableStyleId>{5C22544A-7EE6-4342-B048-85BDC9FD1C3A}</a:tableStyleId>
              </a:tblPr>
              <a:tblGrid>
                <a:gridCol w="451066">
                  <a:extLst>
                    <a:ext uri="{9D8B030D-6E8A-4147-A177-3AD203B41FA5}">
                      <a16:colId xmlns:a16="http://schemas.microsoft.com/office/drawing/2014/main" val="4277120692"/>
                    </a:ext>
                  </a:extLst>
                </a:gridCol>
              </a:tblGrid>
              <a:tr h="373493">
                <a:tc>
                  <a:txBody>
                    <a:bodyPr/>
                    <a:lstStyle/>
                    <a:p>
                      <a:pPr algn="ctr"/>
                      <a:r>
                        <a:rPr lang="en-US" sz="2400" b="1" smtClean="0">
                          <a:solidFill>
                            <a:schemeClr val="tx1"/>
                          </a:solidFill>
                        </a:rPr>
                        <a:t>X</a:t>
                      </a:r>
                      <a:endParaRPr lang="en-US" sz="2400" b="1">
                        <a:solidFill>
                          <a:schemeClr val="tx1"/>
                        </a:solidFill>
                      </a:endParaRPr>
                    </a:p>
                  </a:txBody>
                  <a:tcPr>
                    <a:solidFill>
                      <a:srgbClr val="FF0000"/>
                    </a:solidFill>
                  </a:tcPr>
                </a:tc>
                <a:extLst>
                  <a:ext uri="{0D108BD9-81ED-4DB2-BD59-A6C34878D82A}">
                    <a16:rowId xmlns:a16="http://schemas.microsoft.com/office/drawing/2014/main" val="185405627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44755289"/>
              </p:ext>
            </p:extLst>
          </p:nvPr>
        </p:nvGraphicFramePr>
        <p:xfrm>
          <a:off x="2065283" y="3352216"/>
          <a:ext cx="730469" cy="549632"/>
        </p:xfrm>
        <a:graphic>
          <a:graphicData uri="http://schemas.openxmlformats.org/drawingml/2006/table">
            <a:tbl>
              <a:tblPr firstRow="1" bandRow="1">
                <a:tableStyleId>{5C22544A-7EE6-4342-B048-85BDC9FD1C3A}</a:tableStyleId>
              </a:tblPr>
              <a:tblGrid>
                <a:gridCol w="730469">
                  <a:extLst>
                    <a:ext uri="{9D8B030D-6E8A-4147-A177-3AD203B41FA5}">
                      <a16:colId xmlns:a16="http://schemas.microsoft.com/office/drawing/2014/main" val="4277120692"/>
                    </a:ext>
                  </a:extLst>
                </a:gridCol>
              </a:tblGrid>
              <a:tr h="549632">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60127338"/>
              </p:ext>
            </p:extLst>
          </p:nvPr>
        </p:nvGraphicFramePr>
        <p:xfrm>
          <a:off x="2124846" y="4223476"/>
          <a:ext cx="670906" cy="614955"/>
        </p:xfrm>
        <a:graphic>
          <a:graphicData uri="http://schemas.openxmlformats.org/drawingml/2006/table">
            <a:tbl>
              <a:tblPr firstRow="1" bandRow="1">
                <a:tableStyleId>{5C22544A-7EE6-4342-B048-85BDC9FD1C3A}</a:tableStyleId>
              </a:tblPr>
              <a:tblGrid>
                <a:gridCol w="670906">
                  <a:extLst>
                    <a:ext uri="{9D8B030D-6E8A-4147-A177-3AD203B41FA5}">
                      <a16:colId xmlns:a16="http://schemas.microsoft.com/office/drawing/2014/main" val="4277120692"/>
                    </a:ext>
                  </a:extLst>
                </a:gridCol>
              </a:tblGrid>
              <a:tr h="614955">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85362588"/>
              </p:ext>
            </p:extLst>
          </p:nvPr>
        </p:nvGraphicFramePr>
        <p:xfrm>
          <a:off x="2245711" y="5612522"/>
          <a:ext cx="611349" cy="601438"/>
        </p:xfrm>
        <a:graphic>
          <a:graphicData uri="http://schemas.openxmlformats.org/drawingml/2006/table">
            <a:tbl>
              <a:tblPr firstRow="1" bandRow="1">
                <a:tableStyleId>{5C22544A-7EE6-4342-B048-85BDC9FD1C3A}</a:tableStyleId>
              </a:tblPr>
              <a:tblGrid>
                <a:gridCol w="611349">
                  <a:extLst>
                    <a:ext uri="{9D8B030D-6E8A-4147-A177-3AD203B41FA5}">
                      <a16:colId xmlns:a16="http://schemas.microsoft.com/office/drawing/2014/main" val="4277120692"/>
                    </a:ext>
                  </a:extLst>
                </a:gridCol>
              </a:tblGrid>
              <a:tr h="601438">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43068180"/>
              </p:ext>
            </p:extLst>
          </p:nvPr>
        </p:nvGraphicFramePr>
        <p:xfrm>
          <a:off x="1935656" y="2260365"/>
          <a:ext cx="790028" cy="624725"/>
        </p:xfrm>
        <a:graphic>
          <a:graphicData uri="http://schemas.openxmlformats.org/drawingml/2006/table">
            <a:tbl>
              <a:tblPr firstRow="1" bandRow="1">
                <a:tableStyleId>{5C22544A-7EE6-4342-B048-85BDC9FD1C3A}</a:tableStyleId>
              </a:tblPr>
              <a:tblGrid>
                <a:gridCol w="790028">
                  <a:extLst>
                    <a:ext uri="{9D8B030D-6E8A-4147-A177-3AD203B41FA5}">
                      <a16:colId xmlns:a16="http://schemas.microsoft.com/office/drawing/2014/main" val="4277120692"/>
                    </a:ext>
                  </a:extLst>
                </a:gridCol>
              </a:tblGrid>
              <a:tr h="624725">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961363397"/>
              </p:ext>
            </p:extLst>
          </p:nvPr>
        </p:nvGraphicFramePr>
        <p:xfrm>
          <a:off x="6977113" y="2169051"/>
          <a:ext cx="1372038" cy="405028"/>
        </p:xfrm>
        <a:graphic>
          <a:graphicData uri="http://schemas.openxmlformats.org/drawingml/2006/table">
            <a:tbl>
              <a:tblPr firstRow="1" bandRow="1">
                <a:tableStyleId>{5C22544A-7EE6-4342-B048-85BDC9FD1C3A}</a:tableStyleId>
              </a:tblPr>
              <a:tblGrid>
                <a:gridCol w="1372038">
                  <a:extLst>
                    <a:ext uri="{9D8B030D-6E8A-4147-A177-3AD203B41FA5}">
                      <a16:colId xmlns:a16="http://schemas.microsoft.com/office/drawing/2014/main" val="3211478200"/>
                    </a:ext>
                  </a:extLst>
                </a:gridCol>
              </a:tblGrid>
              <a:tr h="405028">
                <a:tc>
                  <a:txBody>
                    <a:bodyPr/>
                    <a:lstStyle/>
                    <a:p>
                      <a:r>
                        <a:rPr lang="en-US" sz="2000" smtClean="0">
                          <a:solidFill>
                            <a:schemeClr val="tx1"/>
                          </a:solidFill>
                          <a:latin typeface="Times New Roman" panose="02020603050405020304" pitchFamily="18" charset="0"/>
                          <a:cs typeface="Times New Roman" panose="02020603050405020304" pitchFamily="18" charset="0"/>
                        </a:rPr>
                        <a:t>SAI</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812417640"/>
              </p:ext>
            </p:extLst>
          </p:nvPr>
        </p:nvGraphicFramePr>
        <p:xfrm>
          <a:off x="2795752" y="2221255"/>
          <a:ext cx="1377730" cy="532331"/>
        </p:xfrm>
        <a:graphic>
          <a:graphicData uri="http://schemas.openxmlformats.org/drawingml/2006/table">
            <a:tbl>
              <a:tblPr firstRow="1" bandRow="1">
                <a:tableStyleId>{5C22544A-7EE6-4342-B048-85BDC9FD1C3A}</a:tableStyleId>
              </a:tblPr>
              <a:tblGrid>
                <a:gridCol w="1377730">
                  <a:extLst>
                    <a:ext uri="{9D8B030D-6E8A-4147-A177-3AD203B41FA5}">
                      <a16:colId xmlns:a16="http://schemas.microsoft.com/office/drawing/2014/main" val="3211478200"/>
                    </a:ext>
                  </a:extLst>
                </a:gridCol>
              </a:tblGrid>
              <a:tr h="532331">
                <a:tc>
                  <a:txBody>
                    <a:bodyPr/>
                    <a:lstStyle/>
                    <a:p>
                      <a:r>
                        <a:rPr lang="en-US" sz="2000" smtClean="0">
                          <a:solidFill>
                            <a:schemeClr val="tx1"/>
                          </a:solidFill>
                          <a:latin typeface="Times New Roman" panose="02020603050405020304" pitchFamily="18" charset="0"/>
                          <a:cs typeface="Times New Roman" panose="02020603050405020304" pitchFamily="18" charset="0"/>
                        </a:rPr>
                        <a:t>ĐÚNG</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91460832"/>
              </p:ext>
            </p:extLst>
          </p:nvPr>
        </p:nvGraphicFramePr>
        <p:xfrm>
          <a:off x="6925002" y="3292105"/>
          <a:ext cx="1560787" cy="460182"/>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460182">
                <a:tc>
                  <a:txBody>
                    <a:bodyPr/>
                    <a:lstStyle/>
                    <a:p>
                      <a:r>
                        <a:rPr lang="en-US" sz="2000" smtClean="0">
                          <a:solidFill>
                            <a:schemeClr val="tx1"/>
                          </a:solidFill>
                          <a:latin typeface="Times New Roman" panose="02020603050405020304" pitchFamily="18" charset="0"/>
                          <a:cs typeface="Times New Roman" panose="02020603050405020304" pitchFamily="18" charset="0"/>
                        </a:rPr>
                        <a:t>SAI</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090633650"/>
              </p:ext>
            </p:extLst>
          </p:nvPr>
        </p:nvGraphicFramePr>
        <p:xfrm>
          <a:off x="3051500" y="4268795"/>
          <a:ext cx="1560787" cy="630621"/>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630621">
                <a:tc>
                  <a:txBody>
                    <a:bodyPr/>
                    <a:lstStyle/>
                    <a:p>
                      <a:r>
                        <a:rPr lang="en-US" sz="2000" smtClean="0">
                          <a:solidFill>
                            <a:schemeClr val="tx1"/>
                          </a:solidFill>
                          <a:latin typeface="Times New Roman" panose="02020603050405020304" pitchFamily="18" charset="0"/>
                          <a:cs typeface="Times New Roman" panose="02020603050405020304" pitchFamily="18" charset="0"/>
                        </a:rPr>
                        <a:t>ĐÚNG</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797066027"/>
              </p:ext>
            </p:extLst>
          </p:nvPr>
        </p:nvGraphicFramePr>
        <p:xfrm>
          <a:off x="6982371" y="4352502"/>
          <a:ext cx="1560787" cy="630621"/>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630621">
                <a:tc>
                  <a:txBody>
                    <a:bodyPr/>
                    <a:lstStyle/>
                    <a:p>
                      <a:r>
                        <a:rPr lang="en-US" sz="2000" smtClean="0">
                          <a:solidFill>
                            <a:schemeClr val="tx1"/>
                          </a:solidFill>
                          <a:latin typeface="Times New Roman" panose="02020603050405020304" pitchFamily="18" charset="0"/>
                          <a:cs typeface="Times New Roman" panose="02020603050405020304" pitchFamily="18" charset="0"/>
                        </a:rPr>
                        <a:t>SAI</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99407578"/>
              </p:ext>
            </p:extLst>
          </p:nvPr>
        </p:nvGraphicFramePr>
        <p:xfrm>
          <a:off x="3213105" y="5525811"/>
          <a:ext cx="1560787" cy="528148"/>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528148">
                <a:tc>
                  <a:txBody>
                    <a:bodyPr/>
                    <a:lstStyle/>
                    <a:p>
                      <a:r>
                        <a:rPr lang="en-US" sz="2000" smtClean="0">
                          <a:solidFill>
                            <a:schemeClr val="tx1"/>
                          </a:solidFill>
                          <a:latin typeface="Times New Roman" panose="02020603050405020304" pitchFamily="18" charset="0"/>
                          <a:cs typeface="Times New Roman" panose="02020603050405020304" pitchFamily="18" charset="0"/>
                        </a:rPr>
                        <a:t>ĐÚNG</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870317682"/>
              </p:ext>
            </p:extLst>
          </p:nvPr>
        </p:nvGraphicFramePr>
        <p:xfrm>
          <a:off x="6925002" y="5583338"/>
          <a:ext cx="1424149" cy="630621"/>
        </p:xfrm>
        <a:graphic>
          <a:graphicData uri="http://schemas.openxmlformats.org/drawingml/2006/table">
            <a:tbl>
              <a:tblPr firstRow="1" bandRow="1">
                <a:tableStyleId>{5C22544A-7EE6-4342-B048-85BDC9FD1C3A}</a:tableStyleId>
              </a:tblPr>
              <a:tblGrid>
                <a:gridCol w="1424149">
                  <a:extLst>
                    <a:ext uri="{9D8B030D-6E8A-4147-A177-3AD203B41FA5}">
                      <a16:colId xmlns:a16="http://schemas.microsoft.com/office/drawing/2014/main" val="3211478200"/>
                    </a:ext>
                  </a:extLst>
                </a:gridCol>
              </a:tblGrid>
              <a:tr h="630621">
                <a:tc>
                  <a:txBody>
                    <a:bodyPr/>
                    <a:lstStyle/>
                    <a:p>
                      <a:r>
                        <a:rPr lang="en-US" sz="2000" smtClean="0">
                          <a:solidFill>
                            <a:schemeClr val="tx1"/>
                          </a:solidFill>
                          <a:latin typeface="Times New Roman" panose="02020603050405020304" pitchFamily="18" charset="0"/>
                          <a:cs typeface="Times New Roman" panose="02020603050405020304" pitchFamily="18" charset="0"/>
                        </a:rPr>
                        <a:t>SAI</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573410404"/>
              </p:ext>
            </p:extLst>
          </p:nvPr>
        </p:nvGraphicFramePr>
        <p:xfrm>
          <a:off x="3001145" y="3400981"/>
          <a:ext cx="1560787" cy="412869"/>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412869">
                <a:tc>
                  <a:txBody>
                    <a:bodyPr/>
                    <a:lstStyle/>
                    <a:p>
                      <a:r>
                        <a:rPr lang="en-US" sz="2000" smtClean="0">
                          <a:solidFill>
                            <a:schemeClr val="tx1"/>
                          </a:solidFill>
                          <a:latin typeface="Times New Roman" panose="02020603050405020304" pitchFamily="18" charset="0"/>
                          <a:cs typeface="Times New Roman" panose="02020603050405020304" pitchFamily="18" charset="0"/>
                        </a:rPr>
                        <a:t>ĐÚNG</a:t>
                      </a:r>
                      <a:endParaRPr lang="en-US" sz="200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701793574"/>
              </p:ext>
            </p:extLst>
          </p:nvPr>
        </p:nvGraphicFramePr>
        <p:xfrm>
          <a:off x="2105136" y="2301766"/>
          <a:ext cx="451067" cy="457200"/>
        </p:xfrm>
        <a:graphic>
          <a:graphicData uri="http://schemas.openxmlformats.org/drawingml/2006/table">
            <a:tbl>
              <a:tblPr firstRow="1" bandRow="1">
                <a:tableStyleId>{5C22544A-7EE6-4342-B048-85BDC9FD1C3A}</a:tableStyleId>
              </a:tblPr>
              <a:tblGrid>
                <a:gridCol w="451067">
                  <a:extLst>
                    <a:ext uri="{9D8B030D-6E8A-4147-A177-3AD203B41FA5}">
                      <a16:colId xmlns:a16="http://schemas.microsoft.com/office/drawing/2014/main" val="2801076220"/>
                    </a:ext>
                  </a:extLst>
                </a:gridCol>
              </a:tblGrid>
              <a:tr h="280018">
                <a:tc>
                  <a:txBody>
                    <a:bodyPr/>
                    <a:lstStyle/>
                    <a:p>
                      <a:r>
                        <a:rPr lang="en-US" sz="2400" b="1" smtClean="0">
                          <a:solidFill>
                            <a:schemeClr val="tx1"/>
                          </a:solidFill>
                        </a:rPr>
                        <a:t>X</a:t>
                      </a:r>
                      <a:endParaRPr lang="en-US" sz="2400" b="1">
                        <a:solidFill>
                          <a:schemeClr val="tx1"/>
                        </a:solidFill>
                      </a:endParaRP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2110700704"/>
              </p:ext>
            </p:extLst>
          </p:nvPr>
        </p:nvGraphicFramePr>
        <p:xfrm>
          <a:off x="6145049" y="3331933"/>
          <a:ext cx="773818" cy="574917"/>
        </p:xfrm>
        <a:graphic>
          <a:graphicData uri="http://schemas.openxmlformats.org/drawingml/2006/table">
            <a:tbl>
              <a:tblPr firstRow="1" bandRow="1">
                <a:tableStyleId>{5C22544A-7EE6-4342-B048-85BDC9FD1C3A}</a:tableStyleId>
              </a:tblPr>
              <a:tblGrid>
                <a:gridCol w="773818">
                  <a:extLst>
                    <a:ext uri="{9D8B030D-6E8A-4147-A177-3AD203B41FA5}">
                      <a16:colId xmlns:a16="http://schemas.microsoft.com/office/drawing/2014/main" val="2801076220"/>
                    </a:ext>
                  </a:extLst>
                </a:gridCol>
              </a:tblGrid>
              <a:tr h="574917">
                <a:tc>
                  <a:txBody>
                    <a:bodyPr/>
                    <a:lstStyle/>
                    <a:p>
                      <a:pPr algn="ctr"/>
                      <a:endParaRPr lang="en-US" sz="2000" b="1"/>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4229988282"/>
              </p:ext>
            </p:extLst>
          </p:nvPr>
        </p:nvGraphicFramePr>
        <p:xfrm>
          <a:off x="6145049" y="4352501"/>
          <a:ext cx="684047" cy="630621"/>
        </p:xfrm>
        <a:graphic>
          <a:graphicData uri="http://schemas.openxmlformats.org/drawingml/2006/table">
            <a:tbl>
              <a:tblPr firstRow="1" bandRow="1">
                <a:tableStyleId>{5C22544A-7EE6-4342-B048-85BDC9FD1C3A}</a:tableStyleId>
              </a:tblPr>
              <a:tblGrid>
                <a:gridCol w="684047">
                  <a:extLst>
                    <a:ext uri="{9D8B030D-6E8A-4147-A177-3AD203B41FA5}">
                      <a16:colId xmlns:a16="http://schemas.microsoft.com/office/drawing/2014/main" val="2801076220"/>
                    </a:ext>
                  </a:extLst>
                </a:gridCol>
              </a:tblGrid>
              <a:tr h="630621">
                <a:tc>
                  <a:txBody>
                    <a:bodyPr/>
                    <a:lstStyle/>
                    <a:p>
                      <a:pPr algn="ctr"/>
                      <a:endParaRPr lang="en-US" sz="2400">
                        <a:solidFill>
                          <a:schemeClr val="tx1"/>
                        </a:solidFill>
                      </a:endParaRPr>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472034245"/>
              </p:ext>
            </p:extLst>
          </p:nvPr>
        </p:nvGraphicFramePr>
        <p:xfrm>
          <a:off x="6050449" y="5604272"/>
          <a:ext cx="731342" cy="634852"/>
        </p:xfrm>
        <a:graphic>
          <a:graphicData uri="http://schemas.openxmlformats.org/drawingml/2006/table">
            <a:tbl>
              <a:tblPr firstRow="1" bandRow="1">
                <a:tableStyleId>{5C22544A-7EE6-4342-B048-85BDC9FD1C3A}</a:tableStyleId>
              </a:tblPr>
              <a:tblGrid>
                <a:gridCol w="731342">
                  <a:extLst>
                    <a:ext uri="{9D8B030D-6E8A-4147-A177-3AD203B41FA5}">
                      <a16:colId xmlns:a16="http://schemas.microsoft.com/office/drawing/2014/main" val="2801076220"/>
                    </a:ext>
                  </a:extLst>
                </a:gridCol>
              </a:tblGrid>
              <a:tr h="634852">
                <a:tc>
                  <a:txBody>
                    <a:bodyPr/>
                    <a:lstStyle/>
                    <a:p>
                      <a:pPr algn="ctr"/>
                      <a:endParaRPr lang="en-US" sz="2400" b="1">
                        <a:solidFill>
                          <a:schemeClr val="tx1"/>
                        </a:solidFill>
                      </a:endParaRPr>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1596001580"/>
              </p:ext>
            </p:extLst>
          </p:nvPr>
        </p:nvGraphicFramePr>
        <p:xfrm>
          <a:off x="6145048" y="5754414"/>
          <a:ext cx="476469" cy="413055"/>
        </p:xfrm>
        <a:graphic>
          <a:graphicData uri="http://schemas.openxmlformats.org/drawingml/2006/table">
            <a:tbl>
              <a:tblPr firstRow="1" bandRow="1">
                <a:tableStyleId>{5C22544A-7EE6-4342-B048-85BDC9FD1C3A}</a:tableStyleId>
              </a:tblPr>
              <a:tblGrid>
                <a:gridCol w="476469">
                  <a:extLst>
                    <a:ext uri="{9D8B030D-6E8A-4147-A177-3AD203B41FA5}">
                      <a16:colId xmlns:a16="http://schemas.microsoft.com/office/drawing/2014/main" val="2801076220"/>
                    </a:ext>
                  </a:extLst>
                </a:gridCol>
              </a:tblGrid>
              <a:tr h="413055">
                <a:tc>
                  <a:txBody>
                    <a:bodyPr/>
                    <a:lstStyle/>
                    <a:p>
                      <a:r>
                        <a:rPr lang="en-US" smtClean="0">
                          <a:solidFill>
                            <a:schemeClr val="tx1"/>
                          </a:solidFill>
                        </a:rPr>
                        <a:t>X</a:t>
                      </a:r>
                      <a:endParaRPr lang="en-US">
                        <a:solidFill>
                          <a:schemeClr val="tx1"/>
                        </a:solidFill>
                      </a:endParaRP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3993772383"/>
              </p:ext>
            </p:extLst>
          </p:nvPr>
        </p:nvGraphicFramePr>
        <p:xfrm>
          <a:off x="6306207" y="4472672"/>
          <a:ext cx="475584" cy="396240"/>
        </p:xfrm>
        <a:graphic>
          <a:graphicData uri="http://schemas.openxmlformats.org/drawingml/2006/table">
            <a:tbl>
              <a:tblPr firstRow="1" bandRow="1">
                <a:tableStyleId>{5C22544A-7EE6-4342-B048-85BDC9FD1C3A}</a:tableStyleId>
              </a:tblPr>
              <a:tblGrid>
                <a:gridCol w="475584">
                  <a:extLst>
                    <a:ext uri="{9D8B030D-6E8A-4147-A177-3AD203B41FA5}">
                      <a16:colId xmlns:a16="http://schemas.microsoft.com/office/drawing/2014/main" val="2801076220"/>
                    </a:ext>
                  </a:extLst>
                </a:gridCol>
              </a:tblGrid>
              <a:tr h="330388">
                <a:tc>
                  <a:txBody>
                    <a:bodyPr/>
                    <a:lstStyle/>
                    <a:p>
                      <a:r>
                        <a:rPr lang="en-US" sz="2000" smtClean="0">
                          <a:solidFill>
                            <a:schemeClr val="tx1"/>
                          </a:solidFill>
                        </a:rPr>
                        <a:t>X</a:t>
                      </a:r>
                      <a:endParaRPr lang="en-US" sz="2000">
                        <a:solidFill>
                          <a:schemeClr val="tx1"/>
                        </a:solidFill>
                      </a:endParaRP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856041160"/>
              </p:ext>
            </p:extLst>
          </p:nvPr>
        </p:nvGraphicFramePr>
        <p:xfrm>
          <a:off x="6306207" y="3386434"/>
          <a:ext cx="475584" cy="427416"/>
        </p:xfrm>
        <a:graphic>
          <a:graphicData uri="http://schemas.openxmlformats.org/drawingml/2006/table">
            <a:tbl>
              <a:tblPr firstRow="1" bandRow="1">
                <a:tableStyleId>{5C22544A-7EE6-4342-B048-85BDC9FD1C3A}</a:tableStyleId>
              </a:tblPr>
              <a:tblGrid>
                <a:gridCol w="475584">
                  <a:extLst>
                    <a:ext uri="{9D8B030D-6E8A-4147-A177-3AD203B41FA5}">
                      <a16:colId xmlns:a16="http://schemas.microsoft.com/office/drawing/2014/main" val="2801076220"/>
                    </a:ext>
                  </a:extLst>
                </a:gridCol>
              </a:tblGrid>
              <a:tr h="427416">
                <a:tc>
                  <a:txBody>
                    <a:bodyPr/>
                    <a:lstStyle/>
                    <a:p>
                      <a:r>
                        <a:rPr lang="en-US" smtClean="0">
                          <a:solidFill>
                            <a:schemeClr val="tx1"/>
                          </a:solidFill>
                        </a:rPr>
                        <a:t>X</a:t>
                      </a:r>
                      <a:endParaRPr lang="en-US">
                        <a:solidFill>
                          <a:schemeClr val="tx1"/>
                        </a:solidFill>
                      </a:endParaRP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898797325"/>
              </p:ext>
            </p:extLst>
          </p:nvPr>
        </p:nvGraphicFramePr>
        <p:xfrm>
          <a:off x="6151178" y="2147981"/>
          <a:ext cx="677918" cy="515512"/>
        </p:xfrm>
        <a:graphic>
          <a:graphicData uri="http://schemas.openxmlformats.org/drawingml/2006/table">
            <a:tbl>
              <a:tblPr firstRow="1" bandRow="1">
                <a:tableStyleId>{5C22544A-7EE6-4342-B048-85BDC9FD1C3A}</a:tableStyleId>
              </a:tblPr>
              <a:tblGrid>
                <a:gridCol w="677918">
                  <a:extLst>
                    <a:ext uri="{9D8B030D-6E8A-4147-A177-3AD203B41FA5}">
                      <a16:colId xmlns:a16="http://schemas.microsoft.com/office/drawing/2014/main" val="2801076220"/>
                    </a:ext>
                  </a:extLst>
                </a:gridCol>
              </a:tblGrid>
              <a:tr h="515512">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spTree>
    <p:extLst>
      <p:ext uri="{BB962C8B-B14F-4D97-AF65-F5344CB8AC3E}">
        <p14:creationId xmlns:p14="http://schemas.microsoft.com/office/powerpoint/2010/main" val="420721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ircle(in)">
                                      <p:cBhvr>
                                        <p:cTn id="10" dur="2000"/>
                                        <p:tgtEl>
                                          <p:spTgt spid="5">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circle(in)">
                                      <p:cBhvr>
                                        <p:cTn id="13" dur="2000"/>
                                        <p:tgtEl>
                                          <p:spTgt spid="5">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5">
                                            <p:txEl>
                                              <p:pRg st="6" end="6"/>
                                            </p:txEl>
                                          </p:spTgt>
                                        </p:tgtEl>
                                        <p:attrNameLst>
                                          <p:attrName>style.visibility</p:attrName>
                                        </p:attrNameLst>
                                      </p:cBhvr>
                                      <p:to>
                                        <p:strVal val="visible"/>
                                      </p:to>
                                    </p:set>
                                    <p:animEffect transition="in" filter="circle(in)">
                                      <p:cBhvr>
                                        <p:cTn id="16" dur="2000"/>
                                        <p:tgtEl>
                                          <p:spTgt spid="5">
                                            <p:txEl>
                                              <p:pRg st="6" end="6"/>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Effect transition="in" filter="circle(in)">
                                      <p:cBhvr>
                                        <p:cTn id="19" dur="2000"/>
                                        <p:tgtEl>
                                          <p:spTgt spid="5">
                                            <p:txEl>
                                              <p:pRg st="8" end="8"/>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5">
                                            <p:txEl>
                                              <p:pRg st="11" end="11"/>
                                            </p:txEl>
                                          </p:spTgt>
                                        </p:tgtEl>
                                        <p:attrNameLst>
                                          <p:attrName>style.visibility</p:attrName>
                                        </p:attrNameLst>
                                      </p:cBhvr>
                                      <p:to>
                                        <p:strVal val="visible"/>
                                      </p:to>
                                    </p:set>
                                    <p:animEffect transition="in" filter="circle(in)">
                                      <p:cBhvr>
                                        <p:cTn id="22" dur="2000"/>
                                        <p:tgtEl>
                                          <p:spTgt spid="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additive="base">
                                        <p:cTn id="63" dur="500" fill="hold"/>
                                        <p:tgtEl>
                                          <p:spTgt spid="11"/>
                                        </p:tgtEl>
                                        <p:attrNameLst>
                                          <p:attrName>ppt_x</p:attrName>
                                        </p:attrNameLst>
                                      </p:cBhvr>
                                      <p:tavLst>
                                        <p:tav tm="0">
                                          <p:val>
                                            <p:strVal val="#ppt_x"/>
                                          </p:val>
                                        </p:tav>
                                        <p:tav tm="100000">
                                          <p:val>
                                            <p:strVal val="#ppt_x"/>
                                          </p:val>
                                        </p:tav>
                                      </p:tavLst>
                                    </p:anim>
                                    <p:anim calcmode="lin" valueType="num">
                                      <p:cBhvr additive="base">
                                        <p:cTn id="6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additive="base">
                                        <p:cTn id="69" dur="500" fill="hold"/>
                                        <p:tgtEl>
                                          <p:spTgt spid="27"/>
                                        </p:tgtEl>
                                        <p:attrNameLst>
                                          <p:attrName>ppt_x</p:attrName>
                                        </p:attrNameLst>
                                      </p:cBhvr>
                                      <p:tavLst>
                                        <p:tav tm="0">
                                          <p:val>
                                            <p:strVal val="#ppt_x"/>
                                          </p:val>
                                        </p:tav>
                                        <p:tav tm="100000">
                                          <p:val>
                                            <p:strVal val="#ppt_x"/>
                                          </p:val>
                                        </p:tav>
                                      </p:tavLst>
                                    </p:anim>
                                    <p:anim calcmode="lin" valueType="num">
                                      <p:cBhvr additive="base">
                                        <p:cTn id="7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500" fill="hold"/>
                                        <p:tgtEl>
                                          <p:spTgt spid="19"/>
                                        </p:tgtEl>
                                        <p:attrNameLst>
                                          <p:attrName>ppt_x</p:attrName>
                                        </p:attrNameLst>
                                      </p:cBhvr>
                                      <p:tavLst>
                                        <p:tav tm="0">
                                          <p:val>
                                            <p:strVal val="#ppt_x"/>
                                          </p:val>
                                        </p:tav>
                                        <p:tav tm="100000">
                                          <p:val>
                                            <p:strVal val="#ppt_x"/>
                                          </p:val>
                                        </p:tav>
                                      </p:tavLst>
                                    </p:anim>
                                    <p:anim calcmode="lin" valueType="num">
                                      <p:cBhvr additive="base">
                                        <p:cTn id="7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14"/>
                                        </p:tgtEl>
                                        <p:attrNameLst>
                                          <p:attrName>style.visibility</p:attrName>
                                        </p:attrNameLst>
                                      </p:cBhvr>
                                      <p:to>
                                        <p:strVal val="visible"/>
                                      </p:to>
                                    </p:set>
                                    <p:anim calcmode="lin" valueType="num">
                                      <p:cBhvr additive="base">
                                        <p:cTn id="81" dur="500" fill="hold"/>
                                        <p:tgtEl>
                                          <p:spTgt spid="14"/>
                                        </p:tgtEl>
                                        <p:attrNameLst>
                                          <p:attrName>ppt_x</p:attrName>
                                        </p:attrNameLst>
                                      </p:cBhvr>
                                      <p:tavLst>
                                        <p:tav tm="0">
                                          <p:val>
                                            <p:strVal val="#ppt_x"/>
                                          </p:val>
                                        </p:tav>
                                        <p:tav tm="100000">
                                          <p:val>
                                            <p:strVal val="#ppt_x"/>
                                          </p:val>
                                        </p:tav>
                                      </p:tavLst>
                                    </p:anim>
                                    <p:anim calcmode="lin" valueType="num">
                                      <p:cBhvr additive="base">
                                        <p:cTn id="8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 calcmode="lin" valueType="num">
                                      <p:cBhvr additive="base">
                                        <p:cTn id="87" dur="500" fill="hold"/>
                                        <p:tgtEl>
                                          <p:spTgt spid="8"/>
                                        </p:tgtEl>
                                        <p:attrNameLst>
                                          <p:attrName>ppt_x</p:attrName>
                                        </p:attrNameLst>
                                      </p:cBhvr>
                                      <p:tavLst>
                                        <p:tav tm="0">
                                          <p:val>
                                            <p:strVal val="#ppt_x"/>
                                          </p:val>
                                        </p:tav>
                                        <p:tav tm="100000">
                                          <p:val>
                                            <p:strVal val="#ppt_x"/>
                                          </p:val>
                                        </p:tav>
                                      </p:tavLst>
                                    </p:anim>
                                    <p:anim calcmode="lin" valueType="num">
                                      <p:cBhvr additive="base">
                                        <p:cTn id="8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21"/>
                                        </p:tgtEl>
                                        <p:attrNameLst>
                                          <p:attrName>style.visibility</p:attrName>
                                        </p:attrNameLst>
                                      </p:cBhvr>
                                      <p:to>
                                        <p:strVal val="visible"/>
                                      </p:to>
                                    </p:set>
                                    <p:anim calcmode="lin" valueType="num">
                                      <p:cBhvr additive="base">
                                        <p:cTn id="93" dur="500" fill="hold"/>
                                        <p:tgtEl>
                                          <p:spTgt spid="21"/>
                                        </p:tgtEl>
                                        <p:attrNameLst>
                                          <p:attrName>ppt_x</p:attrName>
                                        </p:attrNameLst>
                                      </p:cBhvr>
                                      <p:tavLst>
                                        <p:tav tm="0">
                                          <p:val>
                                            <p:strVal val="#ppt_x"/>
                                          </p:val>
                                        </p:tav>
                                        <p:tav tm="100000">
                                          <p:val>
                                            <p:strVal val="#ppt_x"/>
                                          </p:val>
                                        </p:tav>
                                      </p:tavLst>
                                    </p:anim>
                                    <p:anim calcmode="lin" valueType="num">
                                      <p:cBhvr additive="base">
                                        <p:cTn id="9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15"/>
                                        </p:tgtEl>
                                        <p:attrNameLst>
                                          <p:attrName>style.visibility</p:attrName>
                                        </p:attrNameLst>
                                      </p:cBhvr>
                                      <p:to>
                                        <p:strVal val="visible"/>
                                      </p:to>
                                    </p:set>
                                    <p:anim calcmode="lin" valueType="num">
                                      <p:cBhvr additive="base">
                                        <p:cTn id="99" dur="500" fill="hold"/>
                                        <p:tgtEl>
                                          <p:spTgt spid="15"/>
                                        </p:tgtEl>
                                        <p:attrNameLst>
                                          <p:attrName>ppt_x</p:attrName>
                                        </p:attrNameLst>
                                      </p:cBhvr>
                                      <p:tavLst>
                                        <p:tav tm="0">
                                          <p:val>
                                            <p:strVal val="#ppt_x"/>
                                          </p:val>
                                        </p:tav>
                                        <p:tav tm="100000">
                                          <p:val>
                                            <p:strVal val="#ppt_x"/>
                                          </p:val>
                                        </p:tav>
                                      </p:tavLst>
                                    </p:anim>
                                    <p:anim calcmode="lin" valueType="num">
                                      <p:cBhvr additive="base">
                                        <p:cTn id="10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6"/>
                                        </p:tgtEl>
                                        <p:attrNameLst>
                                          <p:attrName>style.visibility</p:attrName>
                                        </p:attrNameLst>
                                      </p:cBhvr>
                                      <p:to>
                                        <p:strVal val="visible"/>
                                      </p:to>
                                    </p:set>
                                    <p:anim calcmode="lin" valueType="num">
                                      <p:cBhvr additive="base">
                                        <p:cTn id="105" dur="500" fill="hold"/>
                                        <p:tgtEl>
                                          <p:spTgt spid="16"/>
                                        </p:tgtEl>
                                        <p:attrNameLst>
                                          <p:attrName>ppt_x</p:attrName>
                                        </p:attrNameLst>
                                      </p:cBhvr>
                                      <p:tavLst>
                                        <p:tav tm="0">
                                          <p:val>
                                            <p:strVal val="#ppt_x"/>
                                          </p:val>
                                        </p:tav>
                                        <p:tav tm="100000">
                                          <p:val>
                                            <p:strVal val="#ppt_x"/>
                                          </p:val>
                                        </p:tav>
                                      </p:tavLst>
                                    </p:anim>
                                    <p:anim calcmode="lin" valueType="num">
                                      <p:cBhvr additive="base">
                                        <p:cTn id="10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nodeType="click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500" fill="hold"/>
                                        <p:tgtEl>
                                          <p:spTgt spid="9"/>
                                        </p:tgtEl>
                                        <p:attrNameLst>
                                          <p:attrName>ppt_x</p:attrName>
                                        </p:attrNameLst>
                                      </p:cBhvr>
                                      <p:tavLst>
                                        <p:tav tm="0">
                                          <p:val>
                                            <p:strVal val="#ppt_x"/>
                                          </p:val>
                                        </p:tav>
                                        <p:tav tm="100000">
                                          <p:val>
                                            <p:strVal val="#ppt_x"/>
                                          </p:val>
                                        </p:tav>
                                      </p:tavLst>
                                    </p:anim>
                                    <p:anim calcmode="lin" valueType="num">
                                      <p:cBhvr additive="base">
                                        <p:cTn id="1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additive="base">
                                        <p:cTn id="117" dur="500" fill="hold"/>
                                        <p:tgtEl>
                                          <p:spTgt spid="22"/>
                                        </p:tgtEl>
                                        <p:attrNameLst>
                                          <p:attrName>ppt_x</p:attrName>
                                        </p:attrNameLst>
                                      </p:cBhvr>
                                      <p:tavLst>
                                        <p:tav tm="0">
                                          <p:val>
                                            <p:strVal val="#ppt_x"/>
                                          </p:val>
                                        </p:tav>
                                        <p:tav tm="100000">
                                          <p:val>
                                            <p:strVal val="#ppt_x"/>
                                          </p:val>
                                        </p:tav>
                                      </p:tavLst>
                                    </p:anim>
                                    <p:anim calcmode="lin" valueType="num">
                                      <p:cBhvr additive="base">
                                        <p:cTn id="11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17"/>
                                        </p:tgtEl>
                                        <p:attrNameLst>
                                          <p:attrName>style.visibility</p:attrName>
                                        </p:attrNameLst>
                                      </p:cBhvr>
                                      <p:to>
                                        <p:strVal val="visible"/>
                                      </p:to>
                                    </p:set>
                                    <p:anim calcmode="lin" valueType="num">
                                      <p:cBhvr additive="base">
                                        <p:cTn id="123" dur="500" fill="hold"/>
                                        <p:tgtEl>
                                          <p:spTgt spid="17"/>
                                        </p:tgtEl>
                                        <p:attrNameLst>
                                          <p:attrName>ppt_x</p:attrName>
                                        </p:attrNameLst>
                                      </p:cBhvr>
                                      <p:tavLst>
                                        <p:tav tm="0">
                                          <p:val>
                                            <p:strVal val="#ppt_x"/>
                                          </p:val>
                                        </p:tav>
                                        <p:tav tm="100000">
                                          <p:val>
                                            <p:strVal val="#ppt_x"/>
                                          </p:val>
                                        </p:tav>
                                      </p:tavLst>
                                    </p:anim>
                                    <p:anim calcmode="lin" valueType="num">
                                      <p:cBhvr additive="base">
                                        <p:cTn id="1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nodeType="clickEffect">
                                  <p:stCondLst>
                                    <p:cond delay="0"/>
                                  </p:stCondLst>
                                  <p:childTnLst>
                                    <p:set>
                                      <p:cBhvr>
                                        <p:cTn id="128" dur="1" fill="hold">
                                          <p:stCondLst>
                                            <p:cond delay="0"/>
                                          </p:stCondLst>
                                        </p:cTn>
                                        <p:tgtEl>
                                          <p:spTgt spid="18"/>
                                        </p:tgtEl>
                                        <p:attrNameLst>
                                          <p:attrName>style.visibility</p:attrName>
                                        </p:attrNameLst>
                                      </p:cBhvr>
                                      <p:to>
                                        <p:strVal val="visible"/>
                                      </p:to>
                                    </p:set>
                                    <p:anim calcmode="lin" valueType="num">
                                      <p:cBhvr additive="base">
                                        <p:cTn id="129" dur="500" fill="hold"/>
                                        <p:tgtEl>
                                          <p:spTgt spid="18"/>
                                        </p:tgtEl>
                                        <p:attrNameLst>
                                          <p:attrName>ppt_x</p:attrName>
                                        </p:attrNameLst>
                                      </p:cBhvr>
                                      <p:tavLst>
                                        <p:tav tm="0">
                                          <p:val>
                                            <p:strVal val="#ppt_x"/>
                                          </p:val>
                                        </p:tav>
                                        <p:tav tm="100000">
                                          <p:val>
                                            <p:strVal val="#ppt_x"/>
                                          </p:val>
                                        </p:tav>
                                      </p:tavLst>
                                    </p:anim>
                                    <p:anim calcmode="lin" valueType="num">
                                      <p:cBhvr additive="base">
                                        <p:cTn id="1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nodeType="clickEffect">
                                  <p:stCondLst>
                                    <p:cond delay="0"/>
                                  </p:stCondLst>
                                  <p:childTnLst>
                                    <p:set>
                                      <p:cBhvr>
                                        <p:cTn id="134" dur="1" fill="hold">
                                          <p:stCondLst>
                                            <p:cond delay="0"/>
                                          </p:stCondLst>
                                        </p:cTn>
                                        <p:tgtEl>
                                          <p:spTgt spid="10"/>
                                        </p:tgtEl>
                                        <p:attrNameLst>
                                          <p:attrName>style.visibility</p:attrName>
                                        </p:attrNameLst>
                                      </p:cBhvr>
                                      <p:to>
                                        <p:strVal val="visible"/>
                                      </p:to>
                                    </p:set>
                                    <p:anim calcmode="lin" valueType="num">
                                      <p:cBhvr additive="base">
                                        <p:cTn id="135" dur="500" fill="hold"/>
                                        <p:tgtEl>
                                          <p:spTgt spid="10"/>
                                        </p:tgtEl>
                                        <p:attrNameLst>
                                          <p:attrName>ppt_x</p:attrName>
                                        </p:attrNameLst>
                                      </p:cBhvr>
                                      <p:tavLst>
                                        <p:tav tm="0">
                                          <p:val>
                                            <p:strVal val="#ppt_x"/>
                                          </p:val>
                                        </p:tav>
                                        <p:tav tm="100000">
                                          <p:val>
                                            <p:strVal val="#ppt_x"/>
                                          </p:val>
                                        </p:tav>
                                      </p:tavLst>
                                    </p:anim>
                                    <p:anim calcmode="lin" valueType="num">
                                      <p:cBhvr additive="base">
                                        <p:cTn id="1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nodeType="clickEffect">
                                  <p:stCondLst>
                                    <p:cond delay="0"/>
                                  </p:stCondLst>
                                  <p:childTnLst>
                                    <p:set>
                                      <p:cBhvr>
                                        <p:cTn id="140" dur="1" fill="hold">
                                          <p:stCondLst>
                                            <p:cond delay="0"/>
                                          </p:stCondLst>
                                        </p:cTn>
                                        <p:tgtEl>
                                          <p:spTgt spid="23"/>
                                        </p:tgtEl>
                                        <p:attrNameLst>
                                          <p:attrName>style.visibility</p:attrName>
                                        </p:attrNameLst>
                                      </p:cBhvr>
                                      <p:to>
                                        <p:strVal val="visible"/>
                                      </p:to>
                                    </p:set>
                                    <p:anim calcmode="lin" valueType="num">
                                      <p:cBhvr additive="base">
                                        <p:cTn id="141" dur="500" fill="hold"/>
                                        <p:tgtEl>
                                          <p:spTgt spid="23"/>
                                        </p:tgtEl>
                                        <p:attrNameLst>
                                          <p:attrName>ppt_x</p:attrName>
                                        </p:attrNameLst>
                                      </p:cBhvr>
                                      <p:tavLst>
                                        <p:tav tm="0">
                                          <p:val>
                                            <p:strVal val="#ppt_x"/>
                                          </p:val>
                                        </p:tav>
                                        <p:tav tm="100000">
                                          <p:val>
                                            <p:strVal val="#ppt_x"/>
                                          </p:val>
                                        </p:tav>
                                      </p:tavLst>
                                    </p:anim>
                                    <p:anim calcmode="lin" valueType="num">
                                      <p:cBhvr additive="base">
                                        <p:cTn id="14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nodeType="clickEffect">
                                  <p:stCondLst>
                                    <p:cond delay="0"/>
                                  </p:stCondLst>
                                  <p:childTnLst>
                                    <p:set>
                                      <p:cBhvr>
                                        <p:cTn id="146" dur="1" fill="hold">
                                          <p:stCondLst>
                                            <p:cond delay="0"/>
                                          </p:stCondLst>
                                        </p:cTn>
                                        <p:tgtEl>
                                          <p:spTgt spid="7"/>
                                        </p:tgtEl>
                                        <p:attrNameLst>
                                          <p:attrName>style.visibility</p:attrName>
                                        </p:attrNameLst>
                                      </p:cBhvr>
                                      <p:to>
                                        <p:strVal val="visible"/>
                                      </p:to>
                                    </p:set>
                                    <p:anim calcmode="lin" valueType="num">
                                      <p:cBhvr additive="base">
                                        <p:cTn id="147" dur="500" fill="hold"/>
                                        <p:tgtEl>
                                          <p:spTgt spid="7"/>
                                        </p:tgtEl>
                                        <p:attrNameLst>
                                          <p:attrName>ppt_x</p:attrName>
                                        </p:attrNameLst>
                                      </p:cBhvr>
                                      <p:tavLst>
                                        <p:tav tm="0">
                                          <p:val>
                                            <p:strVal val="#ppt_x"/>
                                          </p:val>
                                        </p:tav>
                                        <p:tav tm="100000">
                                          <p:val>
                                            <p:strVal val="#ppt_x"/>
                                          </p:val>
                                        </p:tav>
                                      </p:tavLst>
                                    </p:anim>
                                    <p:anim calcmode="lin" valueType="num">
                                      <p:cBhvr additive="base">
                                        <p:cTn id="1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4" fill="hold" nodeType="clickEffect">
                                  <p:stCondLst>
                                    <p:cond delay="0"/>
                                  </p:stCondLst>
                                  <p:childTnLst>
                                    <p:set>
                                      <p:cBhvr>
                                        <p:cTn id="152" dur="1" fill="hold">
                                          <p:stCondLst>
                                            <p:cond delay="0"/>
                                          </p:stCondLst>
                                        </p:cTn>
                                        <p:tgtEl>
                                          <p:spTgt spid="20"/>
                                        </p:tgtEl>
                                        <p:attrNameLst>
                                          <p:attrName>style.visibility</p:attrName>
                                        </p:attrNameLst>
                                      </p:cBhvr>
                                      <p:to>
                                        <p:strVal val="visible"/>
                                      </p:to>
                                    </p:set>
                                    <p:anim calcmode="lin" valueType="num">
                                      <p:cBhvr additive="base">
                                        <p:cTn id="153" dur="500" fill="hold"/>
                                        <p:tgtEl>
                                          <p:spTgt spid="20"/>
                                        </p:tgtEl>
                                        <p:attrNameLst>
                                          <p:attrName>ppt_x</p:attrName>
                                        </p:attrNameLst>
                                      </p:cBhvr>
                                      <p:tavLst>
                                        <p:tav tm="0">
                                          <p:val>
                                            <p:strVal val="#ppt_x"/>
                                          </p:val>
                                        </p:tav>
                                        <p:tav tm="100000">
                                          <p:val>
                                            <p:strVal val="#ppt_x"/>
                                          </p:val>
                                        </p:tav>
                                      </p:tavLst>
                                    </p:anim>
                                    <p:anim calcmode="lin" valueType="num">
                                      <p:cBhvr additive="base">
                                        <p:cTn id="15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 presetClass="entr" presetSubtype="4" fill="hold" nodeType="clickEffect">
                                  <p:stCondLst>
                                    <p:cond delay="0"/>
                                  </p:stCondLst>
                                  <p:childTnLst>
                                    <p:set>
                                      <p:cBhvr>
                                        <p:cTn id="158" dur="1" fill="hold">
                                          <p:stCondLst>
                                            <p:cond delay="0"/>
                                          </p:stCondLst>
                                        </p:cTn>
                                        <p:tgtEl>
                                          <p:spTgt spid="26"/>
                                        </p:tgtEl>
                                        <p:attrNameLst>
                                          <p:attrName>style.visibility</p:attrName>
                                        </p:attrNameLst>
                                      </p:cBhvr>
                                      <p:to>
                                        <p:strVal val="visible"/>
                                      </p:to>
                                    </p:set>
                                    <p:anim calcmode="lin" valueType="num">
                                      <p:cBhvr additive="base">
                                        <p:cTn id="159" dur="500" fill="hold"/>
                                        <p:tgtEl>
                                          <p:spTgt spid="26"/>
                                        </p:tgtEl>
                                        <p:attrNameLst>
                                          <p:attrName>ppt_x</p:attrName>
                                        </p:attrNameLst>
                                      </p:cBhvr>
                                      <p:tavLst>
                                        <p:tav tm="0">
                                          <p:val>
                                            <p:strVal val="#ppt_x"/>
                                          </p:val>
                                        </p:tav>
                                        <p:tav tm="100000">
                                          <p:val>
                                            <p:strVal val="#ppt_x"/>
                                          </p:val>
                                        </p:tav>
                                      </p:tavLst>
                                    </p:anim>
                                    <p:anim calcmode="lin" valueType="num">
                                      <p:cBhvr additive="base">
                                        <p:cTn id="1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nodeType="clickEffect">
                                  <p:stCondLst>
                                    <p:cond delay="0"/>
                                  </p:stCondLst>
                                  <p:childTnLst>
                                    <p:set>
                                      <p:cBhvr>
                                        <p:cTn id="164" dur="1" fill="hold">
                                          <p:stCondLst>
                                            <p:cond delay="0"/>
                                          </p:stCondLst>
                                        </p:cTn>
                                        <p:tgtEl>
                                          <p:spTgt spid="25"/>
                                        </p:tgtEl>
                                        <p:attrNameLst>
                                          <p:attrName>style.visibility</p:attrName>
                                        </p:attrNameLst>
                                      </p:cBhvr>
                                      <p:to>
                                        <p:strVal val="visible"/>
                                      </p:to>
                                    </p:set>
                                    <p:anim calcmode="lin" valueType="num">
                                      <p:cBhvr additive="base">
                                        <p:cTn id="165" dur="500" fill="hold"/>
                                        <p:tgtEl>
                                          <p:spTgt spid="25"/>
                                        </p:tgtEl>
                                        <p:attrNameLst>
                                          <p:attrName>ppt_x</p:attrName>
                                        </p:attrNameLst>
                                      </p:cBhvr>
                                      <p:tavLst>
                                        <p:tav tm="0">
                                          <p:val>
                                            <p:strVal val="#ppt_x"/>
                                          </p:val>
                                        </p:tav>
                                        <p:tav tm="100000">
                                          <p:val>
                                            <p:strVal val="#ppt_x"/>
                                          </p:val>
                                        </p:tav>
                                      </p:tavLst>
                                    </p:anim>
                                    <p:anim calcmode="lin" valueType="num">
                                      <p:cBhvr additive="base">
                                        <p:cTn id="1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nodeType="clickEffect">
                                  <p:stCondLst>
                                    <p:cond delay="0"/>
                                  </p:stCondLst>
                                  <p:childTnLst>
                                    <p:set>
                                      <p:cBhvr>
                                        <p:cTn id="170" dur="1" fill="hold">
                                          <p:stCondLst>
                                            <p:cond delay="0"/>
                                          </p:stCondLst>
                                        </p:cTn>
                                        <p:tgtEl>
                                          <p:spTgt spid="24"/>
                                        </p:tgtEl>
                                        <p:attrNameLst>
                                          <p:attrName>style.visibility</p:attrName>
                                        </p:attrNameLst>
                                      </p:cBhvr>
                                      <p:to>
                                        <p:strVal val="visible"/>
                                      </p:to>
                                    </p:set>
                                    <p:anim calcmode="lin" valueType="num">
                                      <p:cBhvr additive="base">
                                        <p:cTn id="171" dur="500" fill="hold"/>
                                        <p:tgtEl>
                                          <p:spTgt spid="24"/>
                                        </p:tgtEl>
                                        <p:attrNameLst>
                                          <p:attrName>ppt_x</p:attrName>
                                        </p:attrNameLst>
                                      </p:cBhvr>
                                      <p:tavLst>
                                        <p:tav tm="0">
                                          <p:val>
                                            <p:strVal val="#ppt_x"/>
                                          </p:val>
                                        </p:tav>
                                        <p:tav tm="100000">
                                          <p:val>
                                            <p:strVal val="#ppt_x"/>
                                          </p:val>
                                        </p:tav>
                                      </p:tavLst>
                                    </p:anim>
                                    <p:anim calcmode="lin" valueType="num">
                                      <p:cBhvr additive="base">
                                        <p:cTn id="1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418" y="0"/>
            <a:ext cx="11855671" cy="5834931"/>
          </a:xfrm>
          <a:prstGeom prst="rect">
            <a:avLst/>
          </a:prstGeom>
        </p:spPr>
        <p:txBody>
          <a:bodyPr wrap="square">
            <a:spAutoFit/>
          </a:bodyPr>
          <a:lstStyle/>
          <a:p>
            <a:pPr>
              <a:spcAft>
                <a:spcPts val="500"/>
              </a:spcAft>
            </a:pPr>
            <a:r>
              <a:rPr lang="vi-VN" sz="3600" b="1">
                <a:solidFill>
                  <a:srgbClr val="FF0000"/>
                </a:solidFill>
                <a:latin typeface="Times New Roman" panose="02020603050405020304" pitchFamily="18" charset="0"/>
                <a:cs typeface="Times New Roman" panose="02020603050405020304" pitchFamily="18" charset="0"/>
              </a:rPr>
              <a:t>Chia sẻ cùng bạn: </a:t>
            </a:r>
            <a:endParaRPr lang="en-US" sz="3600" b="1" smtClean="0">
              <a:solidFill>
                <a:srgbClr val="FF0000"/>
              </a:solidFill>
              <a:latin typeface="Times New Roman" panose="02020603050405020304" pitchFamily="18" charset="0"/>
              <a:cs typeface="Times New Roman" panose="02020603050405020304" pitchFamily="18" charset="0"/>
            </a:endParaRPr>
          </a:p>
          <a:p>
            <a:pPr marL="457200" indent="-457200">
              <a:spcAft>
                <a:spcPts val="500"/>
              </a:spcAft>
              <a:buFontTx/>
              <a:buChar char="-"/>
            </a:pPr>
            <a:r>
              <a:rPr lang="vi-VN" sz="2800" smtClean="0">
                <a:solidFill>
                  <a:srgbClr val="574E00"/>
                </a:solidFill>
                <a:latin typeface="Times New Roman" panose="02020603050405020304" pitchFamily="18" charset="0"/>
                <a:cs typeface="Times New Roman" panose="02020603050405020304" pitchFamily="18" charset="0"/>
              </a:rPr>
              <a:t>Trẻ </a:t>
            </a:r>
            <a:r>
              <a:rPr lang="vi-VN" sz="2800">
                <a:solidFill>
                  <a:srgbClr val="574E00"/>
                </a:solidFill>
                <a:latin typeface="Times New Roman" panose="02020603050405020304" pitchFamily="18" charset="0"/>
                <a:cs typeface="Times New Roman" panose="02020603050405020304" pitchFamily="18" charset="0"/>
              </a:rPr>
              <a:t>em được chăm sóc thay thế khi không còn cha mẹ không được hoặc không thể sống cùng cha đẻ, mẹ đẻ bị ảnh hưởng bởi thiên tai, thảm họa, xung đột vũ trang </a:t>
            </a:r>
            <a:r>
              <a:rPr lang="en-US" sz="2800" smtClean="0">
                <a:solidFill>
                  <a:srgbClr val="574E00"/>
                </a:solidFill>
                <a:latin typeface="Times New Roman" panose="02020603050405020304" pitchFamily="18" charset="0"/>
                <a:cs typeface="Times New Roman" panose="02020603050405020304" pitchFamily="18" charset="0"/>
              </a:rPr>
              <a:t>vì sự a</a:t>
            </a:r>
            <a:r>
              <a:rPr lang="vi-VN" sz="2800" smtClean="0">
                <a:solidFill>
                  <a:srgbClr val="574E00"/>
                </a:solidFill>
                <a:latin typeface="Times New Roman" panose="02020603050405020304" pitchFamily="18" charset="0"/>
                <a:cs typeface="Times New Roman" panose="02020603050405020304" pitchFamily="18" charset="0"/>
              </a:rPr>
              <a:t>n </a:t>
            </a:r>
            <a:r>
              <a:rPr lang="vi-VN" sz="2800">
                <a:solidFill>
                  <a:srgbClr val="574E00"/>
                </a:solidFill>
                <a:latin typeface="Times New Roman" panose="02020603050405020304" pitchFamily="18" charset="0"/>
                <a:cs typeface="Times New Roman" panose="02020603050405020304" pitchFamily="18" charset="0"/>
              </a:rPr>
              <a:t>toàn và lợi ích tốt nhất của trẻ em</a:t>
            </a:r>
            <a:r>
              <a:rPr lang="vi-VN" sz="2800" smtClean="0">
                <a:solidFill>
                  <a:srgbClr val="574E00"/>
                </a:solidFill>
                <a:latin typeface="Times New Roman" panose="02020603050405020304" pitchFamily="18" charset="0"/>
                <a:cs typeface="Times New Roman" panose="02020603050405020304" pitchFamily="18" charset="0"/>
              </a:rPr>
              <a:t>.</a:t>
            </a:r>
            <a:endParaRPr lang="en-US" sz="2800" smtClean="0">
              <a:solidFill>
                <a:srgbClr val="574E00"/>
              </a:solidFill>
              <a:latin typeface="Times New Roman" panose="02020603050405020304" pitchFamily="18" charset="0"/>
              <a:cs typeface="Times New Roman" panose="02020603050405020304" pitchFamily="18" charset="0"/>
            </a:endParaRPr>
          </a:p>
          <a:p>
            <a:pPr marL="457200" indent="-457200">
              <a:spcAft>
                <a:spcPts val="500"/>
              </a:spcAft>
              <a:buFontTx/>
              <a:buChar char="-"/>
            </a:pPr>
            <a:endParaRPr lang="vi-VN" sz="2800">
              <a:latin typeface="Times New Roman" panose="02020603050405020304" pitchFamily="18" charset="0"/>
              <a:cs typeface="Times New Roman" panose="02020603050405020304" pitchFamily="18" charset="0"/>
            </a:endParaRPr>
          </a:p>
          <a:p>
            <a:pPr marL="457200" indent="-457200">
              <a:spcAft>
                <a:spcPts val="500"/>
              </a:spcAft>
              <a:buFontTx/>
              <a:buChar char="-"/>
            </a:pPr>
            <a:r>
              <a:rPr lang="vi-VN" sz="2800" smtClean="0">
                <a:solidFill>
                  <a:srgbClr val="002060"/>
                </a:solidFill>
                <a:latin typeface="Times New Roman" panose="02020603050405020304" pitchFamily="18" charset="0"/>
                <a:cs typeface="Times New Roman" panose="02020603050405020304" pitchFamily="18" charset="0"/>
              </a:rPr>
              <a:t>Trẻ </a:t>
            </a:r>
            <a:r>
              <a:rPr lang="vi-VN" sz="2800">
                <a:solidFill>
                  <a:srgbClr val="002060"/>
                </a:solidFill>
                <a:latin typeface="Times New Roman" panose="02020603050405020304" pitchFamily="18" charset="0"/>
                <a:cs typeface="Times New Roman" panose="02020603050405020304" pitchFamily="18" charset="0"/>
              </a:rPr>
              <a:t>em được nhận làm con nuôi theo quy định của pháp luật về nuôi con </a:t>
            </a:r>
            <a:r>
              <a:rPr lang="vi-VN" sz="2800" smtClean="0">
                <a:solidFill>
                  <a:srgbClr val="002060"/>
                </a:solidFill>
                <a:latin typeface="Times New Roman" panose="02020603050405020304" pitchFamily="18" charset="0"/>
                <a:cs typeface="Times New Roman" panose="02020603050405020304" pitchFamily="18" charset="0"/>
              </a:rPr>
              <a:t>nuôi</a:t>
            </a:r>
            <a:r>
              <a:rPr lang="en-US" sz="2800" smtClean="0">
                <a:solidFill>
                  <a:srgbClr val="002060"/>
                </a:solidFill>
                <a:latin typeface="Times New Roman" panose="02020603050405020304" pitchFamily="18" charset="0"/>
                <a:cs typeface="Times New Roman" panose="02020603050405020304" pitchFamily="18" charset="0"/>
              </a:rPr>
              <a:t>.</a:t>
            </a:r>
          </a:p>
          <a:p>
            <a:pPr marL="457200" indent="-457200">
              <a:spcAft>
                <a:spcPts val="500"/>
              </a:spcAft>
              <a:buFontTx/>
              <a:buChar char="-"/>
            </a:pPr>
            <a:r>
              <a:rPr lang="vi-VN" sz="2800" b="1" smtClean="0">
                <a:solidFill>
                  <a:srgbClr val="FF0000"/>
                </a:solidFill>
                <a:latin typeface="Times New Roman" panose="02020603050405020304" pitchFamily="18" charset="0"/>
                <a:cs typeface="Times New Roman" panose="02020603050405020304" pitchFamily="18" charset="0"/>
              </a:rPr>
              <a:t>(Điều </a:t>
            </a:r>
            <a:r>
              <a:rPr lang="vi-VN" sz="2800" b="1">
                <a:solidFill>
                  <a:srgbClr val="FF0000"/>
                </a:solidFill>
                <a:latin typeface="Times New Roman" panose="02020603050405020304" pitchFamily="18" charset="0"/>
                <a:cs typeface="Times New Roman" panose="02020603050405020304" pitchFamily="18" charset="0"/>
              </a:rPr>
              <a:t>24. Quyền được chăm sóc thay thế và nhận lệm con </a:t>
            </a:r>
            <a:r>
              <a:rPr lang="vi-VN" sz="2800" b="1" smtClean="0">
                <a:solidFill>
                  <a:srgbClr val="FF0000"/>
                </a:solidFill>
                <a:latin typeface="Times New Roman" panose="02020603050405020304" pitchFamily="18" charset="0"/>
                <a:cs typeface="Times New Roman" panose="02020603050405020304" pitchFamily="18" charset="0"/>
              </a:rPr>
              <a:t>nuôi</a:t>
            </a:r>
            <a:r>
              <a:rPr lang="en-US" sz="2800" b="1" smtClean="0">
                <a:solidFill>
                  <a:srgbClr val="FF0000"/>
                </a:solidFill>
                <a:latin typeface="Times New Roman" panose="02020603050405020304" pitchFamily="18" charset="0"/>
                <a:cs typeface="Times New Roman" panose="02020603050405020304" pitchFamily="18" charset="0"/>
              </a:rPr>
              <a:t>.)</a:t>
            </a:r>
          </a:p>
          <a:p>
            <a:pPr marL="457200" indent="-457200">
              <a:spcAft>
                <a:spcPts val="500"/>
              </a:spcAft>
              <a:buFontTx/>
              <a:buChar char="-"/>
            </a:pPr>
            <a:endParaRPr lang="en-US" sz="2800" b="1" smtClean="0">
              <a:solidFill>
                <a:srgbClr val="FF0000"/>
              </a:solidFill>
              <a:latin typeface="Times New Roman" panose="02020603050405020304" pitchFamily="18" charset="0"/>
              <a:cs typeface="Times New Roman" panose="02020603050405020304" pitchFamily="18" charset="0"/>
            </a:endParaRPr>
          </a:p>
          <a:p>
            <a:pPr>
              <a:spcAft>
                <a:spcPts val="500"/>
              </a:spcAft>
            </a:pPr>
            <a:r>
              <a:rPr lang="en-US" sz="2800">
                <a:solidFill>
                  <a:srgbClr val="002060"/>
                </a:solidFill>
                <a:latin typeface="Times New Roman" panose="02020603050405020304" pitchFamily="18" charset="0"/>
                <a:cs typeface="Times New Roman" panose="02020603050405020304" pitchFamily="18" charset="0"/>
              </a:rPr>
              <a:t> </a:t>
            </a:r>
            <a:r>
              <a:rPr lang="en-US" sz="2800" smtClean="0">
                <a:solidFill>
                  <a:srgbClr val="002060"/>
                </a:solidFill>
                <a:latin typeface="Times New Roman" panose="02020603050405020304" pitchFamily="18" charset="0"/>
                <a:cs typeface="Times New Roman" panose="02020603050405020304" pitchFamily="18" charset="0"/>
              </a:rPr>
              <a:t>    </a:t>
            </a:r>
            <a:r>
              <a:rPr lang="vi-VN" sz="2800" smtClean="0">
                <a:solidFill>
                  <a:srgbClr val="002060"/>
                </a:solidFill>
                <a:latin typeface="Times New Roman" panose="02020603050405020304" pitchFamily="18" charset="0"/>
                <a:cs typeface="Times New Roman" panose="02020603050405020304" pitchFamily="18" charset="0"/>
              </a:rPr>
              <a:t> </a:t>
            </a:r>
            <a:r>
              <a:rPr lang="vi-VN" sz="2800">
                <a:solidFill>
                  <a:srgbClr val="002060"/>
                </a:solidFill>
                <a:latin typeface="Times New Roman" panose="02020603050405020304" pitchFamily="18" charset="0"/>
                <a:cs typeface="Times New Roman" panose="02020603050405020304" pitchFamily="18" charset="0"/>
              </a:rPr>
              <a:t>• Trẻ em có quyền được bảo vệ dưới mọi hình thức để không bị mua bán, </a:t>
            </a:r>
            <a:r>
              <a:rPr lang="vi-VN" sz="2800" smtClean="0">
                <a:solidFill>
                  <a:srgbClr val="002060"/>
                </a:solidFill>
                <a:latin typeface="Times New Roman" panose="02020603050405020304" pitchFamily="18" charset="0"/>
                <a:cs typeface="Times New Roman" panose="02020603050405020304" pitchFamily="18" charset="0"/>
              </a:rPr>
              <a:t>b</a:t>
            </a:r>
            <a:r>
              <a:rPr lang="en-US" sz="2800" smtClean="0">
                <a:solidFill>
                  <a:srgbClr val="002060"/>
                </a:solidFill>
                <a:latin typeface="Times New Roman" panose="02020603050405020304" pitchFamily="18" charset="0"/>
                <a:cs typeface="Times New Roman" panose="02020603050405020304" pitchFamily="18" charset="0"/>
              </a:rPr>
              <a:t>ắt cóc</a:t>
            </a:r>
            <a:r>
              <a:rPr lang="vi-VN" sz="2800" smtClean="0">
                <a:solidFill>
                  <a:srgbClr val="002060"/>
                </a:solidFill>
                <a:latin typeface="Times New Roman" panose="02020603050405020304" pitchFamily="18" charset="0"/>
                <a:cs typeface="Times New Roman" panose="02020603050405020304" pitchFamily="18" charset="0"/>
              </a:rPr>
              <a:t>, </a:t>
            </a:r>
            <a:r>
              <a:rPr lang="vi-VN" sz="2800">
                <a:solidFill>
                  <a:srgbClr val="002060"/>
                </a:solidFill>
                <a:latin typeface="Times New Roman" panose="02020603050405020304" pitchFamily="18" charset="0"/>
                <a:cs typeface="Times New Roman" panose="02020603050405020304" pitchFamily="18" charset="0"/>
              </a:rPr>
              <a:t>đánh tráo, chiếm </a:t>
            </a:r>
            <a:r>
              <a:rPr lang="vi-VN" sz="2800" smtClean="0">
                <a:solidFill>
                  <a:srgbClr val="002060"/>
                </a:solidFill>
                <a:latin typeface="Times New Roman" panose="02020603050405020304" pitchFamily="18" charset="0"/>
                <a:cs typeface="Times New Roman" panose="02020603050405020304" pitchFamily="18" charset="0"/>
              </a:rPr>
              <a:t>đo</a:t>
            </a:r>
            <a:r>
              <a:rPr lang="en-US" sz="2800">
                <a:solidFill>
                  <a:srgbClr val="002060"/>
                </a:solidFill>
                <a:latin typeface="Times New Roman" panose="02020603050405020304" pitchFamily="18" charset="0"/>
                <a:cs typeface="Times New Roman" panose="02020603050405020304" pitchFamily="18" charset="0"/>
              </a:rPr>
              <a:t>ạ</a:t>
            </a:r>
            <a:r>
              <a:rPr lang="vi-VN" sz="2800" smtClean="0">
                <a:solidFill>
                  <a:srgbClr val="002060"/>
                </a:solidFill>
                <a:latin typeface="Times New Roman" panose="02020603050405020304" pitchFamily="18" charset="0"/>
                <a:cs typeface="Times New Roman" panose="02020603050405020304" pitchFamily="18" charset="0"/>
              </a:rPr>
              <a:t>t</a:t>
            </a:r>
            <a:r>
              <a:rPr lang="vi-VN" sz="2800">
                <a:solidFill>
                  <a:srgbClr val="002060"/>
                </a:solidFill>
                <a:latin typeface="Times New Roman" panose="02020603050405020304" pitchFamily="18" charset="0"/>
                <a:cs typeface="Times New Roman" panose="02020603050405020304" pitchFamily="18" charset="0"/>
              </a:rPr>
              <a:t>. </a:t>
            </a:r>
            <a:endParaRPr lang="en-US" sz="2800" smtClean="0">
              <a:solidFill>
                <a:srgbClr val="002060"/>
              </a:solidFill>
              <a:latin typeface="Times New Roman" panose="02020603050405020304" pitchFamily="18" charset="0"/>
              <a:cs typeface="Times New Roman" panose="02020603050405020304" pitchFamily="18" charset="0"/>
            </a:endParaRPr>
          </a:p>
          <a:p>
            <a:pPr>
              <a:spcAft>
                <a:spcPts val="500"/>
              </a:spcAft>
            </a:pPr>
            <a:r>
              <a:rPr lang="vi-VN" sz="2800" b="1" smtClean="0">
                <a:solidFill>
                  <a:srgbClr val="FF0000"/>
                </a:solidFill>
                <a:latin typeface="Times New Roman" panose="02020603050405020304" pitchFamily="18" charset="0"/>
                <a:cs typeface="Times New Roman" panose="02020603050405020304" pitchFamily="18" charset="0"/>
              </a:rPr>
              <a:t>(</a:t>
            </a:r>
            <a:r>
              <a:rPr lang="vi-VN" sz="2800" b="1">
                <a:solidFill>
                  <a:srgbClr val="FF0000"/>
                </a:solidFill>
                <a:latin typeface="Times New Roman" panose="02020603050405020304" pitchFamily="18" charset="0"/>
                <a:cs typeface="Times New Roman" panose="02020603050405020304" pitchFamily="18" charset="0"/>
              </a:rPr>
              <a:t>Điều 28. Quyền được bảo vệ đế không bị mua </a:t>
            </a:r>
            <a:r>
              <a:rPr lang="vi-VN" sz="2800" b="1" smtClean="0">
                <a:solidFill>
                  <a:srgbClr val="FF0000"/>
                </a:solidFill>
                <a:latin typeface="Times New Roman" panose="02020603050405020304" pitchFamily="18" charset="0"/>
                <a:cs typeface="Times New Roman" panose="02020603050405020304" pitchFamily="18" charset="0"/>
              </a:rPr>
              <a:t>b</a:t>
            </a:r>
            <a:r>
              <a:rPr lang="en-US" sz="2800" b="1">
                <a:solidFill>
                  <a:srgbClr val="FF0000"/>
                </a:solidFill>
                <a:latin typeface="Times New Roman" panose="02020603050405020304" pitchFamily="18" charset="0"/>
                <a:cs typeface="Times New Roman" panose="02020603050405020304" pitchFamily="18" charset="0"/>
              </a:rPr>
              <a:t>á</a:t>
            </a:r>
            <a:r>
              <a:rPr lang="vi-VN" sz="2800" b="1" smtClean="0">
                <a:solidFill>
                  <a:srgbClr val="FF0000"/>
                </a:solidFill>
                <a:latin typeface="Times New Roman" panose="02020603050405020304" pitchFamily="18" charset="0"/>
                <a:cs typeface="Times New Roman" panose="02020603050405020304" pitchFamily="18" charset="0"/>
              </a:rPr>
              <a:t>n</a:t>
            </a:r>
            <a:r>
              <a:rPr lang="vi-VN" sz="2800" b="1">
                <a:solidFill>
                  <a:srgbClr val="FF0000"/>
                </a:solidFill>
                <a:latin typeface="Times New Roman" panose="02020603050405020304" pitchFamily="18" charset="0"/>
                <a:cs typeface="Times New Roman" panose="02020603050405020304" pitchFamily="18" charset="0"/>
              </a:rPr>
              <a:t>, bắt cóc, đánh </a:t>
            </a:r>
            <a:r>
              <a:rPr lang="vi-VN" sz="2800" b="1" smtClean="0">
                <a:solidFill>
                  <a:srgbClr val="FF0000"/>
                </a:solidFill>
                <a:latin typeface="Times New Roman" panose="02020603050405020304" pitchFamily="18" charset="0"/>
                <a:cs typeface="Times New Roman" panose="02020603050405020304" pitchFamily="18" charset="0"/>
              </a:rPr>
              <a:t>tr</a:t>
            </a:r>
            <a:r>
              <a:rPr lang="en-US" sz="2800" b="1">
                <a:solidFill>
                  <a:srgbClr val="FF0000"/>
                </a:solidFill>
                <a:latin typeface="Times New Roman" panose="02020603050405020304" pitchFamily="18" charset="0"/>
                <a:cs typeface="Times New Roman" panose="02020603050405020304" pitchFamily="18" charset="0"/>
              </a:rPr>
              <a:t>á</a:t>
            </a:r>
            <a:r>
              <a:rPr lang="vi-VN" sz="2800" b="1" smtClean="0">
                <a:solidFill>
                  <a:srgbClr val="FF0000"/>
                </a:solidFill>
                <a:latin typeface="Times New Roman" panose="02020603050405020304" pitchFamily="18" charset="0"/>
                <a:cs typeface="Times New Roman" panose="02020603050405020304" pitchFamily="18" charset="0"/>
              </a:rPr>
              <a:t>o</a:t>
            </a:r>
            <a:r>
              <a:rPr lang="vi-VN" sz="2800" b="1">
                <a:solidFill>
                  <a:srgbClr val="FF0000"/>
                </a:solidFill>
                <a:latin typeface="Times New Roman" panose="02020603050405020304" pitchFamily="18" charset="0"/>
                <a:cs typeface="Times New Roman" panose="02020603050405020304" pitchFamily="18" charset="0"/>
              </a:rPr>
              <a:t>, chiếm đoạt)</a:t>
            </a:r>
            <a:endParaRPr lang="en-US" sz="2800">
              <a:solidFill>
                <a:srgbClr val="FF0000"/>
              </a:solidFill>
            </a:endParaRPr>
          </a:p>
        </p:txBody>
      </p:sp>
    </p:spTree>
    <p:extLst>
      <p:ext uri="{BB962C8B-B14F-4D97-AF65-F5344CB8AC3E}">
        <p14:creationId xmlns:p14="http://schemas.microsoft.com/office/powerpoint/2010/main" val="398070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circle(in)">
                                      <p:cBhvr>
                                        <p:cTn id="15" dur="2000"/>
                                        <p:tgtEl>
                                          <p:spTgt spid="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circle(in)">
                                      <p:cBhvr>
                                        <p:cTn id="20" dur="20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circle(in)">
                                      <p:cBhvr>
                                        <p:cTn id="25" dur="20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circle(in)">
                                      <p:cBhvr>
                                        <p:cTn id="30"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1075" y="507136"/>
            <a:ext cx="11619187" cy="6260688"/>
          </a:xfrm>
          <a:prstGeom prst="rect">
            <a:avLst/>
          </a:prstGeom>
        </p:spPr>
        <p:txBody>
          <a:bodyPr wrap="square">
            <a:spAutoFit/>
          </a:bodyPr>
          <a:lstStyle/>
          <a:p>
            <a:pPr>
              <a:spcAft>
                <a:spcPts val="500"/>
              </a:spcAft>
            </a:pPr>
            <a:r>
              <a:rPr lang="en-US" sz="4000" b="1" smtClean="0">
                <a:solidFill>
                  <a:srgbClr val="FF0000"/>
                </a:solidFill>
                <a:latin typeface="Times New Roman" panose="02020603050405020304" pitchFamily="18" charset="0"/>
                <a:cs typeface="Times New Roman" panose="02020603050405020304" pitchFamily="18" charset="0"/>
              </a:rPr>
              <a:t>HOẠT ĐỘNG 4. </a:t>
            </a:r>
            <a:r>
              <a:rPr lang="vi-VN" sz="4000" b="1" smtClean="0">
                <a:solidFill>
                  <a:srgbClr val="FF0000"/>
                </a:solidFill>
                <a:latin typeface="Times New Roman" panose="02020603050405020304" pitchFamily="18" charset="0"/>
                <a:cs typeface="Times New Roman" panose="02020603050405020304" pitchFamily="18" charset="0"/>
              </a:rPr>
              <a:t>Luyện tập</a:t>
            </a:r>
            <a:r>
              <a:rPr lang="en-US" sz="4000" b="1" smtClean="0">
                <a:solidFill>
                  <a:srgbClr val="FF0000"/>
                </a:solidFill>
                <a:latin typeface="Times New Roman" panose="02020603050405020304" pitchFamily="18" charset="0"/>
                <a:cs typeface="Times New Roman" panose="02020603050405020304" pitchFamily="18" charset="0"/>
              </a:rPr>
              <a:t>.</a:t>
            </a:r>
          </a:p>
          <a:p>
            <a:pPr>
              <a:spcAft>
                <a:spcPts val="500"/>
              </a:spcAft>
            </a:pPr>
            <a:endParaRPr lang="en-US" sz="2000" b="1">
              <a:latin typeface="Times New Roman" panose="02020603050405020304" pitchFamily="18" charset="0"/>
              <a:cs typeface="Times New Roman" panose="02020603050405020304" pitchFamily="18" charset="0"/>
            </a:endParaRPr>
          </a:p>
          <a:p>
            <a:pPr>
              <a:spcAft>
                <a:spcPts val="500"/>
              </a:spcAft>
            </a:pPr>
            <a:r>
              <a:rPr lang="vi-VN" sz="2000" b="1" smtClean="0">
                <a:latin typeface="Times New Roman" panose="02020603050405020304" pitchFamily="18" charset="0"/>
                <a:cs typeface="Times New Roman" panose="02020603050405020304" pitchFamily="18" charset="0"/>
              </a:rPr>
              <a:t> </a:t>
            </a:r>
            <a:r>
              <a:rPr lang="vi-VN" sz="4000" b="1">
                <a:latin typeface="Times New Roman" panose="02020603050405020304" pitchFamily="18" charset="0"/>
                <a:cs typeface="Times New Roman" panose="02020603050405020304" pitchFamily="18" charset="0"/>
              </a:rPr>
              <a:t>1. Em hãy kể những việc em thường làm trong gia đình. Những việc nào em cho là đúng bổn phận của em?</a:t>
            </a:r>
          </a:p>
          <a:p>
            <a:pPr>
              <a:spcAft>
                <a:spcPts val="500"/>
              </a:spcAft>
            </a:pPr>
            <a:endParaRPr lang="en-US" sz="4000" b="1" smtClean="0">
              <a:latin typeface="Times New Roman" panose="02020603050405020304" pitchFamily="18" charset="0"/>
              <a:cs typeface="Times New Roman" panose="02020603050405020304" pitchFamily="18" charset="0"/>
            </a:endParaRPr>
          </a:p>
          <a:p>
            <a:pPr>
              <a:spcAft>
                <a:spcPts val="500"/>
              </a:spcAft>
            </a:pPr>
            <a:r>
              <a:rPr lang="vi-VN" sz="4000" b="1" smtClean="0">
                <a:solidFill>
                  <a:srgbClr val="FF0000"/>
                </a:solidFill>
                <a:latin typeface="Times New Roman" panose="02020603050405020304" pitchFamily="18" charset="0"/>
                <a:cs typeface="Times New Roman" panose="02020603050405020304" pitchFamily="18" charset="0"/>
              </a:rPr>
              <a:t>2</a:t>
            </a:r>
            <a:r>
              <a:rPr lang="vi-VN" sz="4000" b="1">
                <a:solidFill>
                  <a:srgbClr val="FF0000"/>
                </a:solidFill>
                <a:latin typeface="Times New Roman" panose="02020603050405020304" pitchFamily="18" charset="0"/>
                <a:cs typeface="Times New Roman" panose="02020603050405020304" pitchFamily="18" charset="0"/>
              </a:rPr>
              <a:t>. Em hãy kể về một người thân trong gia đình mà em quan tâm nhất.</a:t>
            </a:r>
          </a:p>
          <a:p>
            <a:r>
              <a:rPr lang="vi-VN" sz="4000"/>
              <a:t/>
            </a:r>
            <a:br>
              <a:rPr lang="vi-VN" sz="4000"/>
            </a:br>
            <a:endParaRPr lang="en-US" sz="4000"/>
          </a:p>
        </p:txBody>
      </p:sp>
    </p:spTree>
    <p:extLst>
      <p:ext uri="{BB962C8B-B14F-4D97-AF65-F5344CB8AC3E}">
        <p14:creationId xmlns:p14="http://schemas.microsoft.com/office/powerpoint/2010/main" val="2893380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51274F-838F-4DC6-88A4-F7FB99574095}"/>
              </a:ext>
            </a:extLst>
          </p:cNvPr>
          <p:cNvSpPr txBox="1"/>
          <p:nvPr/>
        </p:nvSpPr>
        <p:spPr>
          <a:xfrm>
            <a:off x="0" y="2651760"/>
            <a:ext cx="12192000" cy="1200329"/>
          </a:xfrm>
          <a:prstGeom prst="rect">
            <a:avLst/>
          </a:prstGeom>
          <a:noFill/>
        </p:spPr>
        <p:txBody>
          <a:bodyPr wrap="square" rtlCol="0">
            <a:spAutoFit/>
          </a:bodyPr>
          <a:lstStyle/>
          <a:p>
            <a:pPr algn="ctr"/>
            <a:r>
              <a:rPr lang="en-US" sz="3600" dirty="0">
                <a:solidFill>
                  <a:schemeClr val="bg1"/>
                </a:solidFill>
                <a:latin typeface="Times New Roman" panose="02020603050405020304" pitchFamily="18" charset="0"/>
                <a:cs typeface="Times New Roman" panose="02020603050405020304" pitchFamily="18" charset="0"/>
              </a:rPr>
              <a:t>TIẾT HỌC KẾT THÚC. </a:t>
            </a:r>
          </a:p>
          <a:p>
            <a:pPr algn="ctr"/>
            <a:r>
              <a:rPr lang="en-US" sz="3600" dirty="0">
                <a:solidFill>
                  <a:schemeClr val="bg1"/>
                </a:solidFill>
                <a:latin typeface="Times New Roman" panose="02020603050405020304" pitchFamily="18" charset="0"/>
                <a:cs typeface="Times New Roman" panose="02020603050405020304" pitchFamily="18" charset="0"/>
              </a:rPr>
              <a:t>CHÚC CÁC EM CHĂM NGOAN, HỌC GIỎI</a:t>
            </a:r>
            <a:r>
              <a:rPr lang="en-US" sz="3600" dirty="0">
                <a:solidFill>
                  <a:schemeClr val="bg1"/>
                </a:solidFill>
              </a:rPr>
              <a:t>.</a:t>
            </a:r>
            <a:endParaRPr lang="vi-VN" sz="3600" dirty="0">
              <a:solidFill>
                <a:schemeClr val="bg1"/>
              </a:solidFill>
            </a:endParaRPr>
          </a:p>
        </p:txBody>
      </p:sp>
      <p:sp>
        <p:nvSpPr>
          <p:cNvPr id="3" name="TextBox 2">
            <a:extLst>
              <a:ext uri="{FF2B5EF4-FFF2-40B4-BE49-F238E27FC236}">
                <a16:creationId xmlns:a16="http://schemas.microsoft.com/office/drawing/2014/main" id="{CA1BB2D6-E7F2-497A-B0E5-122DD082987A}"/>
              </a:ext>
            </a:extLst>
          </p:cNvPr>
          <p:cNvSpPr txBox="1"/>
          <p:nvPr/>
        </p:nvSpPr>
        <p:spPr>
          <a:xfrm>
            <a:off x="829581" y="3005702"/>
            <a:ext cx="9957816" cy="584775"/>
          </a:xfrm>
          <a:prstGeom prst="rect">
            <a:avLst/>
          </a:prstGeom>
          <a:noFill/>
        </p:spPr>
        <p:txBody>
          <a:bodyPr wrap="square" rtlCol="0">
            <a:spAutoFit/>
          </a:bodyPr>
          <a:lstStyle/>
          <a:p>
            <a:pPr algn="ctr"/>
            <a:r>
              <a:rPr lang="vi-VN" sz="3200" b="1" dirty="0">
                <a:latin typeface="+mj-lt"/>
              </a:rPr>
              <a:t>CHÚC CÁC EM CHĂM NGOAN HỌC GIỎI</a:t>
            </a:r>
          </a:p>
        </p:txBody>
      </p:sp>
      <p:pic>
        <p:nvPicPr>
          <p:cNvPr id="5" name="Picture 4">
            <a:extLst>
              <a:ext uri="{FF2B5EF4-FFF2-40B4-BE49-F238E27FC236}">
                <a16:creationId xmlns:a16="http://schemas.microsoft.com/office/drawing/2014/main" id="{C3962203-C108-48B8-BAC9-D5114FD96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961" y="1127815"/>
            <a:ext cx="10735056" cy="5448548"/>
          </a:xfrm>
          <a:prstGeom prst="rect">
            <a:avLst/>
          </a:prstGeom>
        </p:spPr>
      </p:pic>
    </p:spTree>
    <p:extLst>
      <p:ext uri="{BB962C8B-B14F-4D97-AF65-F5344CB8AC3E}">
        <p14:creationId xmlns:p14="http://schemas.microsoft.com/office/powerpoint/2010/main" val="2977507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35482"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1717964" y="3233165"/>
            <a:ext cx="8534400" cy="2302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6" rIns="68573" bIns="34286">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Clr>
                <a:schemeClr val="folHlink"/>
              </a:buClr>
              <a:buSzPct val="60000"/>
              <a:buFont typeface="Wingdings" pitchFamily="2" charset="2"/>
              <a:buNone/>
            </a:pPr>
            <a:endParaRPr lang="vi-VN" altLang="vi-VN" sz="3600" b="1" dirty="0">
              <a:latin typeface="HP001 4 hàng" pitchFamily="34" charset="0"/>
              <a:ea typeface="HP001 5Ha" pitchFamily="34" charset="-127"/>
              <a:cs typeface="Times New Roman" pitchFamily="18" charset="0"/>
            </a:endParaRPr>
          </a:p>
        </p:txBody>
      </p:sp>
      <p:sp>
        <p:nvSpPr>
          <p:cNvPr id="7" name="TextBox 6"/>
          <p:cNvSpPr txBox="1">
            <a:spLocks noChangeArrowheads="1"/>
          </p:cNvSpPr>
          <p:nvPr/>
        </p:nvSpPr>
        <p:spPr bwMode="auto">
          <a:xfrm>
            <a:off x="2133600" y="919164"/>
            <a:ext cx="9220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34286" rIns="68573" bIns="34286">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folHlink"/>
              </a:buClr>
              <a:buSzPct val="60000"/>
              <a:buFont typeface="Wingdings" pitchFamily="2" charset="2"/>
              <a:buNone/>
            </a:pPr>
            <a:r>
              <a:rPr lang="en-US" altLang="vi-VN" sz="3000" b="1" dirty="0">
                <a:solidFill>
                  <a:schemeClr val="bg1"/>
                </a:solidFill>
                <a:latin typeface="HP001 4 hàng" pitchFamily="34" charset="0"/>
                <a:ea typeface="HP001 5Ha" pitchFamily="34" charset="-127"/>
                <a:cs typeface="Times New Roman" pitchFamily="18" charset="0"/>
              </a:rPr>
              <a:t>     </a:t>
            </a:r>
            <a:r>
              <a:rPr lang="en-US" altLang="vi-VN" sz="3200" b="1" dirty="0" err="1">
                <a:solidFill>
                  <a:schemeClr val="bg1"/>
                </a:solidFill>
                <a:latin typeface="HP001 4 hàng" pitchFamily="34" charset="0"/>
                <a:ea typeface="HP001 5Ha" pitchFamily="34" charset="-127"/>
                <a:cs typeface="Times New Roman" pitchFamily="18" charset="0"/>
              </a:rPr>
              <a:t>Thứ</a:t>
            </a:r>
            <a:r>
              <a:rPr lang="en-US" altLang="vi-VN" sz="3200" b="1" dirty="0">
                <a:solidFill>
                  <a:schemeClr val="bg1"/>
                </a:solidFill>
                <a:latin typeface="HP001 4 hàng" pitchFamily="34" charset="0"/>
                <a:ea typeface="HP001 5Ha" pitchFamily="34" charset="-127"/>
                <a:cs typeface="Times New Roman" pitchFamily="18" charset="0"/>
              </a:rPr>
              <a:t> </a:t>
            </a:r>
            <a:r>
              <a:rPr lang="vi-VN" altLang="vi-VN" sz="3200" b="1" dirty="0">
                <a:solidFill>
                  <a:schemeClr val="bg1"/>
                </a:solidFill>
                <a:latin typeface="HP001 4 hàng" pitchFamily="34" charset="0"/>
                <a:ea typeface="HP001 5Ha" pitchFamily="34" charset="-127"/>
                <a:cs typeface="Times New Roman" pitchFamily="18" charset="0"/>
              </a:rPr>
              <a:t> </a:t>
            </a:r>
            <a:r>
              <a:rPr lang="vi-VN" altLang="vi-VN" sz="3200" b="1" dirty="0" smtClean="0">
                <a:solidFill>
                  <a:schemeClr val="bg1"/>
                </a:solidFill>
                <a:latin typeface="HP001 4 hàng" pitchFamily="34" charset="0"/>
                <a:ea typeface="HP001 5Ha" pitchFamily="34" charset="-127"/>
                <a:cs typeface="Times New Roman" pitchFamily="18" charset="0"/>
              </a:rPr>
              <a:t>ba </a:t>
            </a:r>
            <a:r>
              <a:rPr lang="en-US" altLang="vi-VN" sz="3200" b="1" dirty="0" err="1">
                <a:solidFill>
                  <a:schemeClr val="bg1"/>
                </a:solidFill>
                <a:latin typeface="HP001 4 hàng" pitchFamily="34" charset="0"/>
                <a:ea typeface="HP001 5Ha" pitchFamily="34" charset="-127"/>
                <a:cs typeface="Times New Roman" pitchFamily="18" charset="0"/>
              </a:rPr>
              <a:t>ngày</a:t>
            </a:r>
            <a:r>
              <a:rPr lang="en-US" altLang="vi-VN" sz="3200" b="1" dirty="0">
                <a:solidFill>
                  <a:schemeClr val="bg1"/>
                </a:solidFill>
                <a:latin typeface="HP001 4 hàng" pitchFamily="34" charset="0"/>
                <a:ea typeface="HP001 5Ha" pitchFamily="34" charset="-127"/>
                <a:cs typeface="Times New Roman" pitchFamily="18" charset="0"/>
              </a:rPr>
              <a:t> </a:t>
            </a:r>
            <a:r>
              <a:rPr lang="en-US" altLang="vi-VN" sz="3200" b="1" dirty="0" smtClean="0">
                <a:solidFill>
                  <a:schemeClr val="bg1"/>
                </a:solidFill>
                <a:latin typeface="HP001 4 hàng" pitchFamily="34" charset="0"/>
                <a:ea typeface="HP001 5Ha" pitchFamily="34" charset="-127"/>
                <a:cs typeface="Times New Roman" pitchFamily="18" charset="0"/>
              </a:rPr>
              <a:t>19 </a:t>
            </a:r>
            <a:r>
              <a:rPr lang="en-US" altLang="vi-VN" sz="3200" b="1" dirty="0" err="1" smtClean="0">
                <a:solidFill>
                  <a:schemeClr val="bg1"/>
                </a:solidFill>
                <a:latin typeface="HP001 4 hàng" pitchFamily="34" charset="0"/>
                <a:ea typeface="HP001 5Ha" pitchFamily="34" charset="-127"/>
                <a:cs typeface="Times New Roman" pitchFamily="18" charset="0"/>
              </a:rPr>
              <a:t>tháng</a:t>
            </a:r>
            <a:r>
              <a:rPr lang="vi-VN" altLang="vi-VN" sz="3200" b="1" dirty="0" smtClean="0">
                <a:solidFill>
                  <a:schemeClr val="bg1"/>
                </a:solidFill>
                <a:latin typeface="HP001 4 hàng" pitchFamily="34" charset="0"/>
                <a:ea typeface="HP001 5Ha" pitchFamily="34" charset="-127"/>
                <a:cs typeface="Times New Roman" pitchFamily="18" charset="0"/>
              </a:rPr>
              <a:t> </a:t>
            </a:r>
            <a:r>
              <a:rPr lang="vi-VN" altLang="vi-VN" sz="3200" b="1" dirty="0" smtClean="0">
                <a:solidFill>
                  <a:schemeClr val="bg1"/>
                </a:solidFill>
                <a:latin typeface="HP001 4 hàng" pitchFamily="34" charset="0"/>
                <a:ea typeface="HP001 5Ha" pitchFamily="34" charset="-127"/>
                <a:cs typeface="Times New Roman" pitchFamily="18" charset="0"/>
              </a:rPr>
              <a:t>4 </a:t>
            </a:r>
            <a:r>
              <a:rPr lang="en-US" altLang="vi-VN" sz="3200" b="1" dirty="0" err="1">
                <a:solidFill>
                  <a:schemeClr val="bg1"/>
                </a:solidFill>
                <a:latin typeface="HP001 4 hàng" pitchFamily="34" charset="0"/>
                <a:ea typeface="HP001 5Ha" pitchFamily="34" charset="-127"/>
                <a:cs typeface="Times New Roman" pitchFamily="18" charset="0"/>
              </a:rPr>
              <a:t>năm</a:t>
            </a:r>
            <a:r>
              <a:rPr lang="en-US" altLang="vi-VN" sz="3200" b="1" dirty="0">
                <a:solidFill>
                  <a:schemeClr val="bg1"/>
                </a:solidFill>
                <a:latin typeface="HP001 4 hàng" pitchFamily="34" charset="0"/>
                <a:ea typeface="HP001 5Ha" pitchFamily="34" charset="-127"/>
                <a:cs typeface="Times New Roman" pitchFamily="18" charset="0"/>
              </a:rPr>
              <a:t> </a:t>
            </a:r>
            <a:r>
              <a:rPr lang="en-US" altLang="vi-VN" sz="3200" b="1" dirty="0" smtClean="0">
                <a:solidFill>
                  <a:schemeClr val="bg1"/>
                </a:solidFill>
                <a:latin typeface="HP001 4 hàng" pitchFamily="34" charset="0"/>
                <a:ea typeface="HP001 5Ha" pitchFamily="34" charset="-127"/>
                <a:cs typeface="Times New Roman" pitchFamily="18" charset="0"/>
              </a:rPr>
              <a:t>2022 </a:t>
            </a:r>
            <a:endParaRPr lang="en-US" altLang="vi-VN" sz="3200" b="1" dirty="0">
              <a:solidFill>
                <a:schemeClr val="bg1"/>
              </a:solidFill>
              <a:latin typeface="HP001 4 hàng" pitchFamily="34" charset="0"/>
              <a:ea typeface="HP001 5Ha" pitchFamily="34" charset="-127"/>
              <a:cs typeface="Times New Roman" pitchFamily="18" charset="0"/>
            </a:endParaRPr>
          </a:p>
        </p:txBody>
      </p:sp>
      <p:sp>
        <p:nvSpPr>
          <p:cNvPr id="2" name="TextBox 1"/>
          <p:cNvSpPr txBox="1"/>
          <p:nvPr/>
        </p:nvSpPr>
        <p:spPr>
          <a:xfrm>
            <a:off x="3222880" y="1551563"/>
            <a:ext cx="5769204" cy="1877437"/>
          </a:xfrm>
          <a:prstGeom prst="rect">
            <a:avLst/>
          </a:prstGeom>
          <a:noFill/>
        </p:spPr>
        <p:txBody>
          <a:bodyPr wrap="square" rtlCol="0">
            <a:spAutoFit/>
          </a:bodyPr>
          <a:lstStyle/>
          <a:p>
            <a:pPr algn="ctr"/>
            <a:r>
              <a:rPr lang="en-US" sz="2000" dirty="0" smtClean="0">
                <a:solidFill>
                  <a:schemeClr val="bg1"/>
                </a:solidFill>
                <a:latin typeface="Times New Roman" panose="02020603050405020304" pitchFamily="18" charset="0"/>
                <a:cs typeface="Times New Roman" panose="02020603050405020304" pitchFamily="18" charset="0"/>
              </a:rPr>
              <a:t>HĐNGCK:</a:t>
            </a:r>
          </a:p>
          <a:p>
            <a:pPr algn="ctr">
              <a:spcBef>
                <a:spcPct val="50000"/>
              </a:spcBef>
            </a:pPr>
            <a:r>
              <a:rPr lang="vi-VN" sz="2000" b="1" dirty="0">
                <a:solidFill>
                  <a:schemeClr val="bg1"/>
                </a:solidFill>
                <a:latin typeface="Times New Roman" panose="02020603050405020304" pitchFamily="18" charset="0"/>
                <a:cs typeface="Times New Roman" panose="02020603050405020304" pitchFamily="18" charset="0"/>
              </a:rPr>
              <a:t>GIÁO DỤC </a:t>
            </a:r>
            <a:r>
              <a:rPr lang="en-US" sz="2000" b="1" dirty="0">
                <a:solidFill>
                  <a:schemeClr val="bg1"/>
                </a:solidFill>
                <a:latin typeface="Times New Roman" panose="02020603050405020304" pitchFamily="18" charset="0"/>
                <a:cs typeface="Times New Roman" panose="02020603050405020304" pitchFamily="18" charset="0"/>
              </a:rPr>
              <a:t>QUYỀN VÀ BỔN PHẬN </a:t>
            </a:r>
            <a:r>
              <a:rPr lang="en-US" sz="2000" b="1" dirty="0" smtClean="0">
                <a:solidFill>
                  <a:schemeClr val="bg1"/>
                </a:solidFill>
                <a:latin typeface="Times New Roman" panose="02020603050405020304" pitchFamily="18" charset="0"/>
                <a:cs typeface="Times New Roman" panose="02020603050405020304" pitchFamily="18" charset="0"/>
              </a:rPr>
              <a:t>TRẺ  EM</a:t>
            </a:r>
            <a:endParaRPr lang="en-US" sz="2000" b="1" dirty="0">
              <a:solidFill>
                <a:schemeClr val="bg1"/>
              </a:solidFill>
              <a:latin typeface="Times New Roman" panose="02020603050405020304" pitchFamily="18" charset="0"/>
              <a:cs typeface="Times New Roman" panose="02020603050405020304" pitchFamily="18" charset="0"/>
            </a:endParaRPr>
          </a:p>
          <a:p>
            <a:pPr algn="ctr">
              <a:spcBef>
                <a:spcPct val="50000"/>
              </a:spcBef>
            </a:pPr>
            <a:r>
              <a:rPr lang="en-US" sz="2000" b="1" dirty="0">
                <a:solidFill>
                  <a:schemeClr val="bg1"/>
                </a:solidFill>
                <a:latin typeface="Times New Roman" panose="02020603050405020304" pitchFamily="18" charset="0"/>
                <a:cs typeface="Times New Roman" panose="02020603050405020304" pitchFamily="18" charset="0"/>
              </a:rPr>
              <a:t> CHỦ ĐỀ 2: GIA ĐÌNH</a:t>
            </a:r>
            <a:endParaRPr lang="en-US" altLang="en-US" sz="2000" b="1" dirty="0">
              <a:solidFill>
                <a:schemeClr val="bg1"/>
              </a:solidFill>
              <a:latin typeface="Times New Roman" panose="02020603050405020304" pitchFamily="18" charset="0"/>
              <a:cs typeface="Times New Roman" panose="02020603050405020304" pitchFamily="18" charset="0"/>
            </a:endParaRPr>
          </a:p>
          <a:p>
            <a:endParaRPr lang="en-US" dirty="0" smtClean="0"/>
          </a:p>
          <a:p>
            <a:endParaRPr lang="vi-VN" dirty="0"/>
          </a:p>
        </p:txBody>
      </p:sp>
    </p:spTree>
    <p:extLst>
      <p:ext uri="{BB962C8B-B14F-4D97-AF65-F5344CB8AC3E}">
        <p14:creationId xmlns:p14="http://schemas.microsoft.com/office/powerpoint/2010/main" val="132345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86" y="365125"/>
            <a:ext cx="4267200" cy="839561"/>
          </a:xfrm>
        </p:spPr>
        <p:txBody>
          <a:bodyPr/>
          <a:lstStyle/>
          <a:p>
            <a:r>
              <a:rPr lang="vi-VN" b="1" smtClean="0"/>
              <a:t>Các em cần biết:</a:t>
            </a:r>
            <a:endParaRPr lang="en-US" b="1"/>
          </a:p>
        </p:txBody>
      </p:sp>
      <p:sp>
        <p:nvSpPr>
          <p:cNvPr id="3" name="Content Placeholder 2"/>
          <p:cNvSpPr>
            <a:spLocks noGrp="1"/>
          </p:cNvSpPr>
          <p:nvPr>
            <p:ph idx="1"/>
          </p:nvPr>
        </p:nvSpPr>
        <p:spPr>
          <a:xfrm>
            <a:off x="290286" y="1690689"/>
            <a:ext cx="11495314" cy="1325564"/>
          </a:xfrm>
        </p:spPr>
        <p:txBody>
          <a:bodyPr>
            <a:normAutofit fontScale="25000" lnSpcReduction="20000"/>
          </a:bodyPr>
          <a:lstStyle/>
          <a:p>
            <a:r>
              <a:rPr lang="vi-VN" smtClean="0"/>
              <a:t> </a:t>
            </a:r>
            <a:r>
              <a:rPr lang="vi-VN" sz="10000" b="1" smtClean="0">
                <a:latin typeface="+mj-lt"/>
              </a:rPr>
              <a:t>Trẻ em có quyền có cha mẹ; được cha mẹ gia đình nuôi dưỡng dạy bảo và yêu thương.</a:t>
            </a:r>
          </a:p>
          <a:p>
            <a:endParaRPr lang="vi-VN" sz="10000" b="1" smtClean="0">
              <a:latin typeface="+mj-lt"/>
            </a:endParaRPr>
          </a:p>
          <a:p>
            <a:r>
              <a:rPr lang="vi-VN" sz="10000" b="1" smtClean="0">
                <a:latin typeface="+mj-lt"/>
              </a:rPr>
              <a:t>Trẻ em không phân biệt con trai hay con gái đều đc quyền sống với bình đẳng với cha mẹ.</a:t>
            </a:r>
          </a:p>
          <a:p>
            <a:endParaRPr lang="vi-VN" sz="10000" b="1" smtClean="0">
              <a:latin typeface="+mj-lt"/>
            </a:endParaRPr>
          </a:p>
          <a:p>
            <a:r>
              <a:rPr lang="vi-VN" sz="10000" b="1" smtClean="0">
                <a:latin typeface="+mj-lt"/>
              </a:rPr>
              <a:t>Trẻ em có bổn phận kính trọng yêu quý, quan tâm đến ông bà cha mẹ và anh chị em trong gia đình.</a:t>
            </a:r>
            <a:endParaRPr lang="en-US" sz="10000" b="1">
              <a:latin typeface="+mj-lt"/>
            </a:endParaRPr>
          </a:p>
        </p:txBody>
      </p:sp>
    </p:spTree>
    <p:extLst>
      <p:ext uri="{BB962C8B-B14F-4D97-AF65-F5344CB8AC3E}">
        <p14:creationId xmlns:p14="http://schemas.microsoft.com/office/powerpoint/2010/main" val="63746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52228" cy="6871112"/>
          </a:xfrm>
          <a:prstGeom prst="rect">
            <a:avLst/>
          </a:prstGeom>
        </p:spPr>
        <p:txBody>
          <a:bodyPr wrap="square">
            <a:spAutoFit/>
          </a:bodyPr>
          <a:lstStyle/>
          <a:p>
            <a:pPr>
              <a:spcAft>
                <a:spcPts val="500"/>
              </a:spcAft>
            </a:pPr>
            <a:r>
              <a:rPr lang="vi-VN" sz="2400" b="1" smtClean="0">
                <a:solidFill>
                  <a:srgbClr val="FF0000"/>
                </a:solidFill>
                <a:latin typeface="Times New Roman" panose="02020603050405020304" pitchFamily="18" charset="0"/>
                <a:cs typeface="Times New Roman" panose="02020603050405020304" pitchFamily="18" charset="0"/>
              </a:rPr>
              <a:t>Chủ đề 2: GIA ĐÌNH. </a:t>
            </a:r>
            <a:endParaRPr lang="en-US" sz="2400" b="1" smtClean="0">
              <a:solidFill>
                <a:srgbClr val="FF0000"/>
              </a:solidFill>
              <a:latin typeface="Times New Roman" panose="02020603050405020304" pitchFamily="18" charset="0"/>
              <a:cs typeface="Times New Roman" panose="02020603050405020304" pitchFamily="18" charset="0"/>
            </a:endParaRPr>
          </a:p>
          <a:p>
            <a:pPr>
              <a:spcAft>
                <a:spcPts val="500"/>
              </a:spcAft>
            </a:pPr>
            <a:r>
              <a:rPr lang="en-US" sz="2400" b="1" smtClean="0">
                <a:solidFill>
                  <a:srgbClr val="FF0000"/>
                </a:solidFill>
                <a:latin typeface="Times New Roman" panose="02020603050405020304" pitchFamily="18" charset="0"/>
                <a:cs typeface="Times New Roman" panose="02020603050405020304" pitchFamily="18" charset="0"/>
              </a:rPr>
              <a:t>1. </a:t>
            </a:r>
            <a:r>
              <a:rPr lang="vi-VN" sz="2400" b="1" smtClean="0">
                <a:solidFill>
                  <a:srgbClr val="FF0000"/>
                </a:solidFill>
                <a:latin typeface="Times New Roman" panose="02020603050405020304" pitchFamily="18" charset="0"/>
                <a:cs typeface="Times New Roman" panose="02020603050405020304" pitchFamily="18" charset="0"/>
              </a:rPr>
              <a:t>HOẠT ĐỘNG</a:t>
            </a:r>
            <a:r>
              <a:rPr lang="en-US" sz="2400" b="1" smtClean="0">
                <a:solidFill>
                  <a:srgbClr val="FF0000"/>
                </a:solidFill>
                <a:latin typeface="Times New Roman" panose="02020603050405020304" pitchFamily="18" charset="0"/>
                <a:cs typeface="Times New Roman" panose="02020603050405020304" pitchFamily="18" charset="0"/>
              </a:rPr>
              <a:t> </a:t>
            </a:r>
            <a:r>
              <a:rPr lang="vi-VN" sz="2400" b="1" smtClean="0">
                <a:solidFill>
                  <a:srgbClr val="FF0000"/>
                </a:solidFill>
                <a:latin typeface="Times New Roman" panose="02020603050405020304" pitchFamily="18" charset="0"/>
                <a:cs typeface="Times New Roman" panose="02020603050405020304" pitchFamily="18" charset="0"/>
              </a:rPr>
              <a:t>1. </a:t>
            </a:r>
          </a:p>
          <a:p>
            <a:pPr>
              <a:spcAft>
                <a:spcPts val="500"/>
              </a:spcAft>
            </a:pPr>
            <a:r>
              <a:rPr lang="vi-VN" sz="2400" b="1" smtClean="0">
                <a:latin typeface="Times New Roman" panose="02020603050405020304" pitchFamily="18" charset="0"/>
                <a:cs typeface="Times New Roman" panose="02020603050405020304" pitchFamily="18" charset="0"/>
              </a:rPr>
              <a:t>Đọc truyện: Bàn tay nhựa và cái nắm đấm dạ </a:t>
            </a:r>
          </a:p>
          <a:p>
            <a:pPr>
              <a:spcAft>
                <a:spcPts val="500"/>
              </a:spcAft>
            </a:pPr>
            <a:r>
              <a:rPr lang="vi-VN" sz="1400" b="1" smtClean="0">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Mẹ Tú mua về cho ông nội một cái bàn tay nhựa, một cái nắm đấm bằng dạ để ông tự gãi lưng và đấm bóp. Mẹ nghĩ, người già thường nhức mỏi và hay dị ứng thời tiết.</a:t>
            </a:r>
          </a:p>
          <a:p>
            <a:pPr>
              <a:spcAft>
                <a:spcPts val="500"/>
              </a:spcAft>
            </a:pPr>
            <a:r>
              <a:rPr lang="vi-VN" b="1" smtClean="0">
                <a:latin typeface="Times New Roman" panose="02020603050405020304" pitchFamily="18" charset="0"/>
                <a:cs typeface="Times New Roman" panose="02020603050405020304" pitchFamily="18" charset="0"/>
              </a:rPr>
              <a:t>     Ông thích lắm, nói:</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 Ừ, tiện thật!</a:t>
            </a:r>
          </a:p>
          <a:p>
            <a:pPr>
              <a:spcAft>
                <a:spcPts val="500"/>
              </a:spcAft>
            </a:pPr>
            <a:r>
              <a:rPr lang="vi-VN" b="1" smtClean="0">
                <a:latin typeface="Times New Roman" panose="02020603050405020304" pitchFamily="18" charset="0"/>
                <a:cs typeface="Times New Roman" panose="02020603050405020304" pitchFamily="18" charset="0"/>
              </a:rPr>
              <a:t>      Nhưng một thời gian ngắn sau, Tú thấy ông không dùng nó nữa. Trưa, ông gọi Tú đến bảo:</a:t>
            </a:r>
          </a:p>
          <a:p>
            <a:pPr>
              <a:spcAft>
                <a:spcPts val="500"/>
              </a:spcAft>
            </a:pPr>
            <a:r>
              <a:rPr lang="vi-VN" b="1" smtClean="0">
                <a:latin typeface="Times New Roman" panose="02020603050405020304" pitchFamily="18" charset="0"/>
                <a:cs typeface="Times New Roman" panose="02020603050405020304" pitchFamily="18" charset="0"/>
              </a:rPr>
              <a:t>      - Cháu gãi lưng cho ông nội nhé!</a:t>
            </a:r>
          </a:p>
          <a:p>
            <a:pPr>
              <a:spcAft>
                <a:spcPts val="500"/>
              </a:spcAft>
            </a:pPr>
            <a:r>
              <a:rPr lang="vi-VN" b="1" smtClean="0">
                <a:latin typeface="Times New Roman" panose="02020603050405020304" pitchFamily="18" charset="0"/>
                <a:cs typeface="Times New Roman" panose="02020603050405020304" pitchFamily="18" charset="0"/>
              </a:rPr>
              <a:t>      Nó mải chơi nên thoái thác:</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 Nhưng ông có cái tay nhựa gãi lưng rồi! </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Ông lặng im, buồn buồn. </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Tối ông than mỏi, kêu Tú:</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 Cháu đấm bóp giùm ông nội nhé!</a:t>
            </a:r>
          </a:p>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 Nhưng ông có cái nắm đấm dạ rồi!</a:t>
            </a:r>
            <a:endParaRPr lang="en-US" b="1" smtClean="0">
              <a:latin typeface="Times New Roman" panose="02020603050405020304" pitchFamily="18" charset="0"/>
              <a:cs typeface="Times New Roman" panose="02020603050405020304" pitchFamily="18" charset="0"/>
            </a:endParaRPr>
          </a:p>
          <a:p>
            <a:pPr>
              <a:spcAft>
                <a:spcPts val="500"/>
              </a:spcAft>
            </a:pPr>
            <a:r>
              <a:rPr lang="vi-VN" b="1" smtClean="0">
                <a:latin typeface="Times New Roman" panose="02020603050405020304" pitchFamily="18" charset="0"/>
                <a:cs typeface="Times New Roman" panose="02020603050405020304" pitchFamily="18" charset="0"/>
              </a:rPr>
              <a:t>        Ông buồn buồn, im lặng.</a:t>
            </a:r>
          </a:p>
          <a:p>
            <a:r>
              <a:rPr lang="vi-VN"/>
              <a:t/>
            </a:r>
            <a:br>
              <a:rPr lang="vi-VN"/>
            </a:b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2228" y="-1"/>
            <a:ext cx="4339772" cy="5834743"/>
          </a:xfrm>
          <a:prstGeom prst="rect">
            <a:avLst/>
          </a:prstGeom>
        </p:spPr>
      </p:pic>
    </p:spTree>
    <p:extLst>
      <p:ext uri="{BB962C8B-B14F-4D97-AF65-F5344CB8AC3E}">
        <p14:creationId xmlns:p14="http://schemas.microsoft.com/office/powerpoint/2010/main" val="120890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par>
                                <p:cTn id="24" presetID="6" presetClass="entr" presetSubtype="16"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circle(in)">
                                      <p:cBhvr>
                                        <p:cTn id="26" dur="2000"/>
                                        <p:tgtEl>
                                          <p:spTgt spid="5">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circle(in)">
                                      <p:cBhvr>
                                        <p:cTn id="29" dur="2000"/>
                                        <p:tgtEl>
                                          <p:spTgt spid="5">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circle(in)">
                                      <p:cBhvr>
                                        <p:cTn id="32" dur="2000"/>
                                        <p:tgtEl>
                                          <p:spTgt spid="5">
                                            <p:txEl>
                                              <p:pRg st="6" end="6"/>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circle(in)">
                                      <p:cBhvr>
                                        <p:cTn id="35" dur="2000"/>
                                        <p:tgtEl>
                                          <p:spTgt spid="5">
                                            <p:txEl>
                                              <p:pRg st="7" end="7"/>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circle(in)">
                                      <p:cBhvr>
                                        <p:cTn id="38" dur="2000"/>
                                        <p:tgtEl>
                                          <p:spTgt spid="5">
                                            <p:txEl>
                                              <p:pRg st="8" end="8"/>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5">
                                            <p:txEl>
                                              <p:pRg st="9" end="9"/>
                                            </p:txEl>
                                          </p:spTgt>
                                        </p:tgtEl>
                                        <p:attrNameLst>
                                          <p:attrName>style.visibility</p:attrName>
                                        </p:attrNameLst>
                                      </p:cBhvr>
                                      <p:to>
                                        <p:strVal val="visible"/>
                                      </p:to>
                                    </p:set>
                                    <p:animEffect transition="in" filter="circle(in)">
                                      <p:cBhvr>
                                        <p:cTn id="41" dur="2000"/>
                                        <p:tgtEl>
                                          <p:spTgt spid="5">
                                            <p:txEl>
                                              <p:pRg st="9" end="9"/>
                                            </p:txEl>
                                          </p:spTgt>
                                        </p:tgtEl>
                                      </p:cBhvr>
                                    </p:animEffect>
                                  </p:childTnLst>
                                </p:cTn>
                              </p:par>
                              <p:par>
                                <p:cTn id="42" presetID="6" presetClass="entr" presetSubtype="16" fill="hold" nodeType="withEffect">
                                  <p:stCondLst>
                                    <p:cond delay="0"/>
                                  </p:stCondLst>
                                  <p:childTnLst>
                                    <p:set>
                                      <p:cBhvr>
                                        <p:cTn id="43" dur="1" fill="hold">
                                          <p:stCondLst>
                                            <p:cond delay="0"/>
                                          </p:stCondLst>
                                        </p:cTn>
                                        <p:tgtEl>
                                          <p:spTgt spid="5">
                                            <p:txEl>
                                              <p:pRg st="10" end="10"/>
                                            </p:txEl>
                                          </p:spTgt>
                                        </p:tgtEl>
                                        <p:attrNameLst>
                                          <p:attrName>style.visibility</p:attrName>
                                        </p:attrNameLst>
                                      </p:cBhvr>
                                      <p:to>
                                        <p:strVal val="visible"/>
                                      </p:to>
                                    </p:set>
                                    <p:animEffect transition="in" filter="circle(in)">
                                      <p:cBhvr>
                                        <p:cTn id="44" dur="2000"/>
                                        <p:tgtEl>
                                          <p:spTgt spid="5">
                                            <p:txEl>
                                              <p:pRg st="10" end="10"/>
                                            </p:txEl>
                                          </p:spTgt>
                                        </p:tgtEl>
                                      </p:cBhvr>
                                    </p:animEffect>
                                  </p:childTnLst>
                                </p:cTn>
                              </p:par>
                              <p:par>
                                <p:cTn id="45" presetID="6" presetClass="entr" presetSubtype="16" fill="hold" nodeType="with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circle(in)">
                                      <p:cBhvr>
                                        <p:cTn id="47" dur="2000"/>
                                        <p:tgtEl>
                                          <p:spTgt spid="5">
                                            <p:txEl>
                                              <p:pRg st="11" end="11"/>
                                            </p:txEl>
                                          </p:spTgt>
                                        </p:tgtEl>
                                      </p:cBhvr>
                                    </p:animEffect>
                                  </p:childTnLst>
                                </p:cTn>
                              </p:par>
                              <p:par>
                                <p:cTn id="48" presetID="6" presetClass="entr" presetSubtype="16" fill="hold" nodeType="withEffect">
                                  <p:stCondLst>
                                    <p:cond delay="0"/>
                                  </p:stCondLst>
                                  <p:childTnLst>
                                    <p:set>
                                      <p:cBhvr>
                                        <p:cTn id="49" dur="1" fill="hold">
                                          <p:stCondLst>
                                            <p:cond delay="0"/>
                                          </p:stCondLst>
                                        </p:cTn>
                                        <p:tgtEl>
                                          <p:spTgt spid="5">
                                            <p:txEl>
                                              <p:pRg st="12" end="12"/>
                                            </p:txEl>
                                          </p:spTgt>
                                        </p:tgtEl>
                                        <p:attrNameLst>
                                          <p:attrName>style.visibility</p:attrName>
                                        </p:attrNameLst>
                                      </p:cBhvr>
                                      <p:to>
                                        <p:strVal val="visible"/>
                                      </p:to>
                                    </p:set>
                                    <p:animEffect transition="in" filter="circle(in)">
                                      <p:cBhvr>
                                        <p:cTn id="50" dur="2000"/>
                                        <p:tgtEl>
                                          <p:spTgt spid="5">
                                            <p:txEl>
                                              <p:pRg st="12" end="12"/>
                                            </p:txEl>
                                          </p:spTgt>
                                        </p:tgtEl>
                                      </p:cBhvr>
                                    </p:animEffect>
                                  </p:childTnLst>
                                </p:cTn>
                              </p:par>
                              <p:par>
                                <p:cTn id="51" presetID="6" presetClass="entr" presetSubtype="16" fill="hold" nodeType="withEffect">
                                  <p:stCondLst>
                                    <p:cond delay="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circle(in)">
                                      <p:cBhvr>
                                        <p:cTn id="53" dur="2000"/>
                                        <p:tgtEl>
                                          <p:spTgt spid="5">
                                            <p:txEl>
                                              <p:pRg st="13" end="13"/>
                                            </p:txEl>
                                          </p:spTgt>
                                        </p:tgtEl>
                                      </p:cBhvr>
                                    </p:animEffect>
                                  </p:childTnLst>
                                </p:cTn>
                              </p:par>
                              <p:par>
                                <p:cTn id="54" presetID="6" presetClass="entr" presetSubtype="16" fill="hold" nodeType="withEffect">
                                  <p:stCondLst>
                                    <p:cond delay="0"/>
                                  </p:stCondLst>
                                  <p:childTnLst>
                                    <p:set>
                                      <p:cBhvr>
                                        <p:cTn id="55" dur="1" fill="hold">
                                          <p:stCondLst>
                                            <p:cond delay="0"/>
                                          </p:stCondLst>
                                        </p:cTn>
                                        <p:tgtEl>
                                          <p:spTgt spid="5">
                                            <p:txEl>
                                              <p:pRg st="14" end="14"/>
                                            </p:txEl>
                                          </p:spTgt>
                                        </p:tgtEl>
                                        <p:attrNameLst>
                                          <p:attrName>style.visibility</p:attrName>
                                        </p:attrNameLst>
                                      </p:cBhvr>
                                      <p:to>
                                        <p:strVal val="visible"/>
                                      </p:to>
                                    </p:set>
                                    <p:animEffect transition="in" filter="circle(in)">
                                      <p:cBhvr>
                                        <p:cTn id="56" dur="20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1109" y="319775"/>
            <a:ext cx="12017829" cy="5534849"/>
          </a:xfrm>
          <a:prstGeom prst="rect">
            <a:avLst/>
          </a:prstGeom>
        </p:spPr>
        <p:txBody>
          <a:bodyPr wrap="square">
            <a:spAutoFit/>
          </a:bodyPr>
          <a:lstStyle/>
          <a:p>
            <a:pPr>
              <a:spcAft>
                <a:spcPts val="500"/>
              </a:spcAft>
            </a:pPr>
            <a:r>
              <a:rPr lang="vi-VN" b="1">
                <a:latin typeface="Times New Roman" panose="02020603050405020304" pitchFamily="18" charset="0"/>
                <a:cs typeface="Times New Roman" panose="02020603050405020304" pitchFamily="18" charset="0"/>
              </a:rPr>
              <a:t> </a:t>
            </a:r>
            <a:r>
              <a:rPr lang="vi-VN" b="1" smtClean="0">
                <a:latin typeface="Times New Roman" panose="02020603050405020304" pitchFamily="18" charset="0"/>
                <a:cs typeface="Times New Roman" panose="02020603050405020304" pitchFamily="18" charset="0"/>
              </a:rPr>
              <a:t>      </a:t>
            </a:r>
            <a:r>
              <a:rPr lang="vi-VN" sz="2400" b="1" smtClean="0">
                <a:latin typeface="Times New Roman" panose="02020603050405020304" pitchFamily="18" charset="0"/>
                <a:cs typeface="Times New Roman" panose="02020603050405020304" pitchFamily="18" charset="0"/>
              </a:rPr>
              <a:t>Hôm </a:t>
            </a:r>
            <a:r>
              <a:rPr lang="vi-VN" sz="2400" b="1">
                <a:latin typeface="Times New Roman" panose="02020603050405020304" pitchFamily="18" charset="0"/>
                <a:cs typeface="Times New Roman" panose="02020603050405020304" pitchFamily="18" charset="0"/>
              </a:rPr>
              <a:t>sau, mẹ đem cất cái tay nhựa và cái nắm đấm da đi. Gọi Tú lại mẹ bảo:</a:t>
            </a:r>
          </a:p>
          <a:p>
            <a:pPr>
              <a:spcAft>
                <a:spcPts val="500"/>
              </a:spcAft>
            </a:pPr>
            <a:r>
              <a:rPr lang="vi-VN" sz="2400" b="1">
                <a:latin typeface="Times New Roman" panose="02020603050405020304" pitchFamily="18" charset="0"/>
                <a:cs typeface="Times New Roman" panose="02020603050405020304" pitchFamily="18" charset="0"/>
              </a:rPr>
              <a:t>         - Mỗi trưa, con đến hỏi ông nội có muốn gãi lưng không, gãi lưng cho ông. Tối nhớ đấm bóp cho ông nghen!</a:t>
            </a:r>
          </a:p>
          <a:p>
            <a:pPr>
              <a:spcAft>
                <a:spcPts val="500"/>
              </a:spcAft>
            </a:pPr>
            <a:r>
              <a:rPr lang="vi-VN" sz="2400" b="1">
                <a:latin typeface="Times New Roman" panose="02020603050405020304" pitchFamily="18" charset="0"/>
                <a:cs typeface="Times New Roman" panose="02020603050405020304" pitchFamily="18" charset="0"/>
              </a:rPr>
              <a:t>        Tú tròn mắt nhìn mẹ, nó hỏi:</a:t>
            </a:r>
          </a:p>
          <a:p>
            <a:pPr>
              <a:spcAft>
                <a:spcPts val="500"/>
              </a:spcAft>
            </a:pPr>
            <a:r>
              <a:rPr lang="vi-VN" sz="2400" b="1">
                <a:latin typeface="Times New Roman" panose="02020603050405020304" pitchFamily="18" charset="0"/>
                <a:cs typeface="Times New Roman" panose="02020603050405020304" pitchFamily="18" charset="0"/>
              </a:rPr>
              <a:t>         - Vậy cái tay nhựa và cái nắm đấm dạ mẹ mua về cho ông để làm gì?</a:t>
            </a:r>
          </a:p>
          <a:p>
            <a:pPr>
              <a:spcAft>
                <a:spcPts val="500"/>
              </a:spcAft>
            </a:pPr>
            <a:r>
              <a:rPr lang="vi-VN" sz="2400" b="1">
                <a:latin typeface="Times New Roman" panose="02020603050405020304" pitchFamily="18" charset="0"/>
                <a:cs typeface="Times New Roman" panose="02020603050405020304" pitchFamily="18" charset="0"/>
              </a:rPr>
              <a:t>         Mẹ ôm Tú vào lòng nói:</a:t>
            </a:r>
          </a:p>
          <a:p>
            <a:pPr>
              <a:spcAft>
                <a:spcPts val="500"/>
              </a:spcAft>
            </a:pPr>
            <a:r>
              <a:rPr lang="vi-VN" sz="2400" b="1">
                <a:latin typeface="Times New Roman" panose="02020603050405020304" pitchFamily="18" charset="0"/>
                <a:cs typeface="Times New Roman" panose="02020603050405020304" pitchFamily="18" charset="0"/>
              </a:rPr>
              <a:t>          - Những thứ đồ nhựa, đồ dạ ấy không có hơi người, lạnh lẽo lắm!</a:t>
            </a:r>
          </a:p>
          <a:p>
            <a:pPr>
              <a:spcAft>
                <a:spcPts val="500"/>
              </a:spcAft>
            </a:pPr>
            <a:r>
              <a:rPr lang="vi-VN" sz="2400" b="1">
                <a:latin typeface="Times New Roman" panose="02020603050405020304" pitchFamily="18" charset="0"/>
                <a:cs typeface="Times New Roman" panose="02020603050405020304" pitchFamily="18" charset="0"/>
              </a:rPr>
              <a:t>        Tú ngẫm nghĩ một lúc rồi vụt chạy ra khỏi tay mẹ, vào Với ông:</a:t>
            </a:r>
          </a:p>
          <a:p>
            <a:pPr>
              <a:spcAft>
                <a:spcPts val="500"/>
              </a:spcAft>
            </a:pPr>
            <a:r>
              <a:rPr lang="vi-VN" sz="2400" b="1">
                <a:latin typeface="Times New Roman" panose="02020603050405020304" pitchFamily="18" charset="0"/>
                <a:cs typeface="Times New Roman" panose="02020603050405020304" pitchFamily="18" charset="0"/>
              </a:rPr>
              <a:t>         - Ông ơi ! Ông ngứa đi, để Tủ gãi lưng cho ông. Ngứa râu trước ông nhé. Gãi râu thích hơn gãi lưng.</a:t>
            </a:r>
          </a:p>
          <a:p>
            <a:pPr>
              <a:spcAft>
                <a:spcPts val="500"/>
              </a:spcAft>
            </a:pPr>
            <a:r>
              <a:rPr lang="vi-VN" sz="2400" b="1">
                <a:latin typeface="Times New Roman" panose="02020603050405020304" pitchFamily="18" charset="0"/>
                <a:cs typeface="Times New Roman" panose="02020603050405020304" pitchFamily="18" charset="0"/>
              </a:rPr>
              <a:t>       Ông nội cười khà khà, gãi gãi tay lên mái tóc xanh mướt của Tú.</a:t>
            </a:r>
          </a:p>
          <a:p>
            <a:pPr>
              <a:spcAft>
                <a:spcPts val="500"/>
              </a:spcAft>
            </a:pPr>
            <a:r>
              <a:rPr lang="vi-VN" sz="2400" b="1">
                <a:latin typeface="Times New Roman" panose="02020603050405020304" pitchFamily="18" charset="0"/>
                <a:cs typeface="Times New Roman" panose="02020603050405020304" pitchFamily="18" charset="0"/>
              </a:rPr>
              <a:t>                                                                                                                                       </a:t>
            </a:r>
            <a:endParaRPr lang="vi-VN" sz="2400" b="1" smtClean="0">
              <a:latin typeface="Times New Roman" panose="02020603050405020304" pitchFamily="18" charset="0"/>
              <a:cs typeface="Times New Roman" panose="02020603050405020304" pitchFamily="18" charset="0"/>
            </a:endParaRPr>
          </a:p>
          <a:p>
            <a:pPr>
              <a:spcAft>
                <a:spcPts val="500"/>
              </a:spcAft>
            </a:pPr>
            <a:r>
              <a:rPr lang="vi-VN" sz="2400" b="1" smtClean="0">
                <a:latin typeface="Times New Roman" panose="02020603050405020304" pitchFamily="18" charset="0"/>
                <a:cs typeface="Times New Roman" panose="02020603050405020304" pitchFamily="18" charset="0"/>
              </a:rPr>
              <a:t>                                                                                                     Theo </a:t>
            </a:r>
            <a:r>
              <a:rPr lang="vi-VN" sz="2400" b="1">
                <a:latin typeface="Times New Roman" panose="02020603050405020304" pitchFamily="18" charset="0"/>
                <a:cs typeface="Times New Roman" panose="02020603050405020304" pitchFamily="18" charset="0"/>
              </a:rPr>
              <a:t>Trần Thị Ngọc Hồng</a:t>
            </a:r>
          </a:p>
        </p:txBody>
      </p:sp>
    </p:spTree>
    <p:extLst>
      <p:ext uri="{BB962C8B-B14F-4D97-AF65-F5344CB8AC3E}">
        <p14:creationId xmlns:p14="http://schemas.microsoft.com/office/powerpoint/2010/main" val="1837733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9176" y="2614385"/>
            <a:ext cx="6430962" cy="747486"/>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smtClean="0">
              <a:latin typeface="Times New Roman" panose="02020603050405020304" pitchFamily="18" charset="0"/>
              <a:cs typeface="Times New Roman" panose="02020603050405020304" pitchFamily="18" charset="0"/>
            </a:endParaRPr>
          </a:p>
          <a:p>
            <a:r>
              <a:rPr lang="en-US" altLang="en-US" sz="2800" b="1" smtClean="0">
                <a:latin typeface="Times New Roman" panose="02020603050405020304" pitchFamily="18" charset="0"/>
                <a:cs typeface="Times New Roman" panose="02020603050405020304" pitchFamily="18" charset="0"/>
              </a:rPr>
              <a:t>A</a:t>
            </a:r>
            <a:r>
              <a:rPr lang="en-US" altLang="en-US" sz="2800" b="1">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Vì bàn tay nhựa.</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574143"/>
            <a:ext cx="6438900" cy="1422400"/>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a:latin typeface="Times New Roman" panose="02020603050405020304" pitchFamily="18" charset="0"/>
                <a:cs typeface="Times New Roman" panose="02020603050405020304" pitchFamily="18" charset="0"/>
              </a:rPr>
              <a:t>B</a:t>
            </a:r>
            <a:r>
              <a:rPr lang="en-US" altLang="en-US" sz="2800" b="1" smtClean="0">
                <a:latin typeface="Times New Roman" panose="02020603050405020304" pitchFamily="18" charset="0"/>
                <a:cs typeface="Times New Roman" panose="02020603050405020304" pitchFamily="18" charset="0"/>
              </a:rPr>
              <a:t>.</a:t>
            </a:r>
            <a:r>
              <a:rPr lang="vi-VN" sz="2800" b="1">
                <a:latin typeface="Times New Roman" panose="02020603050405020304" pitchFamily="18" charset="0"/>
                <a:cs typeface="Times New Roman" panose="02020603050405020304" pitchFamily="18" charset="0"/>
              </a:rPr>
              <a:t> Tú mải chơi không nghĩ đến việc </a:t>
            </a:r>
            <a:r>
              <a:rPr lang="vi-VN" sz="2800" b="1" smtClean="0">
                <a:latin typeface="Times New Roman" panose="02020603050405020304" pitchFamily="18" charset="0"/>
                <a:cs typeface="Times New Roman" panose="02020603050405020304" pitchFamily="18" charset="0"/>
              </a:rPr>
              <a:t>ông</a:t>
            </a:r>
          </a:p>
          <a:p>
            <a:r>
              <a:rPr lang="vi-VN" sz="2800" b="1" smtClean="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nhờ giúp. Tú không quan tâm đến ông </a:t>
            </a:r>
            <a:endParaRPr lang="vi-VN" sz="2800" b="1" smtClean="0">
              <a:latin typeface="Times New Roman" panose="02020603050405020304" pitchFamily="18" charset="0"/>
              <a:cs typeface="Times New Roman" panose="02020603050405020304" pitchFamily="18" charset="0"/>
            </a:endParaRPr>
          </a:p>
          <a:p>
            <a:r>
              <a:rPr lang="vi-VN" sz="2800" b="1" smtClean="0">
                <a:latin typeface="Times New Roman" panose="02020603050405020304" pitchFamily="18" charset="0"/>
                <a:cs typeface="Times New Roman" panose="02020603050405020304" pitchFamily="18" charset="0"/>
              </a:rPr>
              <a:t>nội</a:t>
            </a:r>
            <a:r>
              <a:rPr lang="vi-VN" sz="2800" b="1">
                <a:latin typeface="Times New Roman" panose="02020603050405020304" pitchFamily="18" charset="0"/>
                <a:cs typeface="Times New Roman" panose="02020603050405020304" pitchFamily="18" charset="0"/>
              </a:rPr>
              <a:t>.</a:t>
            </a:r>
          </a:p>
        </p:txBody>
      </p:sp>
      <p:sp>
        <p:nvSpPr>
          <p:cNvPr id="17418" name="AutoShape 10" descr="5%"/>
          <p:cNvSpPr>
            <a:spLocks noChangeArrowheads="1"/>
          </p:cNvSpPr>
          <p:nvPr/>
        </p:nvSpPr>
        <p:spPr bwMode="auto">
          <a:xfrm>
            <a:off x="3551238" y="5090886"/>
            <a:ext cx="6438900" cy="8527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C</a:t>
            </a:r>
            <a:r>
              <a:rPr lang="en-US" altLang="en-US" sz="280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Tú trở lời ông mà không suy nghĩ. </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14600" y="923471"/>
            <a:ext cx="5308600" cy="1661886"/>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spcAft>
                <a:spcPts val="500"/>
              </a:spcAft>
              <a:buAutoNum type="arabicPeriod"/>
            </a:pPr>
            <a:r>
              <a:rPr lang="vi-VN" sz="2800" b="1">
                <a:latin typeface="Times New Roman" panose="02020603050405020304" pitchFamily="18" charset="0"/>
                <a:cs typeface="Times New Roman" panose="02020603050405020304" pitchFamily="18" charset="0"/>
              </a:rPr>
              <a:t>Tại sao Tú lại làm </a:t>
            </a:r>
            <a:r>
              <a:rPr lang="vi-VN" sz="2800" b="1" smtClean="0">
                <a:latin typeface="Times New Roman" panose="02020603050405020304" pitchFamily="18" charset="0"/>
                <a:cs typeface="Times New Roman" panose="02020603050405020304" pitchFamily="18" charset="0"/>
              </a:rPr>
              <a:t>ông buồn</a:t>
            </a:r>
            <a:r>
              <a:rPr lang="vi-VN" sz="2800" b="1">
                <a:latin typeface="Times New Roman" panose="02020603050405020304" pitchFamily="18" charset="0"/>
                <a:cs typeface="Times New Roman" panose="02020603050405020304" pitchFamily="18" charset="0"/>
              </a:rPr>
              <a:t>? </a:t>
            </a:r>
            <a:endParaRPr lang="vi-VN" sz="2800" b="1" smtClean="0">
              <a:latin typeface="Times New Roman" panose="02020603050405020304" pitchFamily="18" charset="0"/>
              <a:cs typeface="Times New Roman" panose="02020603050405020304" pitchFamily="18" charset="0"/>
            </a:endParaRPr>
          </a:p>
          <a:p>
            <a:pPr>
              <a:spcAft>
                <a:spcPts val="500"/>
              </a:spcAft>
            </a:pPr>
            <a:r>
              <a:rPr lang="vi-VN" sz="2800" b="1" smtClean="0">
                <a:latin typeface="Times New Roman" panose="02020603050405020304" pitchFamily="18" charset="0"/>
                <a:cs typeface="Times New Roman" panose="02020603050405020304" pitchFamily="18" charset="0"/>
              </a:rPr>
              <a:t>Em </a:t>
            </a:r>
            <a:r>
              <a:rPr lang="vi-VN" sz="2800" b="1">
                <a:latin typeface="Times New Roman" panose="02020603050405020304" pitchFamily="18" charset="0"/>
                <a:cs typeface="Times New Roman" panose="02020603050405020304" pitchFamily="18" charset="0"/>
              </a:rPr>
              <a:t>hãy </a:t>
            </a:r>
            <a:r>
              <a:rPr lang="en-US" sz="2800" b="1" smtClean="0">
                <a:latin typeface="Times New Roman" panose="02020603050405020304" pitchFamily="18" charset="0"/>
                <a:cs typeface="Times New Roman" panose="02020603050405020304" pitchFamily="18" charset="0"/>
              </a:rPr>
              <a:t>chọn</a:t>
            </a:r>
            <a:r>
              <a:rPr lang="vi-VN" sz="2800" b="1" smtClean="0">
                <a:latin typeface="Times New Roman" panose="02020603050405020304" pitchFamily="18" charset="0"/>
                <a:cs typeface="Times New Roman" panose="02020603050405020304" pitchFamily="18" charset="0"/>
              </a:rPr>
              <a:t> chữ cái</a:t>
            </a:r>
            <a:r>
              <a:rPr lang="en-US" sz="2800" b="1" smtClean="0">
                <a:latin typeface="Times New Roman" panose="02020603050405020304" pitchFamily="18" charset="0"/>
                <a:cs typeface="Times New Roman" panose="02020603050405020304" pitchFamily="18" charset="0"/>
              </a:rPr>
              <a:t> </a:t>
            </a:r>
            <a:r>
              <a:rPr lang="vi-VN" sz="2800" b="1" smtClean="0">
                <a:latin typeface="Times New Roman" panose="02020603050405020304" pitchFamily="18" charset="0"/>
                <a:cs typeface="Times New Roman" panose="02020603050405020304" pitchFamily="18" charset="0"/>
              </a:rPr>
              <a:t>ý </a:t>
            </a:r>
            <a:r>
              <a:rPr lang="vi-VN" sz="2800" b="1">
                <a:latin typeface="Times New Roman" panose="02020603050405020304" pitchFamily="18" charset="0"/>
                <a:cs typeface="Times New Roman" panose="02020603050405020304" pitchFamily="18" charset="0"/>
              </a:rPr>
              <a:t>mà </a:t>
            </a:r>
            <a:r>
              <a:rPr lang="vi-VN" sz="2800" b="1" smtClean="0">
                <a:latin typeface="Times New Roman" panose="02020603050405020304" pitchFamily="18" charset="0"/>
                <a:cs typeface="Times New Roman" panose="02020603050405020304" pitchFamily="18" charset="0"/>
              </a:rPr>
              <a:t>em</a:t>
            </a:r>
            <a:endParaRPr lang="en-US" sz="2800" b="1" smtClean="0">
              <a:latin typeface="Times New Roman" panose="02020603050405020304" pitchFamily="18" charset="0"/>
              <a:cs typeface="Times New Roman" panose="02020603050405020304" pitchFamily="18" charset="0"/>
            </a:endParaRPr>
          </a:p>
          <a:p>
            <a:pPr>
              <a:spcAft>
                <a:spcPts val="500"/>
              </a:spcAft>
            </a:pPr>
            <a:r>
              <a:rPr lang="vi-VN" sz="2800" b="1" smtClean="0">
                <a:latin typeface="Times New Roman" panose="02020603050405020304" pitchFamily="18" charset="0"/>
                <a:cs typeface="Times New Roman" panose="02020603050405020304" pitchFamily="18" charset="0"/>
              </a:rPr>
              <a:t> cho </a:t>
            </a:r>
            <a:r>
              <a:rPr lang="vi-VN" sz="2800" b="1">
                <a:latin typeface="Times New Roman" panose="02020603050405020304" pitchFamily="18" charset="0"/>
                <a:cs typeface="Times New Roman" panose="02020603050405020304" pitchFamily="18" charset="0"/>
              </a:rPr>
              <a:t>là đúng: </a:t>
            </a: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823200" y="0"/>
            <a:ext cx="284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792517" y="323615"/>
            <a:ext cx="5762090" cy="584775"/>
          </a:xfrm>
          <a:prstGeom prst="rect">
            <a:avLst/>
          </a:prstGeom>
        </p:spPr>
        <p:txBody>
          <a:bodyPr wrap="none">
            <a:spAutoFit/>
          </a:bodyPr>
          <a:lstStyle/>
          <a:p>
            <a:pPr>
              <a:spcAft>
                <a:spcPts val="500"/>
              </a:spcAft>
            </a:pPr>
            <a:r>
              <a:rPr lang="en-US" sz="3200" b="1" smtClean="0">
                <a:solidFill>
                  <a:srgbClr val="FF0000"/>
                </a:solidFill>
                <a:latin typeface="Times New Roman" panose="02020603050405020304" pitchFamily="18" charset="0"/>
                <a:cs typeface="Times New Roman" panose="02020603050405020304" pitchFamily="18" charset="0"/>
              </a:rPr>
              <a:t>2.</a:t>
            </a:r>
            <a:r>
              <a:rPr lang="vi-VN" sz="3200" b="1" smtClean="0">
                <a:solidFill>
                  <a:srgbClr val="FF0000"/>
                </a:solidFill>
                <a:latin typeface="Times New Roman" panose="02020603050405020304" pitchFamily="18" charset="0"/>
                <a:cs typeface="Times New Roman" panose="02020603050405020304" pitchFamily="18" charset="0"/>
              </a:rPr>
              <a:t> </a:t>
            </a:r>
            <a:r>
              <a:rPr lang="vi-VN" sz="3200" b="1">
                <a:solidFill>
                  <a:srgbClr val="FF0000"/>
                </a:solidFill>
                <a:latin typeface="Times New Roman" panose="02020603050405020304" pitchFamily="18" charset="0"/>
                <a:cs typeface="Times New Roman" panose="02020603050405020304" pitchFamily="18" charset="0"/>
              </a:rPr>
              <a:t>HOẠT ĐỘNG 2:   Đọc - hiểu.</a:t>
            </a:r>
          </a:p>
        </p:txBody>
      </p:sp>
    </p:spTree>
    <p:extLst>
      <p:ext uri="{BB962C8B-B14F-4D97-AF65-F5344CB8AC3E}">
        <p14:creationId xmlns:p14="http://schemas.microsoft.com/office/powerpoint/2010/main" val="21461597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1238" y="2438401"/>
            <a:ext cx="6430962" cy="1135742"/>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smtClean="0">
              <a:latin typeface="Times New Roman" panose="02020603050405020304" pitchFamily="18" charset="0"/>
              <a:cs typeface="Times New Roman" panose="02020603050405020304" pitchFamily="18" charset="0"/>
            </a:endParaRPr>
          </a:p>
          <a:p>
            <a:pPr marL="342900" indent="-342900">
              <a:spcAft>
                <a:spcPts val="500"/>
              </a:spcAft>
              <a:buAutoNum type="alphaUcPeriod"/>
            </a:pPr>
            <a:r>
              <a:rPr lang="vi-VN" sz="2800" b="1" smtClean="0">
                <a:latin typeface="Times New Roman" panose="02020603050405020304" pitchFamily="18" charset="0"/>
                <a:cs typeface="Times New Roman" panose="02020603050405020304" pitchFamily="18" charset="0"/>
              </a:rPr>
              <a:t>Thứ </a:t>
            </a:r>
            <a:r>
              <a:rPr lang="vi-VN" sz="2800" b="1">
                <a:latin typeface="Times New Roman" panose="02020603050405020304" pitchFamily="18" charset="0"/>
                <a:cs typeface="Times New Roman" panose="02020603050405020304" pitchFamily="18" charset="0"/>
              </a:rPr>
              <a:t>đồ dạ, đồ nhựa ấy không </a:t>
            </a:r>
            <a:r>
              <a:rPr lang="vi-VN" sz="2800" b="1" smtClean="0">
                <a:latin typeface="Times New Roman" panose="02020603050405020304" pitchFamily="18" charset="0"/>
                <a:cs typeface="Times New Roman" panose="02020603050405020304" pitchFamily="18" charset="0"/>
              </a:rPr>
              <a:t>có</a:t>
            </a:r>
          </a:p>
          <a:p>
            <a:pPr>
              <a:spcAft>
                <a:spcPts val="500"/>
              </a:spcAft>
            </a:pPr>
            <a:r>
              <a:rPr lang="vi-VN" sz="2800" b="1" smtClean="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hơi người. </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783723"/>
            <a:ext cx="6438900" cy="1212819"/>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altLang="en-US" sz="2400" b="1" smtClean="0">
              <a:latin typeface="Times New Roman" panose="02020603050405020304" pitchFamily="18" charset="0"/>
              <a:cs typeface="Times New Roman" panose="02020603050405020304" pitchFamily="18" charset="0"/>
            </a:endParaRPr>
          </a:p>
          <a:p>
            <a:pPr>
              <a:spcAft>
                <a:spcPts val="500"/>
              </a:spcAft>
            </a:pPr>
            <a:r>
              <a:rPr lang="en-US" altLang="en-US" sz="2800" b="1" smtClean="0">
                <a:latin typeface="Times New Roman" panose="02020603050405020304" pitchFamily="18" charset="0"/>
                <a:cs typeface="Times New Roman" panose="02020603050405020304" pitchFamily="18" charset="0"/>
              </a:rPr>
              <a:t>B.</a:t>
            </a:r>
            <a:r>
              <a:rPr lang="vi-VN" sz="2800" b="1">
                <a:latin typeface="Times New Roman" panose="02020603050405020304" pitchFamily="18" charset="0"/>
                <a:cs typeface="Times New Roman" panose="02020603050405020304" pitchFamily="18" charset="0"/>
              </a:rPr>
              <a:t> </a:t>
            </a:r>
            <a:r>
              <a:rPr lang="vi-VN" sz="2800" b="1" smtClean="0">
                <a:latin typeface="Times New Roman" panose="02020603050405020304" pitchFamily="18" charset="0"/>
                <a:cs typeface="Times New Roman" panose="02020603050405020304" pitchFamily="18" charset="0"/>
              </a:rPr>
              <a:t>Vì </a:t>
            </a:r>
            <a:r>
              <a:rPr lang="vi-VN" sz="2800" b="1">
                <a:latin typeface="Times New Roman" panose="02020603050405020304" pitchFamily="18" charset="0"/>
                <a:cs typeface="Times New Roman" panose="02020603050405020304" pitchFamily="18" charset="0"/>
              </a:rPr>
              <a:t>mẹ muốn Tú không ỷ lại vào bàn</a:t>
            </a:r>
          </a:p>
          <a:p>
            <a:r>
              <a:rPr lang="vi-VN" sz="2800" b="1">
                <a:latin typeface="Times New Roman" panose="02020603050405020304" pitchFamily="18" charset="0"/>
                <a:cs typeface="Times New Roman" panose="02020603050405020304" pitchFamily="18" charset="0"/>
              </a:rPr>
              <a:t> tay nhựa và chăm sóc ông chu đáo hơn.</a:t>
            </a:r>
          </a:p>
          <a:p>
            <a:pPr>
              <a:spcAft>
                <a:spcPts val="500"/>
              </a:spcAft>
            </a:pPr>
            <a:endParaRPr lang="vi-VN" sz="2800" b="1">
              <a:latin typeface="Times New Roman" panose="02020603050405020304" pitchFamily="18" charset="0"/>
              <a:cs typeface="Times New Roman" panose="02020603050405020304" pitchFamily="18" charset="0"/>
            </a:endParaRPr>
          </a:p>
        </p:txBody>
      </p:sp>
      <p:sp>
        <p:nvSpPr>
          <p:cNvPr id="17418" name="AutoShape 10" descr="5%"/>
          <p:cNvSpPr>
            <a:spLocks noChangeArrowheads="1"/>
          </p:cNvSpPr>
          <p:nvPr/>
        </p:nvSpPr>
        <p:spPr bwMode="auto">
          <a:xfrm>
            <a:off x="3551238" y="5090886"/>
            <a:ext cx="6438900" cy="11575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C</a:t>
            </a:r>
            <a:r>
              <a:rPr lang="en-US" altLang="en-US" sz="280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Vì ông buồn nên mẹ Tú cất bàn tay</a:t>
            </a:r>
          </a:p>
          <a:p>
            <a:r>
              <a:rPr lang="vi-VN" sz="2800" b="1">
                <a:latin typeface="Times New Roman" panose="02020603050405020304" pitchFamily="18" charset="0"/>
                <a:cs typeface="Times New Roman" panose="02020603050405020304" pitchFamily="18" charset="0"/>
              </a:rPr>
              <a:t> nhựa đi. </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60638" y="304800"/>
            <a:ext cx="5262562" cy="2039257"/>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vi-VN" sz="2800" b="1">
                <a:latin typeface="Times New Roman" panose="02020603050405020304" pitchFamily="18" charset="0"/>
                <a:cs typeface="Times New Roman" panose="02020603050405020304" pitchFamily="18" charset="0"/>
              </a:rPr>
              <a:t>2. Tại sao mẹ lại cất bàn </a:t>
            </a:r>
            <a:r>
              <a:rPr lang="vi-VN" sz="2800" b="1" smtClean="0">
                <a:latin typeface="Times New Roman" panose="02020603050405020304" pitchFamily="18" charset="0"/>
                <a:cs typeface="Times New Roman" panose="02020603050405020304" pitchFamily="18" charset="0"/>
              </a:rPr>
              <a:t>bàn tay</a:t>
            </a:r>
          </a:p>
          <a:p>
            <a:pPr>
              <a:spcAft>
                <a:spcPts val="500"/>
              </a:spcAft>
            </a:pPr>
            <a:r>
              <a:rPr lang="vi-VN" sz="2800" b="1" smtClean="0">
                <a:latin typeface="Times New Roman" panose="02020603050405020304" pitchFamily="18" charset="0"/>
                <a:cs typeface="Times New Roman" panose="02020603050405020304" pitchFamily="18" charset="0"/>
              </a:rPr>
              <a:t> nhựa đ</a:t>
            </a:r>
            <a:r>
              <a:rPr lang="en-US" sz="2800" b="1" smtClean="0">
                <a:latin typeface="Times New Roman" panose="02020603050405020304" pitchFamily="18" charset="0"/>
                <a:cs typeface="Times New Roman" panose="02020603050405020304" pitchFamily="18" charset="0"/>
              </a:rPr>
              <a:t>i</a:t>
            </a:r>
            <a:r>
              <a:rPr lang="vi-VN" sz="2800" b="1" smtClean="0">
                <a:latin typeface="Times New Roman" panose="02020603050405020304" pitchFamily="18" charset="0"/>
                <a:cs typeface="Times New Roman" panose="02020603050405020304" pitchFamily="18" charset="0"/>
              </a:rPr>
              <a:t>? Em hãy </a:t>
            </a:r>
            <a:r>
              <a:rPr lang="en-US" sz="2800" b="1" smtClean="0">
                <a:latin typeface="Times New Roman" panose="02020603050405020304" pitchFamily="18" charset="0"/>
                <a:cs typeface="Times New Roman" panose="02020603050405020304" pitchFamily="18" charset="0"/>
              </a:rPr>
              <a:t>chọn </a:t>
            </a:r>
            <a:r>
              <a:rPr lang="vi-VN" sz="2800" b="1" smtClean="0">
                <a:latin typeface="Times New Roman" panose="02020603050405020304" pitchFamily="18" charset="0"/>
                <a:cs typeface="Times New Roman" panose="02020603050405020304" pitchFamily="18" charset="0"/>
              </a:rPr>
              <a:t>ch</a:t>
            </a:r>
            <a:r>
              <a:rPr lang="en-US" sz="2800" b="1" smtClean="0">
                <a:latin typeface="Times New Roman" panose="02020603050405020304" pitchFamily="18" charset="0"/>
                <a:cs typeface="Times New Roman" panose="02020603050405020304" pitchFamily="18" charset="0"/>
              </a:rPr>
              <a:t>ữ</a:t>
            </a:r>
            <a:r>
              <a:rPr lang="vi-VN" sz="2800" b="1" smtClean="0">
                <a:latin typeface="Times New Roman" panose="02020603050405020304" pitchFamily="18" charset="0"/>
                <a:cs typeface="Times New Roman" panose="02020603050405020304" pitchFamily="18" charset="0"/>
              </a:rPr>
              <a:t> cái </a:t>
            </a:r>
            <a:endParaRPr lang="en-US" sz="2800" b="1" smtClean="0">
              <a:latin typeface="Times New Roman" panose="02020603050405020304" pitchFamily="18" charset="0"/>
              <a:cs typeface="Times New Roman" panose="02020603050405020304" pitchFamily="18" charset="0"/>
            </a:endParaRPr>
          </a:p>
          <a:p>
            <a:pPr>
              <a:spcAft>
                <a:spcPts val="500"/>
              </a:spcAft>
            </a:pPr>
            <a:r>
              <a:rPr lang="vi-VN" sz="2800" b="1" smtClean="0">
                <a:latin typeface="Times New Roman" panose="02020603050405020304" pitchFamily="18" charset="0"/>
                <a:cs typeface="Times New Roman" panose="02020603050405020304" pitchFamily="18" charset="0"/>
              </a:rPr>
              <a:t>trước ý mà em</a:t>
            </a:r>
            <a:r>
              <a:rPr lang="en-US" sz="2800" b="1" smtClean="0">
                <a:latin typeface="Times New Roman" panose="02020603050405020304" pitchFamily="18" charset="0"/>
                <a:cs typeface="Times New Roman" panose="02020603050405020304" pitchFamily="18" charset="0"/>
              </a:rPr>
              <a:t> </a:t>
            </a:r>
            <a:r>
              <a:rPr lang="vi-VN" sz="2800" b="1" smtClean="0">
                <a:latin typeface="Times New Roman" panose="02020603050405020304" pitchFamily="18" charset="0"/>
                <a:cs typeface="Times New Roman" panose="02020603050405020304" pitchFamily="18" charset="0"/>
              </a:rPr>
              <a:t>cho là </a:t>
            </a:r>
            <a:r>
              <a:rPr lang="vi-VN" sz="2800" b="1">
                <a:latin typeface="Times New Roman" panose="02020603050405020304" pitchFamily="18" charset="0"/>
                <a:cs typeface="Times New Roman" panose="02020603050405020304" pitchFamily="18" charset="0"/>
              </a:rPr>
              <a:t>đúng: </a:t>
            </a: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087710" y="0"/>
            <a:ext cx="258029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28154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1238" y="2323165"/>
            <a:ext cx="6430962" cy="1250978"/>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smtClean="0">
              <a:latin typeface="Times New Roman" panose="02020603050405020304" pitchFamily="18" charset="0"/>
              <a:cs typeface="Times New Roman" panose="02020603050405020304" pitchFamily="18" charset="0"/>
            </a:endParaRPr>
          </a:p>
          <a:p>
            <a:pPr marL="342900" indent="-342900">
              <a:spcAft>
                <a:spcPts val="500"/>
              </a:spcAft>
              <a:buAutoNum type="alphaUcPeriod"/>
            </a:pPr>
            <a:r>
              <a:rPr lang="vi-VN" sz="2000" b="1" smtClean="0">
                <a:latin typeface="Times New Roman" panose="02020603050405020304" pitchFamily="18" charset="0"/>
                <a:cs typeface="Times New Roman" panose="02020603050405020304" pitchFamily="18" charset="0"/>
              </a:rPr>
              <a:t>. Tú </a:t>
            </a:r>
            <a:r>
              <a:rPr lang="vi-VN" sz="2000" b="1">
                <a:latin typeface="Times New Roman" panose="02020603050405020304" pitchFamily="18" charset="0"/>
                <a:cs typeface="Times New Roman" panose="02020603050405020304" pitchFamily="18" charset="0"/>
              </a:rPr>
              <a:t>đã ân hận vì mình đã nói </a:t>
            </a:r>
            <a:r>
              <a:rPr lang="vi-VN" sz="2000" b="1" smtClean="0">
                <a:latin typeface="Times New Roman" panose="02020603050405020304" pitchFamily="18" charset="0"/>
                <a:cs typeface="Times New Roman" panose="02020603050405020304" pitchFamily="18" charset="0"/>
              </a:rPr>
              <a:t>điều </a:t>
            </a:r>
            <a:r>
              <a:rPr lang="vi-VN" sz="2000" b="1">
                <a:latin typeface="Times New Roman" panose="02020603050405020304" pitchFamily="18" charset="0"/>
                <a:cs typeface="Times New Roman" panose="02020603050405020304" pitchFamily="18" charset="0"/>
              </a:rPr>
              <a:t>dại </a:t>
            </a:r>
            <a:endParaRPr lang="vi-VN" sz="2000" b="1" smtClean="0">
              <a:latin typeface="Times New Roman" panose="02020603050405020304" pitchFamily="18" charset="0"/>
              <a:cs typeface="Times New Roman" panose="02020603050405020304" pitchFamily="18" charset="0"/>
            </a:endParaRPr>
          </a:p>
          <a:p>
            <a:pPr>
              <a:spcAft>
                <a:spcPts val="500"/>
              </a:spcAft>
            </a:pPr>
            <a:r>
              <a:rPr lang="vi-VN" sz="2000" b="1" smtClean="0">
                <a:latin typeface="Times New Roman" panose="02020603050405020304" pitchFamily="18" charset="0"/>
                <a:cs typeface="Times New Roman" panose="02020603050405020304" pitchFamily="18" charset="0"/>
              </a:rPr>
              <a:t>dột </a:t>
            </a:r>
            <a:r>
              <a:rPr lang="vi-VN" sz="2000" b="1">
                <a:latin typeface="Times New Roman" panose="02020603050405020304" pitchFamily="18" charset="0"/>
                <a:cs typeface="Times New Roman" panose="02020603050405020304" pitchFamily="18" charset="0"/>
              </a:rPr>
              <a:t>Với ông. </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737370"/>
            <a:ext cx="6438900" cy="697563"/>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altLang="en-US" sz="2000" b="1" smtClean="0">
              <a:latin typeface="Times New Roman" panose="02020603050405020304" pitchFamily="18" charset="0"/>
              <a:cs typeface="Times New Roman" panose="02020603050405020304" pitchFamily="18" charset="0"/>
            </a:endParaRPr>
          </a:p>
          <a:p>
            <a:pPr>
              <a:spcAft>
                <a:spcPts val="500"/>
              </a:spcAft>
            </a:pPr>
            <a:r>
              <a:rPr lang="en-US" altLang="en-US" sz="2000" b="1" smtClean="0">
                <a:latin typeface="Times New Roman" panose="02020603050405020304" pitchFamily="18" charset="0"/>
                <a:cs typeface="Times New Roman" panose="02020603050405020304" pitchFamily="18" charset="0"/>
              </a:rPr>
              <a:t>B.</a:t>
            </a:r>
            <a:r>
              <a:rPr lang="vi-VN" sz="2000" b="1" smtClean="0">
                <a:latin typeface="Times New Roman" panose="02020603050405020304" pitchFamily="18" charset="0"/>
                <a:cs typeface="Times New Roman" panose="02020603050405020304" pitchFamily="18" charset="0"/>
              </a:rPr>
              <a:t> </a:t>
            </a:r>
            <a:r>
              <a:rPr lang="vi-VN" sz="2000" b="1">
                <a:latin typeface="Times New Roman" panose="02020603050405020304" pitchFamily="18" charset="0"/>
                <a:cs typeface="Times New Roman" panose="02020603050405020304" pitchFamily="18" charset="0"/>
              </a:rPr>
              <a:t>Ông thông cảm với câu nói ngây thơ của</a:t>
            </a:r>
          </a:p>
          <a:p>
            <a:pPr>
              <a:spcAft>
                <a:spcPts val="500"/>
              </a:spcAft>
            </a:pPr>
            <a:r>
              <a:rPr lang="vi-VN" sz="2000" b="1">
                <a:latin typeface="Times New Roman" panose="02020603050405020304" pitchFamily="18" charset="0"/>
                <a:cs typeface="Times New Roman" panose="02020603050405020304" pitchFamily="18" charset="0"/>
              </a:rPr>
              <a:t> </a:t>
            </a:r>
            <a:r>
              <a:rPr lang="vi-VN" sz="2000" b="1" smtClean="0">
                <a:latin typeface="Times New Roman" panose="02020603050405020304" pitchFamily="18" charset="0"/>
                <a:cs typeface="Times New Roman" panose="02020603050405020304" pitchFamily="18" charset="0"/>
              </a:rPr>
              <a:t>cháu. Ông </a:t>
            </a:r>
            <a:r>
              <a:rPr lang="vi-VN" sz="2000" b="1">
                <a:latin typeface="Times New Roman" panose="02020603050405020304" pitchFamily="18" charset="0"/>
                <a:cs typeface="Times New Roman" panose="02020603050405020304" pitchFamily="18" charset="0"/>
              </a:rPr>
              <a:t>là người bao dung, </a:t>
            </a:r>
            <a:r>
              <a:rPr lang="vi-VN" sz="2000" b="1" smtClean="0">
                <a:latin typeface="Times New Roman" panose="02020603050405020304" pitchFamily="18" charset="0"/>
                <a:cs typeface="Times New Roman" panose="02020603050405020304" pitchFamily="18" charset="0"/>
              </a:rPr>
              <a:t>thương cháu</a:t>
            </a:r>
            <a:r>
              <a:rPr lang="vi-VN" sz="2000" b="1">
                <a:latin typeface="Times New Roman" panose="02020603050405020304" pitchFamily="18" charset="0"/>
                <a:cs typeface="Times New Roman" panose="02020603050405020304" pitchFamily="18" charset="0"/>
              </a:rPr>
              <a:t>. </a:t>
            </a:r>
          </a:p>
          <a:p>
            <a:pPr>
              <a:spcAft>
                <a:spcPts val="500"/>
              </a:spcAft>
            </a:pPr>
            <a:endParaRPr lang="vi-VN" sz="2800" b="1">
              <a:latin typeface="Times New Roman" panose="02020603050405020304" pitchFamily="18" charset="0"/>
              <a:cs typeface="Times New Roman" panose="02020603050405020304" pitchFamily="18" charset="0"/>
            </a:endParaRPr>
          </a:p>
        </p:txBody>
      </p:sp>
      <p:sp>
        <p:nvSpPr>
          <p:cNvPr id="17418" name="AutoShape 10" descr="5%"/>
          <p:cNvSpPr>
            <a:spLocks noChangeArrowheads="1"/>
          </p:cNvSpPr>
          <p:nvPr/>
        </p:nvSpPr>
        <p:spPr bwMode="auto">
          <a:xfrm>
            <a:off x="3543300" y="4550288"/>
            <a:ext cx="6438900" cy="11575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en-US" altLang="en-US" sz="2800">
                <a:latin typeface="Times New Roman" panose="02020603050405020304" pitchFamily="18" charset="0"/>
                <a:cs typeface="Times New Roman" panose="02020603050405020304" pitchFamily="18" charset="0"/>
              </a:rPr>
              <a:t> </a:t>
            </a:r>
            <a:r>
              <a:rPr lang="en-US" altLang="en-US" sz="1600" b="1">
                <a:latin typeface="Times New Roman" panose="02020603050405020304" pitchFamily="18" charset="0"/>
                <a:cs typeface="Times New Roman" panose="02020603050405020304" pitchFamily="18" charset="0"/>
              </a:rPr>
              <a:t>C</a:t>
            </a:r>
            <a:r>
              <a:rPr lang="en-US" altLang="en-US" sz="1600">
                <a:latin typeface="Times New Roman" panose="02020603050405020304" pitchFamily="18" charset="0"/>
                <a:cs typeface="Times New Roman" panose="02020603050405020304" pitchFamily="18" charset="0"/>
              </a:rPr>
              <a:t>. </a:t>
            </a:r>
            <a:r>
              <a:rPr lang="vi-VN" sz="1600" b="1">
                <a:latin typeface="Times New Roman" panose="02020603050405020304" pitchFamily="18" charset="0"/>
                <a:cs typeface="Times New Roman" panose="02020603050405020304" pitchFamily="18" charset="0"/>
              </a:rPr>
              <a:t>. Vì Tú thường mải chơi. Chia sẻ </a:t>
            </a:r>
            <a:r>
              <a:rPr lang="vi-VN" sz="1600" b="1" smtClean="0">
                <a:latin typeface="Times New Roman" panose="02020603050405020304" pitchFamily="18" charset="0"/>
                <a:cs typeface="Times New Roman" panose="02020603050405020304" pitchFamily="18" charset="0"/>
              </a:rPr>
              <a:t>cùng </a:t>
            </a:r>
            <a:r>
              <a:rPr lang="vi-VN" sz="1600" b="1">
                <a:latin typeface="Times New Roman" panose="02020603050405020304" pitchFamily="18" charset="0"/>
                <a:cs typeface="Times New Roman" panose="02020603050405020304" pitchFamily="18" charset="0"/>
              </a:rPr>
              <a:t>bạn: Trong gia đình, </a:t>
            </a:r>
            <a:endParaRPr lang="vi-VN" sz="1600" b="1" smtClean="0">
              <a:latin typeface="Times New Roman" panose="02020603050405020304" pitchFamily="18" charset="0"/>
              <a:cs typeface="Times New Roman" panose="02020603050405020304" pitchFamily="18" charset="0"/>
            </a:endParaRPr>
          </a:p>
          <a:p>
            <a:pPr>
              <a:spcAft>
                <a:spcPts val="500"/>
              </a:spcAft>
            </a:pPr>
            <a:r>
              <a:rPr lang="vi-VN" sz="1600" b="1" smtClean="0">
                <a:latin typeface="Times New Roman" panose="02020603050405020304" pitchFamily="18" charset="0"/>
                <a:cs typeface="Times New Roman" panose="02020603050405020304" pitchFamily="18" charset="0"/>
              </a:rPr>
              <a:t>con </a:t>
            </a:r>
            <a:r>
              <a:rPr lang="vi-VN" sz="1600" b="1">
                <a:latin typeface="Times New Roman" panose="02020603050405020304" pitchFamily="18" charset="0"/>
                <a:cs typeface="Times New Roman" panose="02020603050405020304" pitchFamily="18" charset="0"/>
              </a:rPr>
              <a:t>cháu </a:t>
            </a:r>
            <a:r>
              <a:rPr lang="vi-VN" sz="1600" b="1" smtClean="0">
                <a:latin typeface="Times New Roman" panose="02020603050405020304" pitchFamily="18" charset="0"/>
                <a:cs typeface="Times New Roman" panose="02020603050405020304" pitchFamily="18" charset="0"/>
              </a:rPr>
              <a:t>phải biết kính </a:t>
            </a:r>
            <a:r>
              <a:rPr lang="vi-VN" sz="1600" b="1">
                <a:latin typeface="Times New Roman" panose="02020603050405020304" pitchFamily="18" charset="0"/>
                <a:cs typeface="Times New Roman" panose="02020603050405020304" pitchFamily="18" charset="0"/>
              </a:rPr>
              <a:t>trọng ông bà, cha mẹ không </a:t>
            </a:r>
            <a:r>
              <a:rPr lang="vi-VN" sz="1600" b="1" smtClean="0">
                <a:latin typeface="Times New Roman" panose="02020603050405020304" pitchFamily="18" charset="0"/>
                <a:cs typeface="Times New Roman" panose="02020603050405020304" pitchFamily="18" charset="0"/>
              </a:rPr>
              <a:t>đượcđể người</a:t>
            </a:r>
          </a:p>
          <a:p>
            <a:pPr>
              <a:spcAft>
                <a:spcPts val="500"/>
              </a:spcAft>
            </a:pPr>
            <a:r>
              <a:rPr lang="vi-VN" sz="1600" b="1" smtClean="0">
                <a:latin typeface="Times New Roman" panose="02020603050405020304" pitchFamily="18" charset="0"/>
                <a:cs typeface="Times New Roman" panose="02020603050405020304" pitchFamily="18" charset="0"/>
              </a:rPr>
              <a:t> </a:t>
            </a:r>
            <a:r>
              <a:rPr lang="vi-VN" sz="1600" b="1">
                <a:latin typeface="Times New Roman" panose="02020603050405020304" pitchFamily="18" charset="0"/>
                <a:cs typeface="Times New Roman" panose="02020603050405020304" pitchFamily="18" charset="0"/>
              </a:rPr>
              <a:t>trên phải buồn về những hành vi </a:t>
            </a:r>
            <a:r>
              <a:rPr lang="vi-VN" sz="1600" b="1" smtClean="0">
                <a:latin typeface="Times New Roman" panose="02020603050405020304" pitchFamily="18" charset="0"/>
                <a:cs typeface="Times New Roman" panose="02020603050405020304" pitchFamily="18" charset="0"/>
              </a:rPr>
              <a:t>của </a:t>
            </a:r>
            <a:r>
              <a:rPr lang="vi-VN" sz="1600" b="1">
                <a:latin typeface="Times New Roman" panose="02020603050405020304" pitchFamily="18" charset="0"/>
                <a:cs typeface="Times New Roman" panose="02020603050405020304" pitchFamily="18" charset="0"/>
              </a:rPr>
              <a:t>mình.</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60638" y="304800"/>
            <a:ext cx="5262562" cy="1690255"/>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sz="2000" b="1" smtClean="0">
              <a:latin typeface="Times New Roman" panose="02020603050405020304" pitchFamily="18" charset="0"/>
              <a:cs typeface="Times New Roman" panose="02020603050405020304" pitchFamily="18" charset="0"/>
            </a:endParaRPr>
          </a:p>
          <a:p>
            <a:pPr>
              <a:spcAft>
                <a:spcPts val="500"/>
              </a:spcAft>
            </a:pPr>
            <a:r>
              <a:rPr lang="vi-VN" sz="2000" b="1" smtClean="0">
                <a:latin typeface="Times New Roman" panose="02020603050405020304" pitchFamily="18" charset="0"/>
                <a:cs typeface="Times New Roman" panose="02020603050405020304" pitchFamily="18" charset="0"/>
              </a:rPr>
              <a:t>3</a:t>
            </a:r>
            <a:r>
              <a:rPr lang="vi-VN" sz="2000" b="1">
                <a:latin typeface="Times New Roman" panose="02020603050405020304" pitchFamily="18" charset="0"/>
                <a:cs typeface="Times New Roman" panose="02020603050405020304" pitchFamily="18" charset="0"/>
              </a:rPr>
              <a:t>. Vì sao ông nội không </a:t>
            </a:r>
            <a:r>
              <a:rPr lang="vi-VN" sz="2000" b="1" smtClean="0">
                <a:latin typeface="Times New Roman" panose="02020603050405020304" pitchFamily="18" charset="0"/>
                <a:cs typeface="Times New Roman" panose="02020603050405020304" pitchFamily="18" charset="0"/>
              </a:rPr>
              <a:t>buồn như </a:t>
            </a:r>
            <a:r>
              <a:rPr lang="vi-VN" sz="2000" b="1">
                <a:latin typeface="Times New Roman" panose="02020603050405020304" pitchFamily="18" charset="0"/>
                <a:cs typeface="Times New Roman" panose="02020603050405020304" pitchFamily="18" charset="0"/>
              </a:rPr>
              <a:t>trước </a:t>
            </a:r>
            <a:r>
              <a:rPr lang="vi-VN" sz="2000" b="1" smtClean="0">
                <a:latin typeface="Times New Roman" panose="02020603050405020304" pitchFamily="18" charset="0"/>
                <a:cs typeface="Times New Roman" panose="02020603050405020304" pitchFamily="18" charset="0"/>
              </a:rPr>
              <a:t>mà</a:t>
            </a:r>
          </a:p>
          <a:p>
            <a:pPr>
              <a:spcAft>
                <a:spcPts val="500"/>
              </a:spcAft>
            </a:pPr>
            <a:r>
              <a:rPr lang="vi-VN" sz="2000" b="1" smtClean="0">
                <a:latin typeface="Times New Roman" panose="02020603050405020304" pitchFamily="18" charset="0"/>
                <a:cs typeface="Times New Roman" panose="02020603050405020304" pitchFamily="18" charset="0"/>
              </a:rPr>
              <a:t> </a:t>
            </a:r>
            <a:r>
              <a:rPr lang="vi-VN" sz="2000" b="1">
                <a:latin typeface="Times New Roman" panose="02020603050405020304" pitchFamily="18" charset="0"/>
                <a:cs typeface="Times New Roman" panose="02020603050405020304" pitchFamily="18" charset="0"/>
              </a:rPr>
              <a:t>“cười khà khà</a:t>
            </a:r>
            <a:r>
              <a:rPr lang="vi-VN" sz="2000" b="1" smtClean="0">
                <a:latin typeface="Times New Roman" panose="02020603050405020304" pitchFamily="18" charset="0"/>
                <a:cs typeface="Times New Roman" panose="02020603050405020304" pitchFamily="18" charset="0"/>
              </a:rPr>
              <a:t>,</a:t>
            </a:r>
            <a:r>
              <a:rPr lang="vi-VN" sz="2000" b="1">
                <a:latin typeface="Times New Roman" panose="02020603050405020304" pitchFamily="18" charset="0"/>
                <a:cs typeface="Times New Roman" panose="02020603050405020304" pitchFamily="18" charset="0"/>
              </a:rPr>
              <a:t> </a:t>
            </a:r>
            <a:r>
              <a:rPr lang="vi-VN" sz="2000" b="1" smtClean="0">
                <a:latin typeface="Times New Roman" panose="02020603050405020304" pitchFamily="18" charset="0"/>
                <a:cs typeface="Times New Roman" panose="02020603050405020304" pitchFamily="18" charset="0"/>
              </a:rPr>
              <a:t>gãi </a:t>
            </a:r>
            <a:r>
              <a:rPr lang="vi-VN" sz="2000" b="1">
                <a:latin typeface="Times New Roman" panose="02020603050405020304" pitchFamily="18" charset="0"/>
                <a:cs typeface="Times New Roman" panose="02020603050405020304" pitchFamily="18" charset="0"/>
              </a:rPr>
              <a:t>gãi lên mái tóc xanh </a:t>
            </a:r>
            <a:r>
              <a:rPr lang="vi-VN" sz="2000" b="1" smtClean="0">
                <a:latin typeface="Times New Roman" panose="02020603050405020304" pitchFamily="18" charset="0"/>
                <a:cs typeface="Times New Roman" panose="02020603050405020304" pitchFamily="18" charset="0"/>
              </a:rPr>
              <a:t>mướt</a:t>
            </a:r>
          </a:p>
          <a:p>
            <a:pPr>
              <a:spcAft>
                <a:spcPts val="500"/>
              </a:spcAft>
            </a:pPr>
            <a:r>
              <a:rPr lang="vi-VN" sz="2000" b="1" smtClean="0">
                <a:latin typeface="Times New Roman" panose="02020603050405020304" pitchFamily="18" charset="0"/>
                <a:cs typeface="Times New Roman" panose="02020603050405020304" pitchFamily="18" charset="0"/>
              </a:rPr>
              <a:t> </a:t>
            </a:r>
            <a:r>
              <a:rPr lang="vi-VN" sz="2000" b="1">
                <a:latin typeface="Times New Roman" panose="02020603050405020304" pitchFamily="18" charset="0"/>
                <a:cs typeface="Times New Roman" panose="02020603050405020304" pitchFamily="18" charset="0"/>
              </a:rPr>
              <a:t>của Tú”? Em hãy </a:t>
            </a:r>
            <a:r>
              <a:rPr lang="en-US" sz="2000" b="1" smtClean="0">
                <a:latin typeface="Times New Roman" panose="02020603050405020304" pitchFamily="18" charset="0"/>
                <a:cs typeface="Times New Roman" panose="02020603050405020304" pitchFamily="18" charset="0"/>
              </a:rPr>
              <a:t>chọn</a:t>
            </a:r>
            <a:r>
              <a:rPr lang="vi-VN" sz="2000" b="1" smtClean="0">
                <a:latin typeface="Times New Roman" panose="02020603050405020304" pitchFamily="18" charset="0"/>
                <a:cs typeface="Times New Roman" panose="02020603050405020304" pitchFamily="18" charset="0"/>
              </a:rPr>
              <a:t> </a:t>
            </a:r>
            <a:r>
              <a:rPr lang="vi-VN" sz="2000" b="1">
                <a:latin typeface="Times New Roman" panose="02020603050405020304" pitchFamily="18" charset="0"/>
                <a:cs typeface="Times New Roman" panose="02020603050405020304" pitchFamily="18" charset="0"/>
              </a:rPr>
              <a:t>chữ </a:t>
            </a:r>
            <a:r>
              <a:rPr lang="vi-VN" sz="2000" b="1" smtClean="0">
                <a:latin typeface="Times New Roman" panose="02020603050405020304" pitchFamily="18" charset="0"/>
                <a:cs typeface="Times New Roman" panose="02020603050405020304" pitchFamily="18" charset="0"/>
              </a:rPr>
              <a:t>cái</a:t>
            </a:r>
            <a:r>
              <a:rPr lang="en-US" sz="2000" b="1" smtClean="0">
                <a:latin typeface="Times New Roman" panose="02020603050405020304" pitchFamily="18" charset="0"/>
                <a:cs typeface="Times New Roman" panose="02020603050405020304" pitchFamily="18" charset="0"/>
              </a:rPr>
              <a:t> </a:t>
            </a:r>
            <a:r>
              <a:rPr lang="vi-VN" sz="2000" b="1" smtClean="0">
                <a:latin typeface="Times New Roman" panose="02020603050405020304" pitchFamily="18" charset="0"/>
                <a:cs typeface="Times New Roman" panose="02020603050405020304" pitchFamily="18" charset="0"/>
              </a:rPr>
              <a:t>trước  </a:t>
            </a:r>
            <a:r>
              <a:rPr lang="vi-VN" sz="2000" b="1">
                <a:latin typeface="Times New Roman" panose="02020603050405020304" pitchFamily="18" charset="0"/>
                <a:cs typeface="Times New Roman" panose="02020603050405020304" pitchFamily="18" charset="0"/>
              </a:rPr>
              <a:t>ý </a:t>
            </a:r>
            <a:r>
              <a:rPr lang="vi-VN" sz="2000" b="1" smtClean="0">
                <a:latin typeface="Times New Roman" panose="02020603050405020304" pitchFamily="18" charset="0"/>
                <a:cs typeface="Times New Roman" panose="02020603050405020304" pitchFamily="18" charset="0"/>
              </a:rPr>
              <a:t>mà </a:t>
            </a:r>
            <a:endParaRPr lang="en-US" sz="2000" b="1" smtClean="0">
              <a:latin typeface="Times New Roman" panose="02020603050405020304" pitchFamily="18" charset="0"/>
              <a:cs typeface="Times New Roman" panose="02020603050405020304" pitchFamily="18" charset="0"/>
            </a:endParaRPr>
          </a:p>
          <a:p>
            <a:pPr>
              <a:spcAft>
                <a:spcPts val="500"/>
              </a:spcAft>
            </a:pPr>
            <a:r>
              <a:rPr lang="vi-VN" sz="2000" b="1" smtClean="0">
                <a:latin typeface="Times New Roman" panose="02020603050405020304" pitchFamily="18" charset="0"/>
                <a:cs typeface="Times New Roman" panose="02020603050405020304" pitchFamily="18" charset="0"/>
              </a:rPr>
              <a:t>em </a:t>
            </a:r>
            <a:r>
              <a:rPr lang="vi-VN" sz="2000" b="1">
                <a:latin typeface="Times New Roman" panose="02020603050405020304" pitchFamily="18" charset="0"/>
                <a:cs typeface="Times New Roman" panose="02020603050405020304" pitchFamily="18" charset="0"/>
              </a:rPr>
              <a:t>cho là đúng: </a:t>
            </a:r>
          </a:p>
          <a:p>
            <a:pPr>
              <a:spcAft>
                <a:spcPts val="500"/>
              </a:spcAft>
            </a:pPr>
            <a:endParaRPr lang="vi-VN" sz="2800" b="1">
              <a:latin typeface="Times New Roman" panose="02020603050405020304" pitchFamily="18" charset="0"/>
              <a:cs typeface="Times New Roman" panose="02020603050405020304" pitchFamily="18" charset="0"/>
            </a:endParaRP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087710" y="0"/>
            <a:ext cx="2580290" cy="222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7620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8626" y="127266"/>
            <a:ext cx="11855669" cy="6442789"/>
          </a:xfrm>
          <a:prstGeom prst="rect">
            <a:avLst/>
          </a:prstGeom>
        </p:spPr>
        <p:txBody>
          <a:bodyPr wrap="square">
            <a:spAutoFit/>
          </a:bodyPr>
          <a:lstStyle/>
          <a:p>
            <a:pPr>
              <a:spcAft>
                <a:spcPts val="500"/>
              </a:spcAft>
            </a:pPr>
            <a:r>
              <a:rPr lang="vi-VN" sz="4000" b="1" smtClean="0">
                <a:solidFill>
                  <a:srgbClr val="FF0000"/>
                </a:solidFill>
                <a:latin typeface="Times New Roman" panose="02020603050405020304" pitchFamily="18" charset="0"/>
                <a:cs typeface="Times New Roman" panose="02020603050405020304" pitchFamily="18" charset="0"/>
              </a:rPr>
              <a:t>CHIA SẺ CÙNG BẠN:</a:t>
            </a:r>
          </a:p>
          <a:p>
            <a:pPr marL="285750" indent="-285750">
              <a:spcAft>
                <a:spcPts val="500"/>
              </a:spcAft>
              <a:buFontTx/>
              <a:buChar char="-"/>
            </a:pPr>
            <a:r>
              <a:rPr lang="vi-VN" sz="4000" b="1" smtClean="0">
                <a:latin typeface="Times New Roman" panose="02020603050405020304" pitchFamily="18" charset="0"/>
                <a:cs typeface="Times New Roman" panose="02020603050405020304" pitchFamily="18" charset="0"/>
              </a:rPr>
              <a:t>Trong gia đình con cháu phải biết kính trọng ông bà, cha mẹ, không được để người trên phải buồn về những hành vi của mình.</a:t>
            </a:r>
          </a:p>
          <a:p>
            <a:pPr marL="285750" indent="-285750">
              <a:spcAft>
                <a:spcPts val="500"/>
              </a:spcAft>
              <a:buFontTx/>
              <a:buChar char="-"/>
            </a:pPr>
            <a:r>
              <a:rPr lang="vi-VN" sz="4000" b="1" smtClean="0">
                <a:solidFill>
                  <a:srgbClr val="FF0000"/>
                </a:solidFill>
                <a:latin typeface="Times New Roman" panose="02020603050405020304" pitchFamily="18" charset="0"/>
                <a:cs typeface="Times New Roman" panose="02020603050405020304" pitchFamily="18" charset="0"/>
              </a:rPr>
              <a:t>Trẻ </a:t>
            </a:r>
            <a:r>
              <a:rPr lang="vi-VN" sz="4000" b="1">
                <a:solidFill>
                  <a:srgbClr val="FF0000"/>
                </a:solidFill>
                <a:latin typeface="Times New Roman" panose="02020603050405020304" pitchFamily="18" charset="0"/>
                <a:cs typeface="Times New Roman" panose="02020603050405020304" pitchFamily="18" charset="0"/>
              </a:rPr>
              <a:t>em mặc dù được người lớn che chở, bao dung </a:t>
            </a:r>
            <a:r>
              <a:rPr lang="vi-VN" sz="4000" b="1" smtClean="0">
                <a:solidFill>
                  <a:srgbClr val="FF0000"/>
                </a:solidFill>
                <a:latin typeface="Times New Roman" panose="02020603050405020304" pitchFamily="18" charset="0"/>
                <a:cs typeface="Times New Roman" panose="02020603050405020304" pitchFamily="18" charset="0"/>
              </a:rPr>
              <a:t>nhưng cũng </a:t>
            </a:r>
            <a:r>
              <a:rPr lang="vi-VN" sz="4000" b="1">
                <a:solidFill>
                  <a:srgbClr val="FF0000"/>
                </a:solidFill>
                <a:latin typeface="Times New Roman" panose="02020603050405020304" pitchFamily="18" charset="0"/>
                <a:cs typeface="Times New Roman" panose="02020603050405020304" pitchFamily="18" charset="0"/>
              </a:rPr>
              <a:t>phải biết quan tâm đến mọi người trong gia đình, </a:t>
            </a:r>
            <a:r>
              <a:rPr lang="vi-VN" sz="4000" b="1" smtClean="0">
                <a:solidFill>
                  <a:srgbClr val="FF0000"/>
                </a:solidFill>
                <a:latin typeface="Times New Roman" panose="02020603050405020304" pitchFamily="18" charset="0"/>
                <a:cs typeface="Times New Roman" panose="02020603050405020304" pitchFamily="18" charset="0"/>
              </a:rPr>
              <a:t>làm việc </a:t>
            </a:r>
            <a:r>
              <a:rPr lang="vi-VN" sz="4000" b="1">
                <a:solidFill>
                  <a:srgbClr val="FF0000"/>
                </a:solidFill>
                <a:latin typeface="Times New Roman" panose="02020603050405020304" pitchFamily="18" charset="0"/>
                <a:cs typeface="Times New Roman" panose="02020603050405020304" pitchFamily="18" charset="0"/>
              </a:rPr>
              <a:t>theo sức lực của mình, có như vậy mới thành con </a:t>
            </a:r>
            <a:r>
              <a:rPr lang="vi-VN" sz="4000" b="1" smtClean="0">
                <a:solidFill>
                  <a:srgbClr val="FF0000"/>
                </a:solidFill>
                <a:latin typeface="Times New Roman" panose="02020603050405020304" pitchFamily="18" charset="0"/>
                <a:cs typeface="Times New Roman" panose="02020603050405020304" pitchFamily="18" charset="0"/>
              </a:rPr>
              <a:t>ngoan, </a:t>
            </a:r>
            <a:r>
              <a:rPr lang="vi-VN" sz="4000" b="1">
                <a:solidFill>
                  <a:srgbClr val="FF0000"/>
                </a:solidFill>
                <a:latin typeface="Times New Roman" panose="02020603050405020304" pitchFamily="18" charset="0"/>
                <a:cs typeface="Times New Roman" panose="02020603050405020304" pitchFamily="18" charset="0"/>
              </a:rPr>
              <a:t>trò giỏi.</a:t>
            </a:r>
          </a:p>
          <a:p>
            <a:pPr>
              <a:spcAft>
                <a:spcPts val="500"/>
              </a:spcAft>
            </a:pPr>
            <a:endParaRPr lang="vi-VN" sz="4000"/>
          </a:p>
          <a:p>
            <a:r>
              <a:rPr lang="vi-VN"/>
              <a:t/>
            </a:r>
            <a:br>
              <a:rPr lang="vi-VN"/>
            </a:br>
            <a:endParaRPr lang="en-US"/>
          </a:p>
        </p:txBody>
      </p:sp>
    </p:spTree>
    <p:extLst>
      <p:ext uri="{BB962C8B-B14F-4D97-AF65-F5344CB8AC3E}">
        <p14:creationId xmlns:p14="http://schemas.microsoft.com/office/powerpoint/2010/main" val="77809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ircle(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34186168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2550</TotalTime>
  <Words>1597</Words>
  <Application>Microsoft Office PowerPoint</Application>
  <PresentationFormat>Widescreen</PresentationFormat>
  <Paragraphs>240</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HP001 4 hàng</vt:lpstr>
      <vt:lpstr>HP001 5Ha</vt:lpstr>
      <vt:lpstr>Times New Roman</vt:lpstr>
      <vt:lpstr>Wingdings</vt:lpstr>
      <vt:lpstr>Office Theme</vt:lpstr>
      <vt:lpstr>PowerPoint Presentation</vt:lpstr>
      <vt:lpstr>PowerPoint Presentation</vt:lpstr>
      <vt:lpstr>Các em cần biết: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249</cp:revision>
  <dcterms:created xsi:type="dcterms:W3CDTF">2020-04-05T06:59:32Z</dcterms:created>
  <dcterms:modified xsi:type="dcterms:W3CDTF">2022-04-15T06:55:41Z</dcterms:modified>
</cp:coreProperties>
</file>