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5" r:id="rId3"/>
    <p:sldId id="258" r:id="rId4"/>
    <p:sldId id="297" r:id="rId5"/>
    <p:sldId id="299" r:id="rId6"/>
    <p:sldId id="286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9" r:id="rId21"/>
    <p:sldId id="291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7F050-930A-4D1B-AFE3-AEBA50B5FB8D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0188-76DC-4540-B426-9060ECC3E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8BC239-BC01-49BA-BDB1-FB9BD0F093DE}" type="slidenum">
              <a:rPr lang="vi-VN" smtClean="0"/>
              <a:pPr eaLnBrk="1" hangingPunct="1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53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8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4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2026 w 596"/>
                  <a:gd name="T1" fmla="*/ 45486 h 666"/>
                  <a:gd name="T2" fmla="*/ 725 w 596"/>
                  <a:gd name="T3" fmla="*/ 41892 h 666"/>
                  <a:gd name="T4" fmla="*/ 0 w 596"/>
                  <a:gd name="T5" fmla="*/ 35497 h 666"/>
                  <a:gd name="T6" fmla="*/ 505 w 596"/>
                  <a:gd name="T7" fmla="*/ 27294 h 666"/>
                  <a:gd name="T8" fmla="*/ 3131 w 596"/>
                  <a:gd name="T9" fmla="*/ 18569 h 666"/>
                  <a:gd name="T10" fmla="*/ 8604 w 596"/>
                  <a:gd name="T11" fmla="*/ 10310 h 666"/>
                  <a:gd name="T12" fmla="*/ 17787 w 596"/>
                  <a:gd name="T13" fmla="*/ 3804 h 666"/>
                  <a:gd name="T14" fmla="*/ 30898 w 596"/>
                  <a:gd name="T15" fmla="*/ 223 h 666"/>
                  <a:gd name="T16" fmla="*/ 47572 w 596"/>
                  <a:gd name="T17" fmla="*/ 1108 h 666"/>
                  <a:gd name="T18" fmla="*/ 60607 w 596"/>
                  <a:gd name="T19" fmla="*/ 8382 h 666"/>
                  <a:gd name="T20" fmla="*/ 69341 w 596"/>
                  <a:gd name="T21" fmla="*/ 20299 h 666"/>
                  <a:gd name="T22" fmla="*/ 73999 w 596"/>
                  <a:gd name="T23" fmla="*/ 34877 h 666"/>
                  <a:gd name="T24" fmla="*/ 74489 w 596"/>
                  <a:gd name="T25" fmla="*/ 50274 h 666"/>
                  <a:gd name="T26" fmla="*/ 70861 w 596"/>
                  <a:gd name="T27" fmla="*/ 64537 h 666"/>
                  <a:gd name="T28" fmla="*/ 63458 w 596"/>
                  <a:gd name="T29" fmla="*/ 75559 h 666"/>
                  <a:gd name="T30" fmla="*/ 52224 w 596"/>
                  <a:gd name="T31" fmla="*/ 81465 h 666"/>
                  <a:gd name="T32" fmla="*/ 48693 w 596"/>
                  <a:gd name="T33" fmla="*/ 80944 h 666"/>
                  <a:gd name="T34" fmla="*/ 55181 w 596"/>
                  <a:gd name="T35" fmla="*/ 75838 h 666"/>
                  <a:gd name="T36" fmla="*/ 60327 w 596"/>
                  <a:gd name="T37" fmla="*/ 66858 h 666"/>
                  <a:gd name="T38" fmla="*/ 63684 w 596"/>
                  <a:gd name="T39" fmla="*/ 55763 h 666"/>
                  <a:gd name="T40" fmla="*/ 65080 w 596"/>
                  <a:gd name="T41" fmla="*/ 43656 h 666"/>
                  <a:gd name="T42" fmla="*/ 64355 w 596"/>
                  <a:gd name="T43" fmla="*/ 31696 h 666"/>
                  <a:gd name="T44" fmla="*/ 60728 w 596"/>
                  <a:gd name="T45" fmla="*/ 21383 h 666"/>
                  <a:gd name="T46" fmla="*/ 54174 w 596"/>
                  <a:gd name="T47" fmla="*/ 13766 h 666"/>
                  <a:gd name="T48" fmla="*/ 42714 w 596"/>
                  <a:gd name="T49" fmla="*/ 9189 h 666"/>
                  <a:gd name="T50" fmla="*/ 30780 w 596"/>
                  <a:gd name="T51" fmla="*/ 7492 h 666"/>
                  <a:gd name="T52" fmla="*/ 21771 w 596"/>
                  <a:gd name="T53" fmla="*/ 8700 h 666"/>
                  <a:gd name="T54" fmla="*/ 15162 w 596"/>
                  <a:gd name="T55" fmla="*/ 12404 h 666"/>
                  <a:gd name="T56" fmla="*/ 10505 w 596"/>
                  <a:gd name="T57" fmla="*/ 18290 h 666"/>
                  <a:gd name="T58" fmla="*/ 7103 w 596"/>
                  <a:gd name="T59" fmla="*/ 25285 h 666"/>
                  <a:gd name="T60" fmla="*/ 4976 w 596"/>
                  <a:gd name="T61" fmla="*/ 33390 h 666"/>
                  <a:gd name="T62" fmla="*/ 3527 w 596"/>
                  <a:gd name="T63" fmla="*/ 41674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3148 h 237"/>
                  <a:gd name="T4" fmla="*/ 395 w 257"/>
                  <a:gd name="T5" fmla="*/ 6320 h 237"/>
                  <a:gd name="T6" fmla="*/ 700 w 257"/>
                  <a:gd name="T7" fmla="*/ 9473 h 237"/>
                  <a:gd name="T8" fmla="*/ 1293 w 257"/>
                  <a:gd name="T9" fmla="*/ 12428 h 237"/>
                  <a:gd name="T10" fmla="*/ 2173 w 257"/>
                  <a:gd name="T11" fmla="*/ 15070 h 237"/>
                  <a:gd name="T12" fmla="*/ 3233 w 257"/>
                  <a:gd name="T13" fmla="*/ 17837 h 237"/>
                  <a:gd name="T14" fmla="*/ 4550 w 257"/>
                  <a:gd name="T15" fmla="*/ 20391 h 237"/>
                  <a:gd name="T16" fmla="*/ 6121 w 257"/>
                  <a:gd name="T17" fmla="*/ 22528 h 237"/>
                  <a:gd name="T18" fmla="*/ 8061 w 257"/>
                  <a:gd name="T19" fmla="*/ 24563 h 237"/>
                  <a:gd name="T20" fmla="*/ 10331 w 257"/>
                  <a:gd name="T21" fmla="*/ 26308 h 237"/>
                  <a:gd name="T22" fmla="*/ 12766 w 257"/>
                  <a:gd name="T23" fmla="*/ 27724 h 237"/>
                  <a:gd name="T24" fmla="*/ 15761 w 257"/>
                  <a:gd name="T25" fmla="*/ 28849 h 237"/>
                  <a:gd name="T26" fmla="*/ 19005 w 257"/>
                  <a:gd name="T27" fmla="*/ 29581 h 237"/>
                  <a:gd name="T28" fmla="*/ 22638 w 257"/>
                  <a:gd name="T29" fmla="*/ 29985 h 237"/>
                  <a:gd name="T30" fmla="*/ 26464 w 257"/>
                  <a:gd name="T31" fmla="*/ 29864 h 237"/>
                  <a:gd name="T32" fmla="*/ 30916 w 257"/>
                  <a:gd name="T33" fmla="*/ 29355 h 237"/>
                  <a:gd name="T34" fmla="*/ 26948 w 257"/>
                  <a:gd name="T35" fmla="*/ 28723 h 237"/>
                  <a:gd name="T36" fmla="*/ 23438 w 257"/>
                  <a:gd name="T37" fmla="*/ 27845 h 237"/>
                  <a:gd name="T38" fmla="*/ 20467 w 257"/>
                  <a:gd name="T39" fmla="*/ 26812 h 237"/>
                  <a:gd name="T40" fmla="*/ 17810 w 257"/>
                  <a:gd name="T41" fmla="*/ 25802 h 237"/>
                  <a:gd name="T42" fmla="*/ 15377 w 257"/>
                  <a:gd name="T43" fmla="*/ 24397 h 237"/>
                  <a:gd name="T44" fmla="*/ 13482 w 257"/>
                  <a:gd name="T45" fmla="*/ 23037 h 237"/>
                  <a:gd name="T46" fmla="*/ 11689 w 257"/>
                  <a:gd name="T47" fmla="*/ 21390 h 237"/>
                  <a:gd name="T48" fmla="*/ 10109 w 257"/>
                  <a:gd name="T49" fmla="*/ 19582 h 237"/>
                  <a:gd name="T50" fmla="*/ 8654 w 257"/>
                  <a:gd name="T51" fmla="*/ 17837 h 237"/>
                  <a:gd name="T52" fmla="*/ 7361 w 257"/>
                  <a:gd name="T53" fmla="*/ 15802 h 237"/>
                  <a:gd name="T54" fmla="*/ 6283 w 257"/>
                  <a:gd name="T55" fmla="*/ 13553 h 237"/>
                  <a:gd name="T56" fmla="*/ 5188 w 257"/>
                  <a:gd name="T57" fmla="*/ 11113 h 237"/>
                  <a:gd name="T58" fmla="*/ 3948 w 257"/>
                  <a:gd name="T59" fmla="*/ 8740 h 237"/>
                  <a:gd name="T60" fmla="*/ 2755 w 257"/>
                  <a:gd name="T61" fmla="*/ 5928 h 237"/>
                  <a:gd name="T62" fmla="*/ 1455 w 257"/>
                  <a:gd name="T63" fmla="*/ 30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5"/>
                <a:ext cx="277" cy="249"/>
              </a:xfrm>
              <a:custGeom>
                <a:avLst/>
                <a:gdLst>
                  <a:gd name="T0" fmla="*/ 9565 w 124"/>
                  <a:gd name="T1" fmla="*/ 0 h 110"/>
                  <a:gd name="T2" fmla="*/ 15414 w 124"/>
                  <a:gd name="T3" fmla="*/ 14501 h 110"/>
                  <a:gd name="T4" fmla="*/ 14916 w 124"/>
                  <a:gd name="T5" fmla="*/ 14383 h 110"/>
                  <a:gd name="T6" fmla="*/ 13298 w 124"/>
                  <a:gd name="T7" fmla="*/ 14152 h 110"/>
                  <a:gd name="T8" fmla="*/ 11078 w 124"/>
                  <a:gd name="T9" fmla="*/ 13604 h 110"/>
                  <a:gd name="T10" fmla="*/ 8473 w 124"/>
                  <a:gd name="T11" fmla="*/ 13317 h 110"/>
                  <a:gd name="T12" fmla="*/ 5629 w 124"/>
                  <a:gd name="T13" fmla="*/ 13073 h 110"/>
                  <a:gd name="T14" fmla="*/ 3110 w 124"/>
                  <a:gd name="T15" fmla="*/ 13211 h 110"/>
                  <a:gd name="T16" fmla="*/ 1128 w 124"/>
                  <a:gd name="T17" fmla="*/ 13733 h 110"/>
                  <a:gd name="T18" fmla="*/ 0 w 124"/>
                  <a:gd name="T19" fmla="*/ 14813 h 110"/>
                  <a:gd name="T20" fmla="*/ 505 w 124"/>
                  <a:gd name="T21" fmla="*/ 13211 h 110"/>
                  <a:gd name="T22" fmla="*/ 994 w 124"/>
                  <a:gd name="T23" fmla="*/ 11950 h 110"/>
                  <a:gd name="T24" fmla="*/ 1997 w 124"/>
                  <a:gd name="T25" fmla="*/ 11053 h 110"/>
                  <a:gd name="T26" fmla="*/ 3110 w 124"/>
                  <a:gd name="T27" fmla="*/ 10218 h 110"/>
                  <a:gd name="T28" fmla="*/ 4461 w 124"/>
                  <a:gd name="T29" fmla="*/ 9684 h 110"/>
                  <a:gd name="T30" fmla="*/ 5853 w 124"/>
                  <a:gd name="T31" fmla="*/ 9557 h 110"/>
                  <a:gd name="T32" fmla="*/ 7345 w 124"/>
                  <a:gd name="T33" fmla="*/ 9557 h 110"/>
                  <a:gd name="T34" fmla="*/ 8962 w 124"/>
                  <a:gd name="T35" fmla="*/ 9976 h 110"/>
                  <a:gd name="T36" fmla="*/ 9063 w 124"/>
                  <a:gd name="T37" fmla="*/ 9557 h 110"/>
                  <a:gd name="T38" fmla="*/ 8663 w 124"/>
                  <a:gd name="T39" fmla="*/ 7538 h 110"/>
                  <a:gd name="T40" fmla="*/ 8339 w 124"/>
                  <a:gd name="T41" fmla="*/ 5114 h 110"/>
                  <a:gd name="T42" fmla="*/ 8069 w 124"/>
                  <a:gd name="T43" fmla="*/ 4047 h 110"/>
                  <a:gd name="T44" fmla="*/ 7850 w 124"/>
                  <a:gd name="T45" fmla="*/ 4047 h 110"/>
                  <a:gd name="T46" fmla="*/ 7571 w 124"/>
                  <a:gd name="T47" fmla="*/ 3909 h 110"/>
                  <a:gd name="T48" fmla="*/ 7345 w 124"/>
                  <a:gd name="T49" fmla="*/ 3515 h 110"/>
                  <a:gd name="T50" fmla="*/ 7066 w 124"/>
                  <a:gd name="T51" fmla="*/ 3094 h 110"/>
                  <a:gd name="T52" fmla="*/ 7066 w 124"/>
                  <a:gd name="T53" fmla="*/ 2551 h 110"/>
                  <a:gd name="T54" fmla="*/ 7345 w 124"/>
                  <a:gd name="T55" fmla="*/ 1890 h 110"/>
                  <a:gd name="T56" fmla="*/ 8169 w 124"/>
                  <a:gd name="T57" fmla="*/ 1082 h 110"/>
                  <a:gd name="T58" fmla="*/ 9565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636 w 109"/>
                  <a:gd name="T3" fmla="*/ 98 h 156"/>
                  <a:gd name="T4" fmla="*/ 2293 w 109"/>
                  <a:gd name="T5" fmla="*/ 583 h 156"/>
                  <a:gd name="T6" fmla="*/ 4770 w 109"/>
                  <a:gd name="T7" fmla="*/ 1464 h 156"/>
                  <a:gd name="T8" fmla="*/ 7447 w 109"/>
                  <a:gd name="T9" fmla="*/ 2885 h 156"/>
                  <a:gd name="T10" fmla="*/ 10029 w 109"/>
                  <a:gd name="T11" fmla="*/ 5338 h 156"/>
                  <a:gd name="T12" fmla="*/ 12398 w 109"/>
                  <a:gd name="T13" fmla="*/ 8595 h 156"/>
                  <a:gd name="T14" fmla="*/ 13832 w 109"/>
                  <a:gd name="T15" fmla="*/ 13077 h 156"/>
                  <a:gd name="T16" fmla="*/ 14059 w 109"/>
                  <a:gd name="T17" fmla="*/ 18896 h 156"/>
                  <a:gd name="T18" fmla="*/ 13524 w 109"/>
                  <a:gd name="T19" fmla="*/ 18896 h 156"/>
                  <a:gd name="T20" fmla="*/ 12787 w 109"/>
                  <a:gd name="T21" fmla="*/ 18896 h 156"/>
                  <a:gd name="T22" fmla="*/ 11994 w 109"/>
                  <a:gd name="T23" fmla="*/ 18896 h 156"/>
                  <a:gd name="T24" fmla="*/ 11252 w 109"/>
                  <a:gd name="T25" fmla="*/ 18678 h 156"/>
                  <a:gd name="T26" fmla="*/ 10438 w 109"/>
                  <a:gd name="T27" fmla="*/ 18509 h 156"/>
                  <a:gd name="T28" fmla="*/ 9519 w 109"/>
                  <a:gd name="T29" fmla="*/ 18193 h 156"/>
                  <a:gd name="T30" fmla="*/ 8492 w 109"/>
                  <a:gd name="T31" fmla="*/ 17575 h 156"/>
                  <a:gd name="T32" fmla="*/ 7447 w 109"/>
                  <a:gd name="T33" fmla="*/ 16818 h 156"/>
                  <a:gd name="T34" fmla="*/ 6815 w 109"/>
                  <a:gd name="T35" fmla="*/ 15255 h 156"/>
                  <a:gd name="T36" fmla="*/ 6815 w 109"/>
                  <a:gd name="T37" fmla="*/ 13437 h 156"/>
                  <a:gd name="T38" fmla="*/ 7224 w 109"/>
                  <a:gd name="T39" fmla="*/ 11658 h 156"/>
                  <a:gd name="T40" fmla="*/ 7629 w 109"/>
                  <a:gd name="T41" fmla="*/ 9698 h 156"/>
                  <a:gd name="T42" fmla="*/ 7224 w 109"/>
                  <a:gd name="T43" fmla="*/ 7516 h 156"/>
                  <a:gd name="T44" fmla="*/ 6199 w 109"/>
                  <a:gd name="T45" fmla="*/ 5241 h 156"/>
                  <a:gd name="T46" fmla="*/ 4005 w 109"/>
                  <a:gd name="T47" fmla="*/ 27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6"/>
                <a:ext cx="104" cy="209"/>
              </a:xfrm>
              <a:custGeom>
                <a:avLst/>
                <a:gdLst>
                  <a:gd name="T0" fmla="*/ 3934 w 46"/>
                  <a:gd name="T1" fmla="*/ 0 h 94"/>
                  <a:gd name="T2" fmla="*/ 2562 w 46"/>
                  <a:gd name="T3" fmla="*/ 4574 h 94"/>
                  <a:gd name="T4" fmla="*/ 1929 w 46"/>
                  <a:gd name="T5" fmla="*/ 7508 h 94"/>
                  <a:gd name="T6" fmla="*/ 1418 w 46"/>
                  <a:gd name="T7" fmla="*/ 9552 h 94"/>
                  <a:gd name="T8" fmla="*/ 0 w 46"/>
                  <a:gd name="T9" fmla="*/ 11366 h 94"/>
                  <a:gd name="T10" fmla="*/ 1519 w 46"/>
                  <a:gd name="T11" fmla="*/ 10648 h 94"/>
                  <a:gd name="T12" fmla="*/ 2946 w 46"/>
                  <a:gd name="T13" fmla="*/ 9674 h 94"/>
                  <a:gd name="T14" fmla="*/ 4090 w 46"/>
                  <a:gd name="T15" fmla="*/ 8311 h 94"/>
                  <a:gd name="T16" fmla="*/ 5123 w 46"/>
                  <a:gd name="T17" fmla="*/ 6890 h 94"/>
                  <a:gd name="T18" fmla="*/ 5736 w 46"/>
                  <a:gd name="T19" fmla="*/ 5330 h 94"/>
                  <a:gd name="T20" fmla="*/ 5862 w 46"/>
                  <a:gd name="T21" fmla="*/ 3637 h 94"/>
                  <a:gd name="T22" fmla="*/ 5327 w 46"/>
                  <a:gd name="T23" fmla="*/ 1779 h 94"/>
                  <a:gd name="T24" fmla="*/ 3934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8 w 54"/>
                  <a:gd name="T3" fmla="*/ 126 h 40"/>
                  <a:gd name="T4" fmla="*/ 702 w 54"/>
                  <a:gd name="T5" fmla="*/ 410 h 40"/>
                  <a:gd name="T6" fmla="*/ 1560 w 54"/>
                  <a:gd name="T7" fmla="*/ 1049 h 40"/>
                  <a:gd name="T8" fmla="*/ 2533 w 54"/>
                  <a:gd name="T9" fmla="*/ 1559 h 40"/>
                  <a:gd name="T10" fmla="*/ 3467 w 54"/>
                  <a:gd name="T11" fmla="*/ 1969 h 40"/>
                  <a:gd name="T12" fmla="*/ 4562 w 54"/>
                  <a:gd name="T13" fmla="*/ 2212 h 40"/>
                  <a:gd name="T14" fmla="*/ 5531 w 54"/>
                  <a:gd name="T15" fmla="*/ 2360 h 40"/>
                  <a:gd name="T16" fmla="*/ 6509 w 54"/>
                  <a:gd name="T17" fmla="*/ 2077 h 40"/>
                  <a:gd name="T18" fmla="*/ 6384 w 54"/>
                  <a:gd name="T19" fmla="*/ 3236 h 40"/>
                  <a:gd name="T20" fmla="*/ 6024 w 54"/>
                  <a:gd name="T21" fmla="*/ 4284 h 40"/>
                  <a:gd name="T22" fmla="*/ 5313 w 54"/>
                  <a:gd name="T23" fmla="*/ 4977 h 40"/>
                  <a:gd name="T24" fmla="*/ 4436 w 54"/>
                  <a:gd name="T25" fmla="*/ 5204 h 40"/>
                  <a:gd name="T26" fmla="*/ 3369 w 54"/>
                  <a:gd name="T27" fmla="*/ 5083 h 40"/>
                  <a:gd name="T28" fmla="*/ 2271 w 54"/>
                  <a:gd name="T29" fmla="*/ 4156 h 40"/>
                  <a:gd name="T30" fmla="*/ 1196 w 54"/>
                  <a:gd name="T31" fmla="*/ 2588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95 w 149"/>
                  <a:gd name="T3" fmla="*/ 3875 h 704"/>
                  <a:gd name="T4" fmla="*/ 1878 w 149"/>
                  <a:gd name="T5" fmla="*/ 8786 h 704"/>
                  <a:gd name="T6" fmla="*/ 3291 w 149"/>
                  <a:gd name="T7" fmla="*/ 15013 h 704"/>
                  <a:gd name="T8" fmla="*/ 4857 w 149"/>
                  <a:gd name="T9" fmla="*/ 23114 h 704"/>
                  <a:gd name="T10" fmla="*/ 6813 w 149"/>
                  <a:gd name="T11" fmla="*/ 33146 h 704"/>
                  <a:gd name="T12" fmla="*/ 8638 w 149"/>
                  <a:gd name="T13" fmla="*/ 43909 h 704"/>
                  <a:gd name="T14" fmla="*/ 10398 w 149"/>
                  <a:gd name="T15" fmla="*/ 56269 h 704"/>
                  <a:gd name="T16" fmla="*/ 11767 w 149"/>
                  <a:gd name="T17" fmla="*/ 70606 h 704"/>
                  <a:gd name="T18" fmla="*/ 13209 w 149"/>
                  <a:gd name="T19" fmla="*/ 85840 h 704"/>
                  <a:gd name="T20" fmla="*/ 14166 w 149"/>
                  <a:gd name="T21" fmla="*/ 103400 h 704"/>
                  <a:gd name="T22" fmla="*/ 14657 w 149"/>
                  <a:gd name="T23" fmla="*/ 122639 h 704"/>
                  <a:gd name="T24" fmla="*/ 14872 w 149"/>
                  <a:gd name="T25" fmla="*/ 142750 h 704"/>
                  <a:gd name="T26" fmla="*/ 14166 w 149"/>
                  <a:gd name="T27" fmla="*/ 165220 h 704"/>
                  <a:gd name="T28" fmla="*/ 12852 w 149"/>
                  <a:gd name="T29" fmla="*/ 189010 h 704"/>
                  <a:gd name="T30" fmla="*/ 10874 w 149"/>
                  <a:gd name="T31" fmla="*/ 214028 h 704"/>
                  <a:gd name="T32" fmla="*/ 7887 w 149"/>
                  <a:gd name="T33" fmla="*/ 241599 h 704"/>
                  <a:gd name="T34" fmla="*/ 4571 w 149"/>
                  <a:gd name="T35" fmla="*/ 272847 h 704"/>
                  <a:gd name="T36" fmla="*/ 2496 w 149"/>
                  <a:gd name="T37" fmla="*/ 301766 h 704"/>
                  <a:gd name="T38" fmla="*/ 1183 w 149"/>
                  <a:gd name="T39" fmla="*/ 328463 h 704"/>
                  <a:gd name="T40" fmla="*/ 695 w 149"/>
                  <a:gd name="T41" fmla="*/ 354151 h 704"/>
                  <a:gd name="T42" fmla="*/ 695 w 149"/>
                  <a:gd name="T43" fmla="*/ 378572 h 704"/>
                  <a:gd name="T44" fmla="*/ 966 w 149"/>
                  <a:gd name="T45" fmla="*/ 401265 h 704"/>
                  <a:gd name="T46" fmla="*/ 1446 w 149"/>
                  <a:gd name="T47" fmla="*/ 421180 h 704"/>
                  <a:gd name="T48" fmla="*/ 1663 w 149"/>
                  <a:gd name="T49" fmla="*/ 440641 h 704"/>
                  <a:gd name="T50" fmla="*/ 4857 w 149"/>
                  <a:gd name="T51" fmla="*/ 430606 h 704"/>
                  <a:gd name="T52" fmla="*/ 4571 w 149"/>
                  <a:gd name="T53" fmla="*/ 425628 h 704"/>
                  <a:gd name="T54" fmla="*/ 4257 w 149"/>
                  <a:gd name="T55" fmla="*/ 411291 h 704"/>
                  <a:gd name="T56" fmla="*/ 3900 w 149"/>
                  <a:gd name="T57" fmla="*/ 389256 h 704"/>
                  <a:gd name="T58" fmla="*/ 4159 w 149"/>
                  <a:gd name="T59" fmla="*/ 359933 h 704"/>
                  <a:gd name="T60" fmla="*/ 4857 w 149"/>
                  <a:gd name="T61" fmla="*/ 324880 h 704"/>
                  <a:gd name="T62" fmla="*/ 6813 w 149"/>
                  <a:gd name="T63" fmla="*/ 284856 h 704"/>
                  <a:gd name="T64" fmla="*/ 10124 w 149"/>
                  <a:gd name="T65" fmla="*/ 241599 h 704"/>
                  <a:gd name="T66" fmla="*/ 15231 w 149"/>
                  <a:gd name="T67" fmla="*/ 195819 h 704"/>
                  <a:gd name="T68" fmla="*/ 16894 w 149"/>
                  <a:gd name="T69" fmla="*/ 174646 h 704"/>
                  <a:gd name="T70" fmla="*/ 17590 w 149"/>
                  <a:gd name="T71" fmla="*/ 147008 h 704"/>
                  <a:gd name="T72" fmla="*/ 17012 w 149"/>
                  <a:gd name="T73" fmla="*/ 115111 h 704"/>
                  <a:gd name="T74" fmla="*/ 15446 w 149"/>
                  <a:gd name="T75" fmla="*/ 83863 h 704"/>
                  <a:gd name="T76" fmla="*/ 12852 w 149"/>
                  <a:gd name="T77" fmla="*/ 53265 h 704"/>
                  <a:gd name="T78" fmla="*/ 9526 w 149"/>
                  <a:gd name="T79" fmla="*/ 27595 h 704"/>
                  <a:gd name="T80" fmla="*/ 5169 w 149"/>
                  <a:gd name="T81" fmla="*/ 878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4248 w 128"/>
                <a:gd name="T1" fmla="*/ 0 h 217"/>
                <a:gd name="T2" fmla="*/ 27127 w 128"/>
                <a:gd name="T3" fmla="*/ 6475 h 217"/>
                <a:gd name="T4" fmla="*/ 29681 w 128"/>
                <a:gd name="T5" fmla="*/ 19365 h 217"/>
                <a:gd name="T6" fmla="*/ 31704 w 128"/>
                <a:gd name="T7" fmla="*/ 35931 h 217"/>
                <a:gd name="T8" fmla="*/ 33055 w 128"/>
                <a:gd name="T9" fmla="*/ 55781 h 217"/>
                <a:gd name="T10" fmla="*/ 32762 w 128"/>
                <a:gd name="T11" fmla="*/ 79456 h 217"/>
                <a:gd name="T12" fmla="*/ 29966 w 128"/>
                <a:gd name="T13" fmla="*/ 103849 h 217"/>
                <a:gd name="T14" fmla="*/ 24248 w 128"/>
                <a:gd name="T15" fmla="*/ 129450 h 217"/>
                <a:gd name="T16" fmla="*/ 15441 w 128"/>
                <a:gd name="T17" fmla="*/ 155290 h 217"/>
                <a:gd name="T18" fmla="*/ 12698 w 128"/>
                <a:gd name="T19" fmla="*/ 152401 h 217"/>
                <a:gd name="T20" fmla="*/ 9819 w 128"/>
                <a:gd name="T21" fmla="*/ 150263 h 217"/>
                <a:gd name="T22" fmla="*/ 6763 w 128"/>
                <a:gd name="T23" fmla="*/ 146650 h 217"/>
                <a:gd name="T24" fmla="*/ 4096 w 128"/>
                <a:gd name="T25" fmla="*/ 143761 h 217"/>
                <a:gd name="T26" fmla="*/ 2024 w 128"/>
                <a:gd name="T27" fmla="*/ 140262 h 217"/>
                <a:gd name="T28" fmla="*/ 527 w 128"/>
                <a:gd name="T29" fmla="*/ 135925 h 217"/>
                <a:gd name="T30" fmla="*/ 0 w 128"/>
                <a:gd name="T31" fmla="*/ 130898 h 217"/>
                <a:gd name="T32" fmla="*/ 318 w 128"/>
                <a:gd name="T33" fmla="*/ 127285 h 217"/>
                <a:gd name="T34" fmla="*/ 3356 w 128"/>
                <a:gd name="T35" fmla="*/ 122257 h 217"/>
                <a:gd name="T36" fmla="*/ 7457 w 128"/>
                <a:gd name="T37" fmla="*/ 115378 h 217"/>
                <a:gd name="T38" fmla="*/ 11875 w 128"/>
                <a:gd name="T39" fmla="*/ 107462 h 217"/>
                <a:gd name="T40" fmla="*/ 16264 w 128"/>
                <a:gd name="T41" fmla="*/ 95932 h 217"/>
                <a:gd name="T42" fmla="*/ 20357 w 128"/>
                <a:gd name="T43" fmla="*/ 80171 h 217"/>
                <a:gd name="T44" fmla="*/ 23523 w 128"/>
                <a:gd name="T45" fmla="*/ 59367 h 217"/>
                <a:gd name="T46" fmla="*/ 25050 w 128"/>
                <a:gd name="T47" fmla="*/ 33042 h 217"/>
                <a:gd name="T48" fmla="*/ 2424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57581 w 117"/>
                <a:gd name="T1" fmla="*/ 0 h 132"/>
                <a:gd name="T2" fmla="*/ 0 w 117"/>
                <a:gd name="T3" fmla="*/ 47163 h 132"/>
                <a:gd name="T4" fmla="*/ 2269 w 117"/>
                <a:gd name="T5" fmla="*/ 48868 h 132"/>
                <a:gd name="T6" fmla="*/ 10638 w 117"/>
                <a:gd name="T7" fmla="*/ 54812 h 132"/>
                <a:gd name="T8" fmla="*/ 22299 w 117"/>
                <a:gd name="T9" fmla="*/ 68110 h 132"/>
                <a:gd name="T10" fmla="*/ 35291 w 117"/>
                <a:gd name="T11" fmla="*/ 88557 h 132"/>
                <a:gd name="T12" fmla="*/ 50716 w 117"/>
                <a:gd name="T13" fmla="*/ 116963 h 132"/>
                <a:gd name="T14" fmla="*/ 64458 w 117"/>
                <a:gd name="T15" fmla="*/ 150846 h 132"/>
                <a:gd name="T16" fmla="*/ 78361 w 117"/>
                <a:gd name="T17" fmla="*/ 194191 h 132"/>
                <a:gd name="T18" fmla="*/ 88990 w 117"/>
                <a:gd name="T19" fmla="*/ 249003 h 132"/>
                <a:gd name="T20" fmla="*/ 89741 w 117"/>
                <a:gd name="T21" fmla="*/ 226418 h 132"/>
                <a:gd name="T22" fmla="*/ 88249 w 117"/>
                <a:gd name="T23" fmla="*/ 201840 h 132"/>
                <a:gd name="T24" fmla="*/ 82875 w 117"/>
                <a:gd name="T25" fmla="*/ 169613 h 132"/>
                <a:gd name="T26" fmla="*/ 76083 w 117"/>
                <a:gd name="T27" fmla="*/ 139552 h 132"/>
                <a:gd name="T28" fmla="*/ 68219 w 117"/>
                <a:gd name="T29" fmla="*/ 109451 h 132"/>
                <a:gd name="T30" fmla="*/ 59826 w 117"/>
                <a:gd name="T31" fmla="*/ 84740 h 132"/>
                <a:gd name="T32" fmla="*/ 51466 w 117"/>
                <a:gd name="T33" fmla="*/ 68110 h 132"/>
                <a:gd name="T34" fmla="*/ 44344 w 117"/>
                <a:gd name="T35" fmla="*/ 60151 h 132"/>
                <a:gd name="T36" fmla="*/ 52958 w 117"/>
                <a:gd name="T37" fmla="*/ 54812 h 132"/>
                <a:gd name="T38" fmla="*/ 60604 w 117"/>
                <a:gd name="T39" fmla="*/ 52513 h 132"/>
                <a:gd name="T40" fmla="*/ 68219 w 117"/>
                <a:gd name="T41" fmla="*/ 48868 h 132"/>
                <a:gd name="T42" fmla="*/ 75341 w 117"/>
                <a:gd name="T43" fmla="*/ 47163 h 132"/>
                <a:gd name="T44" fmla="*/ 80633 w 117"/>
                <a:gd name="T45" fmla="*/ 45040 h 132"/>
                <a:gd name="T46" fmla="*/ 83644 w 117"/>
                <a:gd name="T47" fmla="*/ 41394 h 132"/>
                <a:gd name="T48" fmla="*/ 86748 w 117"/>
                <a:gd name="T49" fmla="*/ 39700 h 132"/>
                <a:gd name="T50" fmla="*/ 87499 w 117"/>
                <a:gd name="T51" fmla="*/ 39700 h 132"/>
                <a:gd name="T52" fmla="*/ 5758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141 w 29"/>
                <a:gd name="T1" fmla="*/ 0 h 77"/>
                <a:gd name="T2" fmla="*/ 16767 w 29"/>
                <a:gd name="T3" fmla="*/ 0 h 77"/>
                <a:gd name="T4" fmla="*/ 11664 w 29"/>
                <a:gd name="T5" fmla="*/ 8014 h 77"/>
                <a:gd name="T6" fmla="*/ 6561 w 29"/>
                <a:gd name="T7" fmla="*/ 18298 h 77"/>
                <a:gd name="T8" fmla="*/ 2916 w 29"/>
                <a:gd name="T9" fmla="*/ 38798 h 77"/>
                <a:gd name="T10" fmla="*/ 729 w 29"/>
                <a:gd name="T11" fmla="*/ 61095 h 77"/>
                <a:gd name="T12" fmla="*/ 0 w 29"/>
                <a:gd name="T13" fmla="*/ 89626 h 77"/>
                <a:gd name="T14" fmla="*/ 2187 w 29"/>
                <a:gd name="T15" fmla="*/ 122193 h 77"/>
                <a:gd name="T16" fmla="*/ 8019 w 29"/>
                <a:gd name="T17" fmla="*/ 156305 h 77"/>
                <a:gd name="T18" fmla="*/ 10935 w 29"/>
                <a:gd name="T19" fmla="*/ 107910 h 77"/>
                <a:gd name="T20" fmla="*/ 13851 w 29"/>
                <a:gd name="T21" fmla="*/ 75343 h 77"/>
                <a:gd name="T22" fmla="*/ 16767 w 29"/>
                <a:gd name="T23" fmla="*/ 44559 h 77"/>
                <a:gd name="T24" fmla="*/ 2114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8" y="3309"/>
              <a:ext cx="500" cy="503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185 h 237"/>
                <a:gd name="T4" fmla="*/ 1039 w 257"/>
                <a:gd name="T5" fmla="*/ 12265 h 237"/>
                <a:gd name="T6" fmla="*/ 2064 w 257"/>
                <a:gd name="T7" fmla="*/ 18418 h 237"/>
                <a:gd name="T8" fmla="*/ 3800 w 257"/>
                <a:gd name="T9" fmla="*/ 24028 h 237"/>
                <a:gd name="T10" fmla="*/ 6269 w 257"/>
                <a:gd name="T11" fmla="*/ 29242 h 237"/>
                <a:gd name="T12" fmla="*/ 9415 w 257"/>
                <a:gd name="T13" fmla="*/ 34602 h 237"/>
                <a:gd name="T14" fmla="*/ 13207 w 257"/>
                <a:gd name="T15" fmla="*/ 39503 h 237"/>
                <a:gd name="T16" fmla="*/ 17658 w 257"/>
                <a:gd name="T17" fmla="*/ 43624 h 237"/>
                <a:gd name="T18" fmla="*/ 23276 w 257"/>
                <a:gd name="T19" fmla="*/ 47588 h 237"/>
                <a:gd name="T20" fmla="*/ 29771 w 257"/>
                <a:gd name="T21" fmla="*/ 50985 h 237"/>
                <a:gd name="T22" fmla="*/ 36729 w 257"/>
                <a:gd name="T23" fmla="*/ 53728 h 237"/>
                <a:gd name="T24" fmla="*/ 45304 w 257"/>
                <a:gd name="T25" fmla="*/ 55895 h 237"/>
                <a:gd name="T26" fmla="*/ 54718 w 257"/>
                <a:gd name="T27" fmla="*/ 57378 h 237"/>
                <a:gd name="T28" fmla="*/ 65082 w 257"/>
                <a:gd name="T29" fmla="*/ 58162 h 237"/>
                <a:gd name="T30" fmla="*/ 76169 w 257"/>
                <a:gd name="T31" fmla="*/ 57846 h 237"/>
                <a:gd name="T32" fmla="*/ 88991 w 257"/>
                <a:gd name="T33" fmla="*/ 56878 h 237"/>
                <a:gd name="T34" fmla="*/ 77602 w 257"/>
                <a:gd name="T35" fmla="*/ 55687 h 237"/>
                <a:gd name="T36" fmla="*/ 67538 w 257"/>
                <a:gd name="T37" fmla="*/ 53935 h 237"/>
                <a:gd name="T38" fmla="*/ 58778 w 257"/>
                <a:gd name="T39" fmla="*/ 51976 h 237"/>
                <a:gd name="T40" fmla="*/ 51221 w 257"/>
                <a:gd name="T41" fmla="*/ 50015 h 237"/>
                <a:gd name="T42" fmla="*/ 44284 w 257"/>
                <a:gd name="T43" fmla="*/ 47385 h 237"/>
                <a:gd name="T44" fmla="*/ 38793 w 257"/>
                <a:gd name="T45" fmla="*/ 44600 h 237"/>
                <a:gd name="T46" fmla="*/ 33584 w 257"/>
                <a:gd name="T47" fmla="*/ 41462 h 237"/>
                <a:gd name="T48" fmla="*/ 29140 w 257"/>
                <a:gd name="T49" fmla="*/ 38065 h 237"/>
                <a:gd name="T50" fmla="*/ 24948 w 257"/>
                <a:gd name="T51" fmla="*/ 34602 h 237"/>
                <a:gd name="T52" fmla="*/ 21156 w 257"/>
                <a:gd name="T53" fmla="*/ 30688 h 237"/>
                <a:gd name="T54" fmla="*/ 18045 w 257"/>
                <a:gd name="T55" fmla="*/ 26300 h 237"/>
                <a:gd name="T56" fmla="*/ 14887 w 257"/>
                <a:gd name="T57" fmla="*/ 21556 h 237"/>
                <a:gd name="T58" fmla="*/ 11389 w 257"/>
                <a:gd name="T59" fmla="*/ 16967 h 237"/>
                <a:gd name="T60" fmla="*/ 7984 w 257"/>
                <a:gd name="T61" fmla="*/ 11562 h 237"/>
                <a:gd name="T62" fmla="*/ 4184 w 257"/>
                <a:gd name="T63" fmla="*/ 587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7387 w 124"/>
                <a:gd name="T1" fmla="*/ 0 h 110"/>
                <a:gd name="T2" fmla="*/ 44047 w 124"/>
                <a:gd name="T3" fmla="*/ 28154 h 110"/>
                <a:gd name="T4" fmla="*/ 42581 w 124"/>
                <a:gd name="T5" fmla="*/ 27828 h 110"/>
                <a:gd name="T6" fmla="*/ 38019 w 124"/>
                <a:gd name="T7" fmla="*/ 27330 h 110"/>
                <a:gd name="T8" fmla="*/ 31645 w 124"/>
                <a:gd name="T9" fmla="*/ 26276 h 110"/>
                <a:gd name="T10" fmla="*/ 24180 w 124"/>
                <a:gd name="T11" fmla="*/ 25778 h 110"/>
                <a:gd name="T12" fmla="*/ 16000 w 124"/>
                <a:gd name="T13" fmla="*/ 25247 h 110"/>
                <a:gd name="T14" fmla="*/ 8931 w 124"/>
                <a:gd name="T15" fmla="*/ 25586 h 110"/>
                <a:gd name="T16" fmla="*/ 3202 w 124"/>
                <a:gd name="T17" fmla="*/ 26602 h 110"/>
                <a:gd name="T18" fmla="*/ 0 w 124"/>
                <a:gd name="T19" fmla="*/ 28685 h 110"/>
                <a:gd name="T20" fmla="*/ 1453 w 124"/>
                <a:gd name="T21" fmla="*/ 25586 h 110"/>
                <a:gd name="T22" fmla="*/ 2813 w 124"/>
                <a:gd name="T23" fmla="*/ 23210 h 110"/>
                <a:gd name="T24" fmla="*/ 5708 w 124"/>
                <a:gd name="T25" fmla="*/ 21340 h 110"/>
                <a:gd name="T26" fmla="*/ 8931 w 124"/>
                <a:gd name="T27" fmla="*/ 19786 h 110"/>
                <a:gd name="T28" fmla="*/ 12798 w 124"/>
                <a:gd name="T29" fmla="*/ 18773 h 110"/>
                <a:gd name="T30" fmla="*/ 16700 w 124"/>
                <a:gd name="T31" fmla="*/ 18434 h 110"/>
                <a:gd name="T32" fmla="*/ 20958 w 124"/>
                <a:gd name="T33" fmla="*/ 18434 h 110"/>
                <a:gd name="T34" fmla="*/ 25631 w 124"/>
                <a:gd name="T35" fmla="*/ 19288 h 110"/>
                <a:gd name="T36" fmla="*/ 25878 w 124"/>
                <a:gd name="T37" fmla="*/ 18434 h 110"/>
                <a:gd name="T38" fmla="*/ 24825 w 124"/>
                <a:gd name="T39" fmla="*/ 14640 h 110"/>
                <a:gd name="T40" fmla="*/ 23768 w 124"/>
                <a:gd name="T41" fmla="*/ 9912 h 110"/>
                <a:gd name="T42" fmla="*/ 23068 w 124"/>
                <a:gd name="T43" fmla="*/ 7829 h 110"/>
                <a:gd name="T44" fmla="*/ 22429 w 124"/>
                <a:gd name="T45" fmla="*/ 7829 h 110"/>
                <a:gd name="T46" fmla="*/ 21623 w 124"/>
                <a:gd name="T47" fmla="*/ 7506 h 110"/>
                <a:gd name="T48" fmla="*/ 20958 w 124"/>
                <a:gd name="T49" fmla="*/ 6816 h 110"/>
                <a:gd name="T50" fmla="*/ 20319 w 124"/>
                <a:gd name="T51" fmla="*/ 6005 h 110"/>
                <a:gd name="T52" fmla="*/ 20319 w 124"/>
                <a:gd name="T53" fmla="*/ 4938 h 110"/>
                <a:gd name="T54" fmla="*/ 20958 w 124"/>
                <a:gd name="T55" fmla="*/ 3584 h 110"/>
                <a:gd name="T56" fmla="*/ 23465 w 124"/>
                <a:gd name="T57" fmla="*/ 2082 h 110"/>
                <a:gd name="T58" fmla="*/ 2738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353 w 46"/>
                <a:gd name="T1" fmla="*/ 0 h 94"/>
                <a:gd name="T2" fmla="*/ 7265 w 46"/>
                <a:gd name="T3" fmla="*/ 8804 h 94"/>
                <a:gd name="T4" fmla="*/ 5471 w 46"/>
                <a:gd name="T5" fmla="*/ 14421 h 94"/>
                <a:gd name="T6" fmla="*/ 3998 w 46"/>
                <a:gd name="T7" fmla="*/ 18352 h 94"/>
                <a:gd name="T8" fmla="*/ 0 w 46"/>
                <a:gd name="T9" fmla="*/ 21823 h 94"/>
                <a:gd name="T10" fmla="*/ 4396 w 46"/>
                <a:gd name="T11" fmla="*/ 20392 h 94"/>
                <a:gd name="T12" fmla="*/ 8487 w 46"/>
                <a:gd name="T13" fmla="*/ 18536 h 94"/>
                <a:gd name="T14" fmla="*/ 11755 w 46"/>
                <a:gd name="T15" fmla="*/ 16005 h 94"/>
                <a:gd name="T16" fmla="*/ 14629 w 46"/>
                <a:gd name="T17" fmla="*/ 13222 h 94"/>
                <a:gd name="T18" fmla="*/ 16402 w 46"/>
                <a:gd name="T19" fmla="*/ 10188 h 94"/>
                <a:gd name="T20" fmla="*/ 16824 w 46"/>
                <a:gd name="T21" fmla="*/ 6913 h 94"/>
                <a:gd name="T22" fmla="*/ 15295 w 46"/>
                <a:gd name="T23" fmla="*/ 3470 h 94"/>
                <a:gd name="T24" fmla="*/ 1135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5" cy="121"/>
            </a:xfrm>
            <a:custGeom>
              <a:avLst/>
              <a:gdLst>
                <a:gd name="T0" fmla="*/ 125 w 124"/>
                <a:gd name="T1" fmla="*/ 0 h 121"/>
                <a:gd name="T2" fmla="*/ 114 w 124"/>
                <a:gd name="T3" fmla="*/ 9 h 121"/>
                <a:gd name="T4" fmla="*/ 100 w 124"/>
                <a:gd name="T5" fmla="*/ 25 h 121"/>
                <a:gd name="T6" fmla="*/ 82 w 124"/>
                <a:gd name="T7" fmla="*/ 41 h 121"/>
                <a:gd name="T8" fmla="*/ 64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4 w 124"/>
                <a:gd name="T25" fmla="*/ 111 h 121"/>
                <a:gd name="T26" fmla="*/ 102 w 124"/>
                <a:gd name="T27" fmla="*/ 88 h 121"/>
                <a:gd name="T28" fmla="*/ 117 w 124"/>
                <a:gd name="T29" fmla="*/ 53 h 121"/>
                <a:gd name="T30" fmla="*/ 125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039 w 149"/>
                <a:gd name="T3" fmla="*/ 7397 h 704"/>
                <a:gd name="T4" fmla="*/ 5378 w 149"/>
                <a:gd name="T5" fmla="*/ 17090 h 704"/>
                <a:gd name="T6" fmla="*/ 9435 w 149"/>
                <a:gd name="T7" fmla="*/ 29044 h 704"/>
                <a:gd name="T8" fmla="*/ 13795 w 149"/>
                <a:gd name="T9" fmla="*/ 44977 h 704"/>
                <a:gd name="T10" fmla="*/ 19563 w 149"/>
                <a:gd name="T11" fmla="*/ 64374 h 704"/>
                <a:gd name="T12" fmla="*/ 24640 w 149"/>
                <a:gd name="T13" fmla="*/ 85227 h 704"/>
                <a:gd name="T14" fmla="*/ 29615 w 149"/>
                <a:gd name="T15" fmla="*/ 109502 h 704"/>
                <a:gd name="T16" fmla="*/ 33692 w 149"/>
                <a:gd name="T17" fmla="*/ 137389 h 704"/>
                <a:gd name="T18" fmla="*/ 37652 w 149"/>
                <a:gd name="T19" fmla="*/ 166786 h 704"/>
                <a:gd name="T20" fmla="*/ 40461 w 149"/>
                <a:gd name="T21" fmla="*/ 200610 h 704"/>
                <a:gd name="T22" fmla="*/ 41727 w 149"/>
                <a:gd name="T23" fmla="*/ 238204 h 704"/>
                <a:gd name="T24" fmla="*/ 42402 w 149"/>
                <a:gd name="T25" fmla="*/ 277300 h 704"/>
                <a:gd name="T26" fmla="*/ 40461 w 149"/>
                <a:gd name="T27" fmla="*/ 321157 h 704"/>
                <a:gd name="T28" fmla="*/ 36641 w 149"/>
                <a:gd name="T29" fmla="*/ 367405 h 704"/>
                <a:gd name="T30" fmla="*/ 31029 w 149"/>
                <a:gd name="T31" fmla="*/ 415692 h 704"/>
                <a:gd name="T32" fmla="*/ 22609 w 149"/>
                <a:gd name="T33" fmla="*/ 469360 h 704"/>
                <a:gd name="T34" fmla="*/ 13156 w 149"/>
                <a:gd name="T35" fmla="*/ 529977 h 704"/>
                <a:gd name="T36" fmla="*/ 7013 w 149"/>
                <a:gd name="T37" fmla="*/ 586258 h 704"/>
                <a:gd name="T38" fmla="*/ 3339 w 149"/>
                <a:gd name="T39" fmla="*/ 638312 h 704"/>
                <a:gd name="T40" fmla="*/ 2039 w 149"/>
                <a:gd name="T41" fmla="*/ 688213 h 704"/>
                <a:gd name="T42" fmla="*/ 2039 w 149"/>
                <a:gd name="T43" fmla="*/ 735846 h 704"/>
                <a:gd name="T44" fmla="*/ 2659 w 149"/>
                <a:gd name="T45" fmla="*/ 779363 h 704"/>
                <a:gd name="T46" fmla="*/ 4078 w 149"/>
                <a:gd name="T47" fmla="*/ 818431 h 704"/>
                <a:gd name="T48" fmla="*/ 4732 w 149"/>
                <a:gd name="T49" fmla="*/ 856054 h 704"/>
                <a:gd name="T50" fmla="*/ 13795 w 149"/>
                <a:gd name="T51" fmla="*/ 836661 h 704"/>
                <a:gd name="T52" fmla="*/ 13156 w 149"/>
                <a:gd name="T53" fmla="*/ 826968 h 704"/>
                <a:gd name="T54" fmla="*/ 12146 w 149"/>
                <a:gd name="T55" fmla="*/ 798727 h 704"/>
                <a:gd name="T56" fmla="*/ 11083 w 149"/>
                <a:gd name="T57" fmla="*/ 756350 h 704"/>
                <a:gd name="T58" fmla="*/ 11764 w 149"/>
                <a:gd name="T59" fmla="*/ 699376 h 704"/>
                <a:gd name="T60" fmla="*/ 13795 w 149"/>
                <a:gd name="T61" fmla="*/ 631268 h 704"/>
                <a:gd name="T62" fmla="*/ 19563 w 149"/>
                <a:gd name="T63" fmla="*/ 553438 h 704"/>
                <a:gd name="T64" fmla="*/ 28990 w 149"/>
                <a:gd name="T65" fmla="*/ 469360 h 704"/>
                <a:gd name="T66" fmla="*/ 43417 w 149"/>
                <a:gd name="T67" fmla="*/ 380728 h 704"/>
                <a:gd name="T68" fmla="*/ 48115 w 149"/>
                <a:gd name="T69" fmla="*/ 339505 h 704"/>
                <a:gd name="T70" fmla="*/ 50188 w 149"/>
                <a:gd name="T71" fmla="*/ 285837 h 704"/>
                <a:gd name="T72" fmla="*/ 48497 w 149"/>
                <a:gd name="T73" fmla="*/ 223633 h 704"/>
                <a:gd name="T74" fmla="*/ 44182 w 149"/>
                <a:gd name="T75" fmla="*/ 163019 h 704"/>
                <a:gd name="T76" fmla="*/ 36641 w 149"/>
                <a:gd name="T77" fmla="*/ 103428 h 704"/>
                <a:gd name="T78" fmla="*/ 27307 w 149"/>
                <a:gd name="T79" fmla="*/ 53560 h 704"/>
                <a:gd name="T80" fmla="*/ 14810 w 149"/>
                <a:gd name="T81" fmla="*/ 170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727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27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38DD-AC97-4DCB-87FD-D5E1A552372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0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B6B5-7463-46DD-8712-22D686E9550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F5056-F8AF-42F8-9379-21930CED427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8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449CA-6FE3-4C49-B161-2FC10207F95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05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DA76-F09E-4908-BDB6-671E1BB81C3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04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FC9B0-7B9D-40E7-8FD9-487104FC3DBC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9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EE11-70A2-4D1F-BA48-F507AA36A4C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75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FED4-AF26-48E8-93A3-74710501B0DC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8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77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C049-E5CD-43F1-AC4C-3F8C4A414D9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12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B487-B915-421C-B209-D3929AEE5FE7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33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103190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90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C9653-A75D-4D1F-AC9A-AAB1FF68731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4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F669F-6140-4A82-80FA-92511DDDCD18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4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3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1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8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9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0013-B2F2-483C-9C47-ED469C1F8B2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8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334" y="1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09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3 w 710"/>
                <a:gd name="T13" fmla="*/ 8 h 768"/>
                <a:gd name="T14" fmla="*/ 661 w 710"/>
                <a:gd name="T15" fmla="*/ 96 h 768"/>
                <a:gd name="T16" fmla="*/ 709 w 710"/>
                <a:gd name="T17" fmla="*/ 200 h 768"/>
                <a:gd name="T18" fmla="*/ 701 w 710"/>
                <a:gd name="T19" fmla="*/ 400 h 768"/>
                <a:gd name="T20" fmla="*/ 677 w 710"/>
                <a:gd name="T21" fmla="*/ 448 h 768"/>
                <a:gd name="T22" fmla="*/ 549 w 710"/>
                <a:gd name="T23" fmla="*/ 632 h 768"/>
                <a:gd name="T24" fmla="*/ 517 w 710"/>
                <a:gd name="T25" fmla="*/ 656 h 768"/>
                <a:gd name="T26" fmla="*/ 469 w 710"/>
                <a:gd name="T27" fmla="*/ 664 h 768"/>
                <a:gd name="T28" fmla="*/ 517 w 710"/>
                <a:gd name="T29" fmla="*/ 680 h 768"/>
                <a:gd name="T30" fmla="*/ 565 w 710"/>
                <a:gd name="T31" fmla="*/ 696 h 768"/>
                <a:gd name="T32" fmla="*/ 573 w 710"/>
                <a:gd name="T33" fmla="*/ 720 h 768"/>
                <a:gd name="T34" fmla="*/ 525 w 710"/>
                <a:gd name="T35" fmla="*/ 736 h 768"/>
                <a:gd name="T36" fmla="*/ 501 w 710"/>
                <a:gd name="T37" fmla="*/ 752 h 768"/>
                <a:gd name="T38" fmla="*/ 453 w 710"/>
                <a:gd name="T39" fmla="*/ 768 h 768"/>
                <a:gd name="T40" fmla="*/ 437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13 w 217"/>
                  <a:gd name="T1" fmla="*/ 1894 h 210"/>
                  <a:gd name="T2" fmla="*/ 330 w 217"/>
                  <a:gd name="T3" fmla="*/ 1791 h 210"/>
                  <a:gd name="T4" fmla="*/ 237 w 217"/>
                  <a:gd name="T5" fmla="*/ 1635 h 210"/>
                  <a:gd name="T6" fmla="*/ 137 w 217"/>
                  <a:gd name="T7" fmla="*/ 1430 h 210"/>
                  <a:gd name="T8" fmla="*/ 42 w 217"/>
                  <a:gd name="T9" fmla="*/ 1216 h 210"/>
                  <a:gd name="T10" fmla="*/ 0 w 217"/>
                  <a:gd name="T11" fmla="*/ 984 h 210"/>
                  <a:gd name="T12" fmla="*/ 1 w 217"/>
                  <a:gd name="T13" fmla="*/ 737 h 210"/>
                  <a:gd name="T14" fmla="*/ 81 w 217"/>
                  <a:gd name="T15" fmla="*/ 511 h 210"/>
                  <a:gd name="T16" fmla="*/ 244 w 217"/>
                  <a:gd name="T17" fmla="*/ 320 h 210"/>
                  <a:gd name="T18" fmla="*/ 408 w 217"/>
                  <a:gd name="T19" fmla="*/ 198 h 210"/>
                  <a:gd name="T20" fmla="*/ 541 w 217"/>
                  <a:gd name="T21" fmla="*/ 108 h 210"/>
                  <a:gd name="T22" fmla="*/ 649 w 217"/>
                  <a:gd name="T23" fmla="*/ 61 h 210"/>
                  <a:gd name="T24" fmla="*/ 733 w 217"/>
                  <a:gd name="T25" fmla="*/ 42 h 210"/>
                  <a:gd name="T26" fmla="*/ 793 w 217"/>
                  <a:gd name="T27" fmla="*/ 42 h 210"/>
                  <a:gd name="T28" fmla="*/ 936 w 217"/>
                  <a:gd name="T29" fmla="*/ 0 h 210"/>
                  <a:gd name="T30" fmla="*/ 1330 w 217"/>
                  <a:gd name="T31" fmla="*/ 75 h 210"/>
                  <a:gd name="T32" fmla="*/ 1440 w 217"/>
                  <a:gd name="T33" fmla="*/ 108 h 210"/>
                  <a:gd name="T34" fmla="*/ 1548 w 217"/>
                  <a:gd name="T35" fmla="*/ 137 h 210"/>
                  <a:gd name="T36" fmla="*/ 1641 w 217"/>
                  <a:gd name="T37" fmla="*/ 169 h 210"/>
                  <a:gd name="T38" fmla="*/ 1711 w 217"/>
                  <a:gd name="T39" fmla="*/ 208 h 210"/>
                  <a:gd name="T40" fmla="*/ 1789 w 217"/>
                  <a:gd name="T41" fmla="*/ 244 h 210"/>
                  <a:gd name="T42" fmla="*/ 1849 w 217"/>
                  <a:gd name="T43" fmla="*/ 286 h 210"/>
                  <a:gd name="T44" fmla="*/ 1897 w 217"/>
                  <a:gd name="T45" fmla="*/ 342 h 210"/>
                  <a:gd name="T46" fmla="*/ 1953 w 217"/>
                  <a:gd name="T47" fmla="*/ 408 h 210"/>
                  <a:gd name="T48" fmla="*/ 1849 w 217"/>
                  <a:gd name="T49" fmla="*/ 365 h 210"/>
                  <a:gd name="T50" fmla="*/ 1750 w 217"/>
                  <a:gd name="T51" fmla="*/ 325 h 210"/>
                  <a:gd name="T52" fmla="*/ 1650 w 217"/>
                  <a:gd name="T53" fmla="*/ 300 h 210"/>
                  <a:gd name="T54" fmla="*/ 1548 w 217"/>
                  <a:gd name="T55" fmla="*/ 267 h 210"/>
                  <a:gd name="T56" fmla="*/ 1467 w 217"/>
                  <a:gd name="T57" fmla="*/ 244 h 210"/>
                  <a:gd name="T58" fmla="*/ 1382 w 217"/>
                  <a:gd name="T59" fmla="*/ 237 h 210"/>
                  <a:gd name="T60" fmla="*/ 1284 w 217"/>
                  <a:gd name="T61" fmla="*/ 222 h 210"/>
                  <a:gd name="T62" fmla="*/ 1203 w 217"/>
                  <a:gd name="T63" fmla="*/ 222 h 210"/>
                  <a:gd name="T64" fmla="*/ 1125 w 217"/>
                  <a:gd name="T65" fmla="*/ 222 h 210"/>
                  <a:gd name="T66" fmla="*/ 1044 w 217"/>
                  <a:gd name="T67" fmla="*/ 225 h 210"/>
                  <a:gd name="T68" fmla="*/ 961 w 217"/>
                  <a:gd name="T69" fmla="*/ 244 h 210"/>
                  <a:gd name="T70" fmla="*/ 890 w 217"/>
                  <a:gd name="T71" fmla="*/ 264 h 210"/>
                  <a:gd name="T72" fmla="*/ 819 w 217"/>
                  <a:gd name="T73" fmla="*/ 300 h 210"/>
                  <a:gd name="T74" fmla="*/ 734 w 217"/>
                  <a:gd name="T75" fmla="*/ 325 h 210"/>
                  <a:gd name="T76" fmla="*/ 666 w 217"/>
                  <a:gd name="T77" fmla="*/ 368 h 210"/>
                  <a:gd name="T78" fmla="*/ 596 w 217"/>
                  <a:gd name="T79" fmla="*/ 413 h 210"/>
                  <a:gd name="T80" fmla="*/ 469 w 217"/>
                  <a:gd name="T81" fmla="*/ 550 h 210"/>
                  <a:gd name="T82" fmla="*/ 381 w 217"/>
                  <a:gd name="T83" fmla="*/ 720 h 210"/>
                  <a:gd name="T84" fmla="*/ 330 w 217"/>
                  <a:gd name="T85" fmla="*/ 931 h 210"/>
                  <a:gd name="T86" fmla="*/ 312 w 217"/>
                  <a:gd name="T87" fmla="*/ 1138 h 210"/>
                  <a:gd name="T88" fmla="*/ 312 w 217"/>
                  <a:gd name="T89" fmla="*/ 1368 h 210"/>
                  <a:gd name="T90" fmla="*/ 342 w 217"/>
                  <a:gd name="T91" fmla="*/ 1567 h 210"/>
                  <a:gd name="T92" fmla="*/ 368 w 217"/>
                  <a:gd name="T93" fmla="*/ 1750 h 210"/>
                  <a:gd name="T94" fmla="*/ 413 w 217"/>
                  <a:gd name="T95" fmla="*/ 1894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970 w 182"/>
                  <a:gd name="T1" fmla="*/ 0 h 213"/>
                  <a:gd name="T2" fmla="*/ 996 w 182"/>
                  <a:gd name="T3" fmla="*/ 19 h 213"/>
                  <a:gd name="T4" fmla="*/ 1052 w 182"/>
                  <a:gd name="T5" fmla="*/ 75 h 213"/>
                  <a:gd name="T6" fmla="*/ 1131 w 182"/>
                  <a:gd name="T7" fmla="*/ 168 h 213"/>
                  <a:gd name="T8" fmla="*/ 1221 w 182"/>
                  <a:gd name="T9" fmla="*/ 304 h 213"/>
                  <a:gd name="T10" fmla="*/ 1291 w 182"/>
                  <a:gd name="T11" fmla="*/ 473 h 213"/>
                  <a:gd name="T12" fmla="*/ 1337 w 182"/>
                  <a:gd name="T13" fmla="*/ 697 h 213"/>
                  <a:gd name="T14" fmla="*/ 1337 w 182"/>
                  <a:gd name="T15" fmla="*/ 962 h 213"/>
                  <a:gd name="T16" fmla="*/ 1281 w 182"/>
                  <a:gd name="T17" fmla="*/ 1274 h 213"/>
                  <a:gd name="T18" fmla="*/ 1250 w 182"/>
                  <a:gd name="T19" fmla="*/ 1361 h 213"/>
                  <a:gd name="T20" fmla="*/ 1211 w 182"/>
                  <a:gd name="T21" fmla="*/ 1433 h 213"/>
                  <a:gd name="T22" fmla="*/ 1169 w 182"/>
                  <a:gd name="T23" fmla="*/ 1511 h 213"/>
                  <a:gd name="T24" fmla="*/ 1113 w 182"/>
                  <a:gd name="T25" fmla="*/ 1580 h 213"/>
                  <a:gd name="T26" fmla="*/ 1038 w 182"/>
                  <a:gd name="T27" fmla="*/ 1646 h 213"/>
                  <a:gd name="T28" fmla="*/ 976 w 182"/>
                  <a:gd name="T29" fmla="*/ 1696 h 213"/>
                  <a:gd name="T30" fmla="*/ 910 w 182"/>
                  <a:gd name="T31" fmla="*/ 1744 h 213"/>
                  <a:gd name="T32" fmla="*/ 816 w 182"/>
                  <a:gd name="T33" fmla="*/ 1783 h 213"/>
                  <a:gd name="T34" fmla="*/ 731 w 182"/>
                  <a:gd name="T35" fmla="*/ 1802 h 213"/>
                  <a:gd name="T36" fmla="*/ 645 w 182"/>
                  <a:gd name="T37" fmla="*/ 1825 h 213"/>
                  <a:gd name="T38" fmla="*/ 546 w 182"/>
                  <a:gd name="T39" fmla="*/ 1842 h 213"/>
                  <a:gd name="T40" fmla="*/ 439 w 182"/>
                  <a:gd name="T41" fmla="*/ 1842 h 213"/>
                  <a:gd name="T42" fmla="*/ 325 w 182"/>
                  <a:gd name="T43" fmla="*/ 1825 h 213"/>
                  <a:gd name="T44" fmla="*/ 223 w 182"/>
                  <a:gd name="T45" fmla="*/ 1802 h 213"/>
                  <a:gd name="T46" fmla="*/ 104 w 182"/>
                  <a:gd name="T47" fmla="*/ 1763 h 213"/>
                  <a:gd name="T48" fmla="*/ 0 w 182"/>
                  <a:gd name="T49" fmla="*/ 1716 h 213"/>
                  <a:gd name="T50" fmla="*/ 99 w 182"/>
                  <a:gd name="T51" fmla="*/ 1783 h 213"/>
                  <a:gd name="T52" fmla="*/ 197 w 182"/>
                  <a:gd name="T53" fmla="*/ 1825 h 213"/>
                  <a:gd name="T54" fmla="*/ 297 w 182"/>
                  <a:gd name="T55" fmla="*/ 1871 h 213"/>
                  <a:gd name="T56" fmla="*/ 381 w 182"/>
                  <a:gd name="T57" fmla="*/ 1903 h 213"/>
                  <a:gd name="T58" fmla="*/ 468 w 182"/>
                  <a:gd name="T59" fmla="*/ 1930 h 213"/>
                  <a:gd name="T60" fmla="*/ 564 w 182"/>
                  <a:gd name="T61" fmla="*/ 1941 h 213"/>
                  <a:gd name="T62" fmla="*/ 646 w 182"/>
                  <a:gd name="T63" fmla="*/ 1945 h 213"/>
                  <a:gd name="T64" fmla="*/ 734 w 182"/>
                  <a:gd name="T65" fmla="*/ 1945 h 213"/>
                  <a:gd name="T66" fmla="*/ 812 w 182"/>
                  <a:gd name="T67" fmla="*/ 1941 h 213"/>
                  <a:gd name="T68" fmla="*/ 890 w 182"/>
                  <a:gd name="T69" fmla="*/ 1923 h 213"/>
                  <a:gd name="T70" fmla="*/ 957 w 182"/>
                  <a:gd name="T71" fmla="*/ 1903 h 213"/>
                  <a:gd name="T72" fmla="*/ 1029 w 182"/>
                  <a:gd name="T73" fmla="*/ 1884 h 213"/>
                  <a:gd name="T74" fmla="*/ 1094 w 182"/>
                  <a:gd name="T75" fmla="*/ 1860 h 213"/>
                  <a:gd name="T76" fmla="*/ 1155 w 182"/>
                  <a:gd name="T77" fmla="*/ 1819 h 213"/>
                  <a:gd name="T78" fmla="*/ 1211 w 182"/>
                  <a:gd name="T79" fmla="*/ 1783 h 213"/>
                  <a:gd name="T80" fmla="*/ 1262 w 182"/>
                  <a:gd name="T81" fmla="*/ 1744 h 213"/>
                  <a:gd name="T82" fmla="*/ 1405 w 182"/>
                  <a:gd name="T83" fmla="*/ 1607 h 213"/>
                  <a:gd name="T84" fmla="*/ 1504 w 182"/>
                  <a:gd name="T85" fmla="*/ 1472 h 213"/>
                  <a:gd name="T86" fmla="*/ 1562 w 182"/>
                  <a:gd name="T87" fmla="*/ 1316 h 213"/>
                  <a:gd name="T88" fmla="*/ 1594 w 182"/>
                  <a:gd name="T89" fmla="*/ 1173 h 213"/>
                  <a:gd name="T90" fmla="*/ 1614 w 182"/>
                  <a:gd name="T91" fmla="*/ 1018 h 213"/>
                  <a:gd name="T92" fmla="*/ 1614 w 182"/>
                  <a:gd name="T93" fmla="*/ 866 h 213"/>
                  <a:gd name="T94" fmla="*/ 1621 w 182"/>
                  <a:gd name="T95" fmla="*/ 723 h 213"/>
                  <a:gd name="T96" fmla="*/ 1536 w 182"/>
                  <a:gd name="T97" fmla="*/ 422 h 213"/>
                  <a:gd name="T98" fmla="*/ 1391 w 182"/>
                  <a:gd name="T99" fmla="*/ 188 h 213"/>
                  <a:gd name="T100" fmla="*/ 1339 w 182"/>
                  <a:gd name="T101" fmla="*/ 168 h 213"/>
                  <a:gd name="T102" fmla="*/ 1310 w 182"/>
                  <a:gd name="T103" fmla="*/ 140 h 213"/>
                  <a:gd name="T104" fmla="*/ 1262 w 182"/>
                  <a:gd name="T105" fmla="*/ 117 h 213"/>
                  <a:gd name="T106" fmla="*/ 1229 w 182"/>
                  <a:gd name="T107" fmla="*/ 100 h 213"/>
                  <a:gd name="T108" fmla="*/ 1175 w 182"/>
                  <a:gd name="T109" fmla="*/ 81 h 213"/>
                  <a:gd name="T110" fmla="*/ 1121 w 182"/>
                  <a:gd name="T111" fmla="*/ 56 h 213"/>
                  <a:gd name="T112" fmla="*/ 1057 w 182"/>
                  <a:gd name="T113" fmla="*/ 27 h 213"/>
                  <a:gd name="T114" fmla="*/ 970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4 w 128"/>
                  <a:gd name="T1" fmla="*/ 0 h 217"/>
                  <a:gd name="T2" fmla="*/ 15 w 128"/>
                  <a:gd name="T3" fmla="*/ 1 h 217"/>
                  <a:gd name="T4" fmla="*/ 17 w 128"/>
                  <a:gd name="T5" fmla="*/ 4 h 217"/>
                  <a:gd name="T6" fmla="*/ 18 w 128"/>
                  <a:gd name="T7" fmla="*/ 7 h 217"/>
                  <a:gd name="T8" fmla="*/ 19 w 128"/>
                  <a:gd name="T9" fmla="*/ 11 h 217"/>
                  <a:gd name="T10" fmla="*/ 19 w 128"/>
                  <a:gd name="T11" fmla="*/ 16 h 217"/>
                  <a:gd name="T12" fmla="*/ 17 w 128"/>
                  <a:gd name="T13" fmla="*/ 20 h 217"/>
                  <a:gd name="T14" fmla="*/ 14 w 128"/>
                  <a:gd name="T15" fmla="*/ 25 h 217"/>
                  <a:gd name="T16" fmla="*/ 9 w 128"/>
                  <a:gd name="T17" fmla="*/ 30 h 217"/>
                  <a:gd name="T18" fmla="*/ 7 w 128"/>
                  <a:gd name="T19" fmla="*/ 29 h 217"/>
                  <a:gd name="T20" fmla="*/ 6 w 128"/>
                  <a:gd name="T21" fmla="*/ 29 h 217"/>
                  <a:gd name="T22" fmla="*/ 4 w 128"/>
                  <a:gd name="T23" fmla="*/ 29 h 217"/>
                  <a:gd name="T24" fmla="*/ 3 w 128"/>
                  <a:gd name="T25" fmla="*/ 28 h 217"/>
                  <a:gd name="T26" fmla="*/ 1 w 128"/>
                  <a:gd name="T27" fmla="*/ 27 h 217"/>
                  <a:gd name="T28" fmla="*/ 1 w 128"/>
                  <a:gd name="T29" fmla="*/ 26 h 217"/>
                  <a:gd name="T30" fmla="*/ 0 w 128"/>
                  <a:gd name="T31" fmla="*/ 25 h 217"/>
                  <a:gd name="T32" fmla="*/ 1 w 128"/>
                  <a:gd name="T33" fmla="*/ 24 h 217"/>
                  <a:gd name="T34" fmla="*/ 2 w 128"/>
                  <a:gd name="T35" fmla="*/ 23 h 217"/>
                  <a:gd name="T36" fmla="*/ 4 w 128"/>
                  <a:gd name="T37" fmla="*/ 22 h 217"/>
                  <a:gd name="T38" fmla="*/ 7 w 128"/>
                  <a:gd name="T39" fmla="*/ 21 h 217"/>
                  <a:gd name="T40" fmla="*/ 9 w 128"/>
                  <a:gd name="T41" fmla="*/ 19 h 217"/>
                  <a:gd name="T42" fmla="*/ 12 w 128"/>
                  <a:gd name="T43" fmla="*/ 16 h 217"/>
                  <a:gd name="T44" fmla="*/ 13 w 128"/>
                  <a:gd name="T45" fmla="*/ 12 h 217"/>
                  <a:gd name="T46" fmla="*/ 15 w 128"/>
                  <a:gd name="T47" fmla="*/ 6 h 217"/>
                  <a:gd name="T48" fmla="*/ 1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1 w 117"/>
                  <a:gd name="T1" fmla="*/ 0 h 132"/>
                  <a:gd name="T2" fmla="*/ 0 w 117"/>
                  <a:gd name="T3" fmla="*/ 3 h 132"/>
                  <a:gd name="T4" fmla="*/ 1 w 117"/>
                  <a:gd name="T5" fmla="*/ 3 h 132"/>
                  <a:gd name="T6" fmla="*/ 2 w 117"/>
                  <a:gd name="T7" fmla="*/ 4 h 132"/>
                  <a:gd name="T8" fmla="*/ 4 w 117"/>
                  <a:gd name="T9" fmla="*/ 4 h 132"/>
                  <a:gd name="T10" fmla="*/ 7 w 117"/>
                  <a:gd name="T11" fmla="*/ 6 h 132"/>
                  <a:gd name="T12" fmla="*/ 9 w 117"/>
                  <a:gd name="T13" fmla="*/ 8 h 132"/>
                  <a:gd name="T14" fmla="*/ 12 w 117"/>
                  <a:gd name="T15" fmla="*/ 9 h 132"/>
                  <a:gd name="T16" fmla="*/ 15 w 117"/>
                  <a:gd name="T17" fmla="*/ 13 h 132"/>
                  <a:gd name="T18" fmla="*/ 17 w 117"/>
                  <a:gd name="T19" fmla="*/ 16 h 132"/>
                  <a:gd name="T20" fmla="*/ 17 w 117"/>
                  <a:gd name="T21" fmla="*/ 15 h 132"/>
                  <a:gd name="T22" fmla="*/ 17 w 117"/>
                  <a:gd name="T23" fmla="*/ 13 h 132"/>
                  <a:gd name="T24" fmla="*/ 16 w 117"/>
                  <a:gd name="T25" fmla="*/ 11 h 132"/>
                  <a:gd name="T26" fmla="*/ 15 w 117"/>
                  <a:gd name="T27" fmla="*/ 9 h 132"/>
                  <a:gd name="T28" fmla="*/ 13 w 117"/>
                  <a:gd name="T29" fmla="*/ 7 h 132"/>
                  <a:gd name="T30" fmla="*/ 12 w 117"/>
                  <a:gd name="T31" fmla="*/ 6 h 132"/>
                  <a:gd name="T32" fmla="*/ 10 w 117"/>
                  <a:gd name="T33" fmla="*/ 4 h 132"/>
                  <a:gd name="T34" fmla="*/ 9 w 117"/>
                  <a:gd name="T35" fmla="*/ 4 h 132"/>
                  <a:gd name="T36" fmla="*/ 10 w 117"/>
                  <a:gd name="T37" fmla="*/ 4 h 132"/>
                  <a:gd name="T38" fmla="*/ 12 w 117"/>
                  <a:gd name="T39" fmla="*/ 4 h 132"/>
                  <a:gd name="T40" fmla="*/ 13 w 117"/>
                  <a:gd name="T41" fmla="*/ 3 h 132"/>
                  <a:gd name="T42" fmla="*/ 15 w 117"/>
                  <a:gd name="T43" fmla="*/ 3 h 132"/>
                  <a:gd name="T44" fmla="*/ 15 w 117"/>
                  <a:gd name="T45" fmla="*/ 3 h 132"/>
                  <a:gd name="T46" fmla="*/ 16 w 117"/>
                  <a:gd name="T47" fmla="*/ 3 h 132"/>
                  <a:gd name="T48" fmla="*/ 17 w 117"/>
                  <a:gd name="T49" fmla="*/ 3 h 132"/>
                  <a:gd name="T50" fmla="*/ 17 w 117"/>
                  <a:gd name="T51" fmla="*/ 3 h 132"/>
                  <a:gd name="T52" fmla="*/ 1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4 w 29"/>
                  <a:gd name="T1" fmla="*/ 0 h 77"/>
                  <a:gd name="T2" fmla="*/ 4 w 29"/>
                  <a:gd name="T3" fmla="*/ 0 h 77"/>
                  <a:gd name="T4" fmla="*/ 3 w 29"/>
                  <a:gd name="T5" fmla="*/ 1 h 77"/>
                  <a:gd name="T6" fmla="*/ 1 w 29"/>
                  <a:gd name="T7" fmla="*/ 1 h 77"/>
                  <a:gd name="T8" fmla="*/ 1 w 29"/>
                  <a:gd name="T9" fmla="*/ 3 h 77"/>
                  <a:gd name="T10" fmla="*/ 1 w 29"/>
                  <a:gd name="T11" fmla="*/ 4 h 77"/>
                  <a:gd name="T12" fmla="*/ 0 w 29"/>
                  <a:gd name="T13" fmla="*/ 6 h 77"/>
                  <a:gd name="T14" fmla="*/ 1 w 29"/>
                  <a:gd name="T15" fmla="*/ 8 h 77"/>
                  <a:gd name="T16" fmla="*/ 1 w 29"/>
                  <a:gd name="T17" fmla="*/ 10 h 77"/>
                  <a:gd name="T18" fmla="*/ 2 w 29"/>
                  <a:gd name="T19" fmla="*/ 7 h 77"/>
                  <a:gd name="T20" fmla="*/ 3 w 29"/>
                  <a:gd name="T21" fmla="*/ 5 h 77"/>
                  <a:gd name="T22" fmla="*/ 4 w 29"/>
                  <a:gd name="T23" fmla="*/ 3 h 77"/>
                  <a:gd name="T24" fmla="*/ 4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5 h 564"/>
                    <a:gd name="T2" fmla="*/ 1 w 207"/>
                    <a:gd name="T3" fmla="*/ 8 h 564"/>
                    <a:gd name="T4" fmla="*/ 1 w 207"/>
                    <a:gd name="T5" fmla="*/ 11 h 564"/>
                    <a:gd name="T6" fmla="*/ 0 w 207"/>
                    <a:gd name="T7" fmla="*/ 13 h 564"/>
                    <a:gd name="T8" fmla="*/ 0 w 207"/>
                    <a:gd name="T9" fmla="*/ 17 h 564"/>
                    <a:gd name="T10" fmla="*/ 1 w 207"/>
                    <a:gd name="T11" fmla="*/ 19 h 564"/>
                    <a:gd name="T12" fmla="*/ 1 w 207"/>
                    <a:gd name="T13" fmla="*/ 23 h 564"/>
                    <a:gd name="T14" fmla="*/ 2 w 207"/>
                    <a:gd name="T15" fmla="*/ 27 h 564"/>
                    <a:gd name="T16" fmla="*/ 3 w 207"/>
                    <a:gd name="T17" fmla="*/ 32 h 564"/>
                    <a:gd name="T18" fmla="*/ 5 w 207"/>
                    <a:gd name="T19" fmla="*/ 36 h 564"/>
                    <a:gd name="T20" fmla="*/ 7 w 207"/>
                    <a:gd name="T21" fmla="*/ 39 h 564"/>
                    <a:gd name="T22" fmla="*/ 9 w 207"/>
                    <a:gd name="T23" fmla="*/ 44 h 564"/>
                    <a:gd name="T24" fmla="*/ 12 w 207"/>
                    <a:gd name="T25" fmla="*/ 49 h 564"/>
                    <a:gd name="T26" fmla="*/ 15 w 207"/>
                    <a:gd name="T27" fmla="*/ 53 h 564"/>
                    <a:gd name="T28" fmla="*/ 17 w 207"/>
                    <a:gd name="T29" fmla="*/ 57 h 564"/>
                    <a:gd name="T30" fmla="*/ 19 w 207"/>
                    <a:gd name="T31" fmla="*/ 59 h 564"/>
                    <a:gd name="T32" fmla="*/ 22 w 207"/>
                    <a:gd name="T33" fmla="*/ 62 h 564"/>
                    <a:gd name="T34" fmla="*/ 18 w 207"/>
                    <a:gd name="T35" fmla="*/ 55 h 564"/>
                    <a:gd name="T36" fmla="*/ 14 w 207"/>
                    <a:gd name="T37" fmla="*/ 49 h 564"/>
                    <a:gd name="T38" fmla="*/ 11 w 207"/>
                    <a:gd name="T39" fmla="*/ 44 h 564"/>
                    <a:gd name="T40" fmla="*/ 9 w 207"/>
                    <a:gd name="T41" fmla="*/ 40 h 564"/>
                    <a:gd name="T42" fmla="*/ 8 w 207"/>
                    <a:gd name="T43" fmla="*/ 37 h 564"/>
                    <a:gd name="T44" fmla="*/ 7 w 207"/>
                    <a:gd name="T45" fmla="*/ 34 h 564"/>
                    <a:gd name="T46" fmla="*/ 7 w 207"/>
                    <a:gd name="T47" fmla="*/ 31 h 564"/>
                    <a:gd name="T48" fmla="*/ 6 w 207"/>
                    <a:gd name="T49" fmla="*/ 28 h 564"/>
                    <a:gd name="T50" fmla="*/ 5 w 207"/>
                    <a:gd name="T51" fmla="*/ 23 h 564"/>
                    <a:gd name="T52" fmla="*/ 4 w 207"/>
                    <a:gd name="T53" fmla="*/ 15 h 564"/>
                    <a:gd name="T54" fmla="*/ 5 w 207"/>
                    <a:gd name="T55" fmla="*/ 8 h 564"/>
                    <a:gd name="T56" fmla="*/ 6 w 207"/>
                    <a:gd name="T57" fmla="*/ 0 h 564"/>
                    <a:gd name="T58" fmla="*/ 1 w 207"/>
                    <a:gd name="T59" fmla="*/ 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2 h 232"/>
                    <a:gd name="T2" fmla="*/ 2 w 47"/>
                    <a:gd name="T3" fmla="*/ 6 h 232"/>
                    <a:gd name="T4" fmla="*/ 3 w 47"/>
                    <a:gd name="T5" fmla="*/ 11 h 232"/>
                    <a:gd name="T6" fmla="*/ 3 w 47"/>
                    <a:gd name="T7" fmla="*/ 17 h 232"/>
                    <a:gd name="T8" fmla="*/ 2 w 47"/>
                    <a:gd name="T9" fmla="*/ 25 h 232"/>
                    <a:gd name="T10" fmla="*/ 6 w 47"/>
                    <a:gd name="T11" fmla="*/ 23 h 232"/>
                    <a:gd name="T12" fmla="*/ 6 w 47"/>
                    <a:gd name="T13" fmla="*/ 19 h 232"/>
                    <a:gd name="T14" fmla="*/ 6 w 47"/>
                    <a:gd name="T15" fmla="*/ 15 h 232"/>
                    <a:gd name="T16" fmla="*/ 6 w 47"/>
                    <a:gd name="T17" fmla="*/ 11 h 232"/>
                    <a:gd name="T18" fmla="*/ 5 w 47"/>
                    <a:gd name="T19" fmla="*/ 8 h 232"/>
                    <a:gd name="T20" fmla="*/ 4 w 47"/>
                    <a:gd name="T21" fmla="*/ 6 h 232"/>
                    <a:gd name="T22" fmla="*/ 4 w 47"/>
                    <a:gd name="T23" fmla="*/ 4 h 232"/>
                    <a:gd name="T24" fmla="*/ 3 w 47"/>
                    <a:gd name="T25" fmla="*/ 2 h 232"/>
                    <a:gd name="T26" fmla="*/ 1 w 47"/>
                    <a:gd name="T27" fmla="*/ 0 h 232"/>
                    <a:gd name="T28" fmla="*/ 0 w 47"/>
                    <a:gd name="T29" fmla="*/ 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8" y="1722"/>
                  <a:ext cx="60" cy="27"/>
                </a:xfrm>
                <a:custGeom>
                  <a:avLst/>
                  <a:gdLst>
                    <a:gd name="T0" fmla="*/ 9 w 87"/>
                    <a:gd name="T1" fmla="*/ 2 h 40"/>
                    <a:gd name="T2" fmla="*/ 8 w 87"/>
                    <a:gd name="T3" fmla="*/ 1 h 40"/>
                    <a:gd name="T4" fmla="*/ 7 w 87"/>
                    <a:gd name="T5" fmla="*/ 1 h 40"/>
                    <a:gd name="T6" fmla="*/ 6 w 87"/>
                    <a:gd name="T7" fmla="*/ 1 h 40"/>
                    <a:gd name="T8" fmla="*/ 5 w 87"/>
                    <a:gd name="T9" fmla="*/ 1 h 40"/>
                    <a:gd name="T10" fmla="*/ 4 w 87"/>
                    <a:gd name="T11" fmla="*/ 1 h 40"/>
                    <a:gd name="T12" fmla="*/ 3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2 w 87"/>
                    <a:gd name="T23" fmla="*/ 1 h 40"/>
                    <a:gd name="T24" fmla="*/ 4 w 87"/>
                    <a:gd name="T25" fmla="*/ 1 h 40"/>
                    <a:gd name="T26" fmla="*/ 5 w 87"/>
                    <a:gd name="T27" fmla="*/ 2 h 40"/>
                    <a:gd name="T28" fmla="*/ 6 w 87"/>
                    <a:gd name="T29" fmla="*/ 2 h 40"/>
                    <a:gd name="T30" fmla="*/ 7 w 87"/>
                    <a:gd name="T31" fmla="*/ 3 h 40"/>
                    <a:gd name="T32" fmla="*/ 8 w 87"/>
                    <a:gd name="T33" fmla="*/ 3 h 40"/>
                    <a:gd name="T34" fmla="*/ 9 w 87"/>
                    <a:gd name="T35" fmla="*/ 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 w 109"/>
                <a:gd name="T3" fmla="*/ 1 h 156"/>
                <a:gd name="T4" fmla="*/ 58 w 109"/>
                <a:gd name="T5" fmla="*/ 5 h 156"/>
                <a:gd name="T6" fmla="*/ 116 w 109"/>
                <a:gd name="T7" fmla="*/ 18 h 156"/>
                <a:gd name="T8" fmla="*/ 183 w 109"/>
                <a:gd name="T9" fmla="*/ 36 h 156"/>
                <a:gd name="T10" fmla="*/ 245 w 109"/>
                <a:gd name="T11" fmla="*/ 66 h 156"/>
                <a:gd name="T12" fmla="*/ 302 w 109"/>
                <a:gd name="T13" fmla="*/ 107 h 156"/>
                <a:gd name="T14" fmla="*/ 338 w 109"/>
                <a:gd name="T15" fmla="*/ 163 h 156"/>
                <a:gd name="T16" fmla="*/ 345 w 109"/>
                <a:gd name="T17" fmla="*/ 237 h 156"/>
                <a:gd name="T18" fmla="*/ 329 w 109"/>
                <a:gd name="T19" fmla="*/ 237 h 156"/>
                <a:gd name="T20" fmla="*/ 312 w 109"/>
                <a:gd name="T21" fmla="*/ 237 h 156"/>
                <a:gd name="T22" fmla="*/ 294 w 109"/>
                <a:gd name="T23" fmla="*/ 237 h 156"/>
                <a:gd name="T24" fmla="*/ 272 w 109"/>
                <a:gd name="T25" fmla="*/ 231 h 156"/>
                <a:gd name="T26" fmla="*/ 256 w 109"/>
                <a:gd name="T27" fmla="*/ 230 h 156"/>
                <a:gd name="T28" fmla="*/ 235 w 109"/>
                <a:gd name="T29" fmla="*/ 226 h 156"/>
                <a:gd name="T30" fmla="*/ 208 w 109"/>
                <a:gd name="T31" fmla="*/ 218 h 156"/>
                <a:gd name="T32" fmla="*/ 183 w 109"/>
                <a:gd name="T33" fmla="*/ 210 h 156"/>
                <a:gd name="T34" fmla="*/ 167 w 109"/>
                <a:gd name="T35" fmla="*/ 191 h 156"/>
                <a:gd name="T36" fmla="*/ 167 w 109"/>
                <a:gd name="T37" fmla="*/ 167 h 156"/>
                <a:gd name="T38" fmla="*/ 176 w 109"/>
                <a:gd name="T39" fmla="*/ 145 h 156"/>
                <a:gd name="T40" fmla="*/ 185 w 109"/>
                <a:gd name="T41" fmla="*/ 120 h 156"/>
                <a:gd name="T42" fmla="*/ 176 w 109"/>
                <a:gd name="T43" fmla="*/ 93 h 156"/>
                <a:gd name="T44" fmla="*/ 151 w 109"/>
                <a:gd name="T45" fmla="*/ 64 h 156"/>
                <a:gd name="T46" fmla="*/ 99 w 109"/>
                <a:gd name="T47" fmla="*/ 3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 w 54"/>
                <a:gd name="T5" fmla="*/ 3 h 40"/>
                <a:gd name="T6" fmla="*/ 43 w 54"/>
                <a:gd name="T7" fmla="*/ 14 h 40"/>
                <a:gd name="T8" fmla="*/ 72 w 54"/>
                <a:gd name="T9" fmla="*/ 18 h 40"/>
                <a:gd name="T10" fmla="*/ 97 w 54"/>
                <a:gd name="T11" fmla="*/ 22 h 40"/>
                <a:gd name="T12" fmla="*/ 123 w 54"/>
                <a:gd name="T13" fmla="*/ 26 h 40"/>
                <a:gd name="T14" fmla="*/ 150 w 54"/>
                <a:gd name="T15" fmla="*/ 28 h 40"/>
                <a:gd name="T16" fmla="*/ 181 w 54"/>
                <a:gd name="T17" fmla="*/ 24 h 40"/>
                <a:gd name="T18" fmla="*/ 177 w 54"/>
                <a:gd name="T19" fmla="*/ 38 h 40"/>
                <a:gd name="T20" fmla="*/ 167 w 54"/>
                <a:gd name="T21" fmla="*/ 51 h 40"/>
                <a:gd name="T22" fmla="*/ 148 w 54"/>
                <a:gd name="T23" fmla="*/ 59 h 40"/>
                <a:gd name="T24" fmla="*/ 122 w 54"/>
                <a:gd name="T25" fmla="*/ 61 h 40"/>
                <a:gd name="T26" fmla="*/ 93 w 54"/>
                <a:gd name="T27" fmla="*/ 60 h 40"/>
                <a:gd name="T28" fmla="*/ 62 w 54"/>
                <a:gd name="T29" fmla="*/ 49 h 40"/>
                <a:gd name="T30" fmla="*/ 33 w 54"/>
                <a:gd name="T31" fmla="*/ 3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6" cy="86"/>
            </a:xfrm>
            <a:custGeom>
              <a:avLst/>
              <a:gdLst>
                <a:gd name="T0" fmla="*/ 36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2 w 47"/>
                <a:gd name="T13" fmla="*/ 63 h 86"/>
                <a:gd name="T14" fmla="*/ 41 w 47"/>
                <a:gd name="T15" fmla="*/ 51 h 86"/>
                <a:gd name="T16" fmla="*/ 46 w 47"/>
                <a:gd name="T17" fmla="*/ 36 h 86"/>
                <a:gd name="T18" fmla="*/ 45 w 47"/>
                <a:gd name="T19" fmla="*/ 19 h 86"/>
                <a:gd name="T20" fmla="*/ 36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6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2 w 497"/>
                <a:gd name="T11" fmla="*/ 50 h 740"/>
                <a:gd name="T12" fmla="*/ 381 w 497"/>
                <a:gd name="T13" fmla="*/ 90 h 740"/>
                <a:gd name="T14" fmla="*/ 427 w 497"/>
                <a:gd name="T15" fmla="*/ 141 h 740"/>
                <a:gd name="T16" fmla="*/ 462 w 497"/>
                <a:gd name="T17" fmla="*/ 199 h 740"/>
                <a:gd name="T18" fmla="*/ 484 w 497"/>
                <a:gd name="T19" fmla="*/ 262 h 740"/>
                <a:gd name="T20" fmla="*/ 495 w 497"/>
                <a:gd name="T21" fmla="*/ 327 h 740"/>
                <a:gd name="T22" fmla="*/ 496 w 497"/>
                <a:gd name="T23" fmla="*/ 396 h 740"/>
                <a:gd name="T24" fmla="*/ 486 w 497"/>
                <a:gd name="T25" fmla="*/ 462 h 740"/>
                <a:gd name="T26" fmla="*/ 469 w 497"/>
                <a:gd name="T27" fmla="*/ 527 h 740"/>
                <a:gd name="T28" fmla="*/ 442 w 497"/>
                <a:gd name="T29" fmla="*/ 586 h 740"/>
                <a:gd name="T30" fmla="*/ 405 w 497"/>
                <a:gd name="T31" fmla="*/ 639 h 740"/>
                <a:gd name="T32" fmla="*/ 363 w 497"/>
                <a:gd name="T33" fmla="*/ 683 h 740"/>
                <a:gd name="T34" fmla="*/ 314 w 497"/>
                <a:gd name="T35" fmla="*/ 715 h 740"/>
                <a:gd name="T36" fmla="*/ 258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1 w 497"/>
                <a:gd name="T49" fmla="*/ 670 h 740"/>
                <a:gd name="T50" fmla="*/ 303 w 497"/>
                <a:gd name="T51" fmla="*/ 635 h 740"/>
                <a:gd name="T52" fmla="*/ 332 w 497"/>
                <a:gd name="T53" fmla="*/ 594 h 740"/>
                <a:gd name="T54" fmla="*/ 357 w 497"/>
                <a:gd name="T55" fmla="*/ 549 h 740"/>
                <a:gd name="T56" fmla="*/ 380 w 497"/>
                <a:gd name="T57" fmla="*/ 500 h 740"/>
                <a:gd name="T58" fmla="*/ 395 w 497"/>
                <a:gd name="T59" fmla="*/ 449 h 740"/>
                <a:gd name="T60" fmla="*/ 407 w 497"/>
                <a:gd name="T61" fmla="*/ 397 h 740"/>
                <a:gd name="T62" fmla="*/ 413 w 497"/>
                <a:gd name="T63" fmla="*/ 346 h 740"/>
                <a:gd name="T64" fmla="*/ 411 w 497"/>
                <a:gd name="T65" fmla="*/ 296 h 740"/>
                <a:gd name="T66" fmla="*/ 401 w 497"/>
                <a:gd name="T67" fmla="*/ 251 h 740"/>
                <a:gd name="T68" fmla="*/ 383 w 497"/>
                <a:gd name="T69" fmla="*/ 208 h 740"/>
                <a:gd name="T70" fmla="*/ 356 w 497"/>
                <a:gd name="T71" fmla="*/ 172 h 740"/>
                <a:gd name="T72" fmla="*/ 319 w 497"/>
                <a:gd name="T73" fmla="*/ 142 h 740"/>
                <a:gd name="T74" fmla="*/ 259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1 h 237"/>
                <a:gd name="T4" fmla="*/ 16 w 257"/>
                <a:gd name="T5" fmla="*/ 62 h 237"/>
                <a:gd name="T6" fmla="*/ 36 w 257"/>
                <a:gd name="T7" fmla="*/ 93 h 237"/>
                <a:gd name="T8" fmla="*/ 64 w 257"/>
                <a:gd name="T9" fmla="*/ 120 h 237"/>
                <a:gd name="T10" fmla="*/ 104 w 257"/>
                <a:gd name="T11" fmla="*/ 145 h 237"/>
                <a:gd name="T12" fmla="*/ 154 w 257"/>
                <a:gd name="T13" fmla="*/ 172 h 237"/>
                <a:gd name="T14" fmla="*/ 218 w 257"/>
                <a:gd name="T15" fmla="*/ 196 h 237"/>
                <a:gd name="T16" fmla="*/ 292 w 257"/>
                <a:gd name="T17" fmla="*/ 217 h 237"/>
                <a:gd name="T18" fmla="*/ 387 w 257"/>
                <a:gd name="T19" fmla="*/ 237 h 237"/>
                <a:gd name="T20" fmla="*/ 494 w 257"/>
                <a:gd name="T21" fmla="*/ 253 h 237"/>
                <a:gd name="T22" fmla="*/ 609 w 257"/>
                <a:gd name="T23" fmla="*/ 267 h 237"/>
                <a:gd name="T24" fmla="*/ 751 w 257"/>
                <a:gd name="T25" fmla="*/ 279 h 237"/>
                <a:gd name="T26" fmla="*/ 905 w 257"/>
                <a:gd name="T27" fmla="*/ 285 h 237"/>
                <a:gd name="T28" fmla="*/ 1082 w 257"/>
                <a:gd name="T29" fmla="*/ 289 h 237"/>
                <a:gd name="T30" fmla="*/ 1264 w 257"/>
                <a:gd name="T31" fmla="*/ 288 h 237"/>
                <a:gd name="T32" fmla="*/ 1478 w 257"/>
                <a:gd name="T33" fmla="*/ 283 h 237"/>
                <a:gd name="T34" fmla="*/ 1290 w 257"/>
                <a:gd name="T35" fmla="*/ 277 h 237"/>
                <a:gd name="T36" fmla="*/ 1120 w 257"/>
                <a:gd name="T37" fmla="*/ 268 h 237"/>
                <a:gd name="T38" fmla="*/ 978 w 257"/>
                <a:gd name="T39" fmla="*/ 258 h 237"/>
                <a:gd name="T40" fmla="*/ 851 w 257"/>
                <a:gd name="T41" fmla="*/ 249 h 237"/>
                <a:gd name="T42" fmla="*/ 736 w 257"/>
                <a:gd name="T43" fmla="*/ 236 h 237"/>
                <a:gd name="T44" fmla="*/ 645 w 257"/>
                <a:gd name="T45" fmla="*/ 222 h 237"/>
                <a:gd name="T46" fmla="*/ 560 w 257"/>
                <a:gd name="T47" fmla="*/ 207 h 237"/>
                <a:gd name="T48" fmla="*/ 482 w 257"/>
                <a:gd name="T49" fmla="*/ 189 h 237"/>
                <a:gd name="T50" fmla="*/ 411 w 257"/>
                <a:gd name="T51" fmla="*/ 172 h 237"/>
                <a:gd name="T52" fmla="*/ 353 w 257"/>
                <a:gd name="T53" fmla="*/ 152 h 237"/>
                <a:gd name="T54" fmla="*/ 303 w 257"/>
                <a:gd name="T55" fmla="*/ 131 h 237"/>
                <a:gd name="T56" fmla="*/ 249 w 257"/>
                <a:gd name="T57" fmla="*/ 106 h 237"/>
                <a:gd name="T58" fmla="*/ 190 w 257"/>
                <a:gd name="T59" fmla="*/ 84 h 237"/>
                <a:gd name="T60" fmla="*/ 133 w 257"/>
                <a:gd name="T61" fmla="*/ 59 h 237"/>
                <a:gd name="T62" fmla="*/ 67 w 257"/>
                <a:gd name="T63" fmla="*/ 3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462 w 124"/>
                <a:gd name="T1" fmla="*/ 0 h 110"/>
                <a:gd name="T2" fmla="*/ 739 w 124"/>
                <a:gd name="T3" fmla="*/ 141 h 110"/>
                <a:gd name="T4" fmla="*/ 718 w 124"/>
                <a:gd name="T5" fmla="*/ 140 h 110"/>
                <a:gd name="T6" fmla="*/ 638 w 124"/>
                <a:gd name="T7" fmla="*/ 137 h 110"/>
                <a:gd name="T8" fmla="*/ 533 w 124"/>
                <a:gd name="T9" fmla="*/ 133 h 110"/>
                <a:gd name="T10" fmla="*/ 408 w 124"/>
                <a:gd name="T11" fmla="*/ 130 h 110"/>
                <a:gd name="T12" fmla="*/ 268 w 124"/>
                <a:gd name="T13" fmla="*/ 127 h 110"/>
                <a:gd name="T14" fmla="*/ 152 w 124"/>
                <a:gd name="T15" fmla="*/ 128 h 110"/>
                <a:gd name="T16" fmla="*/ 54 w 124"/>
                <a:gd name="T17" fmla="*/ 134 h 110"/>
                <a:gd name="T18" fmla="*/ 0 w 124"/>
                <a:gd name="T19" fmla="*/ 143 h 110"/>
                <a:gd name="T20" fmla="*/ 22 w 124"/>
                <a:gd name="T21" fmla="*/ 128 h 110"/>
                <a:gd name="T22" fmla="*/ 48 w 124"/>
                <a:gd name="T23" fmla="*/ 116 h 110"/>
                <a:gd name="T24" fmla="*/ 98 w 124"/>
                <a:gd name="T25" fmla="*/ 107 h 110"/>
                <a:gd name="T26" fmla="*/ 152 w 124"/>
                <a:gd name="T27" fmla="*/ 99 h 110"/>
                <a:gd name="T28" fmla="*/ 215 w 124"/>
                <a:gd name="T29" fmla="*/ 94 h 110"/>
                <a:gd name="T30" fmla="*/ 279 w 124"/>
                <a:gd name="T31" fmla="*/ 93 h 110"/>
                <a:gd name="T32" fmla="*/ 350 w 124"/>
                <a:gd name="T33" fmla="*/ 93 h 110"/>
                <a:gd name="T34" fmla="*/ 430 w 124"/>
                <a:gd name="T35" fmla="*/ 97 h 110"/>
                <a:gd name="T36" fmla="*/ 435 w 124"/>
                <a:gd name="T37" fmla="*/ 93 h 110"/>
                <a:gd name="T38" fmla="*/ 418 w 124"/>
                <a:gd name="T39" fmla="*/ 74 h 110"/>
                <a:gd name="T40" fmla="*/ 399 w 124"/>
                <a:gd name="T41" fmla="*/ 50 h 110"/>
                <a:gd name="T42" fmla="*/ 391 w 124"/>
                <a:gd name="T43" fmla="*/ 39 h 110"/>
                <a:gd name="T44" fmla="*/ 376 w 124"/>
                <a:gd name="T45" fmla="*/ 39 h 110"/>
                <a:gd name="T46" fmla="*/ 361 w 124"/>
                <a:gd name="T47" fmla="*/ 37 h 110"/>
                <a:gd name="T48" fmla="*/ 350 w 124"/>
                <a:gd name="T49" fmla="*/ 32 h 110"/>
                <a:gd name="T50" fmla="*/ 343 w 124"/>
                <a:gd name="T51" fmla="*/ 29 h 110"/>
                <a:gd name="T52" fmla="*/ 343 w 124"/>
                <a:gd name="T53" fmla="*/ 25 h 110"/>
                <a:gd name="T54" fmla="*/ 350 w 124"/>
                <a:gd name="T55" fmla="*/ 20 h 110"/>
                <a:gd name="T56" fmla="*/ 396 w 124"/>
                <a:gd name="T57" fmla="*/ 8 h 110"/>
                <a:gd name="T58" fmla="*/ 46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0 w 109"/>
                <a:gd name="T3" fmla="*/ 1 h 156"/>
                <a:gd name="T4" fmla="*/ 105 w 109"/>
                <a:gd name="T5" fmla="*/ 5 h 156"/>
                <a:gd name="T6" fmla="*/ 220 w 109"/>
                <a:gd name="T7" fmla="*/ 12 h 156"/>
                <a:gd name="T8" fmla="*/ 349 w 109"/>
                <a:gd name="T9" fmla="*/ 30 h 156"/>
                <a:gd name="T10" fmla="*/ 471 w 109"/>
                <a:gd name="T11" fmla="*/ 50 h 156"/>
                <a:gd name="T12" fmla="*/ 577 w 109"/>
                <a:gd name="T13" fmla="*/ 83 h 156"/>
                <a:gd name="T14" fmla="*/ 642 w 109"/>
                <a:gd name="T15" fmla="*/ 126 h 156"/>
                <a:gd name="T16" fmla="*/ 655 w 109"/>
                <a:gd name="T17" fmla="*/ 181 h 156"/>
                <a:gd name="T18" fmla="*/ 635 w 109"/>
                <a:gd name="T19" fmla="*/ 181 h 156"/>
                <a:gd name="T20" fmla="*/ 599 w 109"/>
                <a:gd name="T21" fmla="*/ 181 h 156"/>
                <a:gd name="T22" fmla="*/ 558 w 109"/>
                <a:gd name="T23" fmla="*/ 181 h 156"/>
                <a:gd name="T24" fmla="*/ 522 w 109"/>
                <a:gd name="T25" fmla="*/ 178 h 156"/>
                <a:gd name="T26" fmla="*/ 486 w 109"/>
                <a:gd name="T27" fmla="*/ 177 h 156"/>
                <a:gd name="T28" fmla="*/ 445 w 109"/>
                <a:gd name="T29" fmla="*/ 174 h 156"/>
                <a:gd name="T30" fmla="*/ 396 w 109"/>
                <a:gd name="T31" fmla="*/ 169 h 156"/>
                <a:gd name="T32" fmla="*/ 349 w 109"/>
                <a:gd name="T33" fmla="*/ 163 h 156"/>
                <a:gd name="T34" fmla="*/ 317 w 109"/>
                <a:gd name="T35" fmla="*/ 146 h 156"/>
                <a:gd name="T36" fmla="*/ 317 w 109"/>
                <a:gd name="T37" fmla="*/ 129 h 156"/>
                <a:gd name="T38" fmla="*/ 339 w 109"/>
                <a:gd name="T39" fmla="*/ 113 h 156"/>
                <a:gd name="T40" fmla="*/ 359 w 109"/>
                <a:gd name="T41" fmla="*/ 92 h 156"/>
                <a:gd name="T42" fmla="*/ 339 w 109"/>
                <a:gd name="T43" fmla="*/ 74 h 156"/>
                <a:gd name="T44" fmla="*/ 291 w 109"/>
                <a:gd name="T45" fmla="*/ 49 h 156"/>
                <a:gd name="T46" fmla="*/ 189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89 w 46"/>
                <a:gd name="T1" fmla="*/ 0 h 94"/>
                <a:gd name="T2" fmla="*/ 120 w 46"/>
                <a:gd name="T3" fmla="*/ 44 h 94"/>
                <a:gd name="T4" fmla="*/ 89 w 46"/>
                <a:gd name="T5" fmla="*/ 74 h 94"/>
                <a:gd name="T6" fmla="*/ 66 w 46"/>
                <a:gd name="T7" fmla="*/ 97 h 94"/>
                <a:gd name="T8" fmla="*/ 0 w 46"/>
                <a:gd name="T9" fmla="*/ 112 h 94"/>
                <a:gd name="T10" fmla="*/ 73 w 46"/>
                <a:gd name="T11" fmla="*/ 106 h 94"/>
                <a:gd name="T12" fmla="*/ 140 w 46"/>
                <a:gd name="T13" fmla="*/ 98 h 94"/>
                <a:gd name="T14" fmla="*/ 191 w 46"/>
                <a:gd name="T15" fmla="*/ 82 h 94"/>
                <a:gd name="T16" fmla="*/ 240 w 46"/>
                <a:gd name="T17" fmla="*/ 69 h 94"/>
                <a:gd name="T18" fmla="*/ 272 w 46"/>
                <a:gd name="T19" fmla="*/ 53 h 94"/>
                <a:gd name="T20" fmla="*/ 276 w 46"/>
                <a:gd name="T21" fmla="*/ 36 h 94"/>
                <a:gd name="T22" fmla="*/ 255 w 46"/>
                <a:gd name="T23" fmla="*/ 15 h 94"/>
                <a:gd name="T24" fmla="*/ 1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6 w 54"/>
                <a:gd name="T5" fmla="*/ 3 h 40"/>
                <a:gd name="T6" fmla="*/ 73 w 54"/>
                <a:gd name="T7" fmla="*/ 8 h 40"/>
                <a:gd name="T8" fmla="*/ 116 w 54"/>
                <a:gd name="T9" fmla="*/ 12 h 40"/>
                <a:gd name="T10" fmla="*/ 164 w 54"/>
                <a:gd name="T11" fmla="*/ 15 h 40"/>
                <a:gd name="T12" fmla="*/ 215 w 54"/>
                <a:gd name="T13" fmla="*/ 17 h 40"/>
                <a:gd name="T14" fmla="*/ 256 w 54"/>
                <a:gd name="T15" fmla="*/ 18 h 40"/>
                <a:gd name="T16" fmla="*/ 304 w 54"/>
                <a:gd name="T17" fmla="*/ 16 h 40"/>
                <a:gd name="T18" fmla="*/ 300 w 54"/>
                <a:gd name="T19" fmla="*/ 31 h 40"/>
                <a:gd name="T20" fmla="*/ 283 w 54"/>
                <a:gd name="T21" fmla="*/ 39 h 40"/>
                <a:gd name="T22" fmla="*/ 249 w 54"/>
                <a:gd name="T23" fmla="*/ 44 h 40"/>
                <a:gd name="T24" fmla="*/ 207 w 54"/>
                <a:gd name="T25" fmla="*/ 46 h 40"/>
                <a:gd name="T26" fmla="*/ 155 w 54"/>
                <a:gd name="T27" fmla="*/ 45 h 40"/>
                <a:gd name="T28" fmla="*/ 105 w 54"/>
                <a:gd name="T29" fmla="*/ 38 h 40"/>
                <a:gd name="T30" fmla="*/ 55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98 w 596"/>
                <a:gd name="T1" fmla="*/ 441 h 666"/>
                <a:gd name="T2" fmla="*/ 36 w 596"/>
                <a:gd name="T3" fmla="*/ 408 h 666"/>
                <a:gd name="T4" fmla="*/ 0 w 596"/>
                <a:gd name="T5" fmla="*/ 345 h 666"/>
                <a:gd name="T6" fmla="*/ 22 w 596"/>
                <a:gd name="T7" fmla="*/ 266 h 666"/>
                <a:gd name="T8" fmla="*/ 152 w 596"/>
                <a:gd name="T9" fmla="*/ 181 h 666"/>
                <a:gd name="T10" fmla="*/ 415 w 596"/>
                <a:gd name="T11" fmla="*/ 102 h 666"/>
                <a:gd name="T12" fmla="*/ 857 w 596"/>
                <a:gd name="T13" fmla="*/ 37 h 666"/>
                <a:gd name="T14" fmla="*/ 1487 w 596"/>
                <a:gd name="T15" fmla="*/ 2 h 666"/>
                <a:gd name="T16" fmla="*/ 2293 w 596"/>
                <a:gd name="T17" fmla="*/ 9 h 666"/>
                <a:gd name="T18" fmla="*/ 2917 w 596"/>
                <a:gd name="T19" fmla="*/ 80 h 666"/>
                <a:gd name="T20" fmla="*/ 3339 w 596"/>
                <a:gd name="T21" fmla="*/ 197 h 666"/>
                <a:gd name="T22" fmla="*/ 3560 w 596"/>
                <a:gd name="T23" fmla="*/ 340 h 666"/>
                <a:gd name="T24" fmla="*/ 3587 w 596"/>
                <a:gd name="T25" fmla="*/ 488 h 666"/>
                <a:gd name="T26" fmla="*/ 3414 w 596"/>
                <a:gd name="T27" fmla="*/ 627 h 666"/>
                <a:gd name="T28" fmla="*/ 3055 w 596"/>
                <a:gd name="T29" fmla="*/ 734 h 666"/>
                <a:gd name="T30" fmla="*/ 2513 w 596"/>
                <a:gd name="T31" fmla="*/ 792 h 666"/>
                <a:gd name="T32" fmla="*/ 2345 w 596"/>
                <a:gd name="T33" fmla="*/ 787 h 666"/>
                <a:gd name="T34" fmla="*/ 2659 w 596"/>
                <a:gd name="T35" fmla="*/ 738 h 666"/>
                <a:gd name="T36" fmla="*/ 2904 w 596"/>
                <a:gd name="T37" fmla="*/ 649 h 666"/>
                <a:gd name="T38" fmla="*/ 3072 w 596"/>
                <a:gd name="T39" fmla="*/ 542 h 666"/>
                <a:gd name="T40" fmla="*/ 3132 w 596"/>
                <a:gd name="T41" fmla="*/ 424 h 666"/>
                <a:gd name="T42" fmla="*/ 3096 w 596"/>
                <a:gd name="T43" fmla="*/ 308 h 666"/>
                <a:gd name="T44" fmla="*/ 2921 w 596"/>
                <a:gd name="T45" fmla="*/ 208 h 666"/>
                <a:gd name="T46" fmla="*/ 2609 w 596"/>
                <a:gd name="T47" fmla="*/ 134 h 666"/>
                <a:gd name="T48" fmla="*/ 2056 w 596"/>
                <a:gd name="T49" fmla="*/ 88 h 666"/>
                <a:gd name="T50" fmla="*/ 1483 w 596"/>
                <a:gd name="T51" fmla="*/ 73 h 666"/>
                <a:gd name="T52" fmla="*/ 1050 w 596"/>
                <a:gd name="T53" fmla="*/ 83 h 666"/>
                <a:gd name="T54" fmla="*/ 730 w 596"/>
                <a:gd name="T55" fmla="*/ 119 h 666"/>
                <a:gd name="T56" fmla="*/ 505 w 596"/>
                <a:gd name="T57" fmla="*/ 178 h 666"/>
                <a:gd name="T58" fmla="*/ 344 w 596"/>
                <a:gd name="T59" fmla="*/ 246 h 666"/>
                <a:gd name="T60" fmla="*/ 240 w 596"/>
                <a:gd name="T61" fmla="*/ 324 h 666"/>
                <a:gd name="T62" fmla="*/ 169 w 596"/>
                <a:gd name="T63" fmla="*/ 404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717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2" y="103188"/>
            <a:ext cx="8243888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17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17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9AB107-40A3-49C0-8E91-FF56973B5770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8">
            <a:extLst>
              <a:ext uri="{FF2B5EF4-FFF2-40B4-BE49-F238E27FC236}">
                <a16:creationId xmlns:a16="http://schemas.microsoft.com/office/drawing/2014/main" id="{1CD0ECEB-5BC4-47E1-B938-9FFBC97ED7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1919288"/>
            <a:ext cx="3154362" cy="676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vi-VN" b="1" u="sng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r>
              <a:rPr lang="en-US" b="1" u="sng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u="sng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WordArt 11"/>
          <p:cNvSpPr>
            <a:spLocks noChangeArrowheads="1" noChangeShapeType="1" noTextEdit="1"/>
          </p:cNvSpPr>
          <p:nvPr/>
        </p:nvSpPr>
        <p:spPr bwMode="auto">
          <a:xfrm>
            <a:off x="745331" y="3048000"/>
            <a:ext cx="7653338" cy="166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61: TRAO ĐỔI CHẤT Ở THỰC VẬT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TextBox 1"/>
          <p:cNvSpPr txBox="1">
            <a:spLocks noChangeArrowheads="1"/>
          </p:cNvSpPr>
          <p:nvPr/>
        </p:nvSpPr>
        <p:spPr bwMode="auto">
          <a:xfrm>
            <a:off x="915988" y="390525"/>
            <a:ext cx="757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PHÚC LỢI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B1056-B648-4C52-B317-E8580E670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925"/>
            <a:ext cx="1066802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12436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431725" y="2224828"/>
            <a:ext cx="831415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*</a:t>
            </a:r>
            <a:r>
              <a:rPr lang="en-US" sz="2800" b="1" dirty="0" err="1">
                <a:latin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ô-xi    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hô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duy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hô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hấp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thụ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ô-xi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các-bô-níc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48849" y="2044700"/>
            <a:ext cx="8314151" cy="2133600"/>
            <a:chOff x="240" y="1056"/>
            <a:chExt cx="5280" cy="1344"/>
          </a:xfrm>
        </p:grpSpPr>
        <p:sp>
          <p:nvSpPr>
            <p:cNvPr id="11284" name="Line 17"/>
            <p:cNvSpPr>
              <a:spLocks noChangeShapeType="1"/>
            </p:cNvSpPr>
            <p:nvPr/>
          </p:nvSpPr>
          <p:spPr bwMode="auto">
            <a:xfrm>
              <a:off x="240" y="1056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8"/>
            <p:cNvSpPr>
              <a:spLocks noChangeShapeType="1"/>
            </p:cNvSpPr>
            <p:nvPr/>
          </p:nvSpPr>
          <p:spPr bwMode="auto">
            <a:xfrm>
              <a:off x="24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9"/>
            <p:cNvSpPr>
              <a:spLocks noChangeShapeType="1"/>
            </p:cNvSpPr>
            <p:nvPr/>
          </p:nvSpPr>
          <p:spPr bwMode="auto">
            <a:xfrm>
              <a:off x="240" y="2400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0"/>
            <p:cNvSpPr>
              <a:spLocks noChangeShapeType="1"/>
            </p:cNvSpPr>
            <p:nvPr/>
          </p:nvSpPr>
          <p:spPr bwMode="auto">
            <a:xfrm>
              <a:off x="552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8" name="Group 41"/>
          <p:cNvGrpSpPr>
            <a:grpSpLocks/>
          </p:cNvGrpSpPr>
          <p:nvPr/>
        </p:nvGrpSpPr>
        <p:grpSpPr bwMode="auto">
          <a:xfrm>
            <a:off x="990600" y="838200"/>
            <a:ext cx="830263" cy="969963"/>
            <a:chOff x="306" y="2160"/>
            <a:chExt cx="523" cy="611"/>
          </a:xfrm>
        </p:grpSpPr>
        <p:sp>
          <p:nvSpPr>
            <p:cNvPr id="11280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1 w 21600"/>
                <a:gd name="T13" fmla="*/ 2201 h 21600"/>
                <a:gd name="T14" fmla="*/ 18304 w 21600"/>
                <a:gd name="T15" fmla="*/ 92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281" name="Pyr1"/>
            <p:cNvSpPr>
              <a:spLocks noEditPoints="1" noChangeArrowheads="1"/>
            </p:cNvSpPr>
            <p:nvPr/>
          </p:nvSpPr>
          <p:spPr bwMode="auto">
            <a:xfrm rot="-8474137">
              <a:off x="306" y="269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600 w 21600"/>
                <a:gd name="T10" fmla="*/ 11700 h 21600"/>
                <a:gd name="T11" fmla="*/ 16400 w 21600"/>
                <a:gd name="T12" fmla="*/ 207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11282" name="Pyr2"/>
            <p:cNvSpPr>
              <a:spLocks noEditPoints="1" noChangeArrowheads="1"/>
            </p:cNvSpPr>
            <p:nvPr/>
          </p:nvSpPr>
          <p:spPr bwMode="auto">
            <a:xfrm rot="-8474137">
              <a:off x="324" y="2628"/>
              <a:ext cx="118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8 w 21600"/>
                <a:gd name="T13" fmla="*/ 508 h 21600"/>
                <a:gd name="T14" fmla="*/ 1574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283" name="AutoShape 34"/>
            <p:cNvSpPr>
              <a:spLocks noChangeArrowheads="1"/>
            </p:cNvSpPr>
            <p:nvPr/>
          </p:nvSpPr>
          <p:spPr bwMode="auto">
            <a:xfrm rot="-30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1281112" y="497999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 flipH="1">
            <a:off x="1585912" y="421799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 flipH="1">
            <a:off x="1766887" y="455137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Line 38"/>
          <p:cNvSpPr>
            <a:spLocks noChangeShapeType="1"/>
          </p:cNvSpPr>
          <p:nvPr/>
        </p:nvSpPr>
        <p:spPr bwMode="auto">
          <a:xfrm flipH="1">
            <a:off x="1952625" y="955199"/>
            <a:ext cx="319087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Line 39"/>
          <p:cNvSpPr>
            <a:spLocks noChangeShapeType="1"/>
          </p:cNvSpPr>
          <p:nvPr/>
        </p:nvSpPr>
        <p:spPr bwMode="auto">
          <a:xfrm flipH="1" flipV="1">
            <a:off x="1966912" y="1183799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 flipH="1">
            <a:off x="1885950" y="650399"/>
            <a:ext cx="309562" cy="261938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6907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5" grpId="0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/>
          <p:cNvSpPr txBox="1">
            <a:spLocks noChangeArrowheads="1"/>
          </p:cNvSpPr>
          <p:nvPr/>
        </p:nvSpPr>
        <p:spPr bwMode="auto">
          <a:xfrm>
            <a:off x="533400" y="73152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-Dýới ánh sáng mặt trời, thực vật thải ra những gì ?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1600" y="188913"/>
            <a:ext cx="8964613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" name="Cloud Callout 1"/>
          <p:cNvSpPr/>
          <p:nvPr/>
        </p:nvSpPr>
        <p:spPr>
          <a:xfrm>
            <a:off x="773906" y="1066800"/>
            <a:ext cx="7620000" cy="4419600"/>
          </a:xfrm>
          <a:prstGeom prst="cloudCallout">
            <a:avLst>
              <a:gd name="adj1" fmla="val -51440"/>
              <a:gd name="adj2" fmla="val 625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</a:rPr>
              <a:t>2. Sự </a:t>
            </a:r>
            <a:r>
              <a:rPr lang="en-US" sz="4000" b="1" dirty="0" err="1">
                <a:latin typeface="Times New Roman" pitchFamily="18" charset="0"/>
              </a:rPr>
              <a:t>trao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đổi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thức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ăn</a:t>
            </a:r>
            <a:r>
              <a:rPr lang="en-US" sz="4000" b="1" dirty="0">
                <a:latin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diễn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ra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như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472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9"/>
          <p:cNvSpPr>
            <a:spLocks noChangeShapeType="1"/>
          </p:cNvSpPr>
          <p:nvPr/>
        </p:nvSpPr>
        <p:spPr bwMode="auto">
          <a:xfrm flipH="1">
            <a:off x="3657600" y="1825625"/>
            <a:ext cx="457200" cy="68897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20"/>
          <p:cNvSpPr>
            <a:spLocks noChangeShapeType="1"/>
          </p:cNvSpPr>
          <p:nvPr/>
        </p:nvSpPr>
        <p:spPr bwMode="auto">
          <a:xfrm flipH="1">
            <a:off x="4114800" y="1822450"/>
            <a:ext cx="2286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21"/>
          <p:cNvSpPr>
            <a:spLocks noChangeShapeType="1"/>
          </p:cNvSpPr>
          <p:nvPr/>
        </p:nvSpPr>
        <p:spPr bwMode="auto">
          <a:xfrm flipH="1">
            <a:off x="4572000" y="1898650"/>
            <a:ext cx="762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22"/>
          <p:cNvSpPr>
            <a:spLocks noChangeShapeType="1"/>
          </p:cNvSpPr>
          <p:nvPr/>
        </p:nvSpPr>
        <p:spPr bwMode="auto">
          <a:xfrm>
            <a:off x="4953000" y="1898650"/>
            <a:ext cx="762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23"/>
          <p:cNvSpPr>
            <a:spLocks noChangeShapeType="1"/>
          </p:cNvSpPr>
          <p:nvPr/>
        </p:nvSpPr>
        <p:spPr bwMode="auto">
          <a:xfrm>
            <a:off x="5181600" y="1862137"/>
            <a:ext cx="228600" cy="8048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24"/>
          <p:cNvSpPr>
            <a:spLocks noChangeShapeType="1"/>
          </p:cNvSpPr>
          <p:nvPr/>
        </p:nvSpPr>
        <p:spPr bwMode="auto">
          <a:xfrm>
            <a:off x="5334000" y="1817687"/>
            <a:ext cx="381000" cy="5445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Oval 25"/>
          <p:cNvSpPr>
            <a:spLocks noChangeArrowheads="1"/>
          </p:cNvSpPr>
          <p:nvPr/>
        </p:nvSpPr>
        <p:spPr bwMode="auto">
          <a:xfrm>
            <a:off x="3924300" y="2997200"/>
            <a:ext cx="1524000" cy="1587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Times New Roman" pitchFamily="18" charset="0"/>
              </a:rPr>
              <a:t>THỰC </a:t>
            </a:r>
          </a:p>
          <a:p>
            <a:pPr algn="ctr" eaLnBrk="0" hangingPunct="0"/>
            <a:r>
              <a:rPr lang="en-US" sz="3200" b="1">
                <a:latin typeface="Times New Roman" pitchFamily="18" charset="0"/>
              </a:rPr>
              <a:t>VẬT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1066800" y="12192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Hấp thụ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322" name="Text Box 27"/>
          <p:cNvSpPr txBox="1">
            <a:spLocks noChangeArrowheads="1"/>
          </p:cNvSpPr>
          <p:nvPr/>
        </p:nvSpPr>
        <p:spPr bwMode="auto">
          <a:xfrm>
            <a:off x="6858000" y="1219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Thải ra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323" name="Line 34"/>
          <p:cNvSpPr>
            <a:spLocks noChangeShapeType="1"/>
          </p:cNvSpPr>
          <p:nvPr/>
        </p:nvSpPr>
        <p:spPr bwMode="auto">
          <a:xfrm>
            <a:off x="2971800" y="2743200"/>
            <a:ext cx="990600" cy="509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35"/>
          <p:cNvSpPr>
            <a:spLocks noChangeShapeType="1"/>
          </p:cNvSpPr>
          <p:nvPr/>
        </p:nvSpPr>
        <p:spPr bwMode="auto">
          <a:xfrm flipV="1">
            <a:off x="2971800" y="3687763"/>
            <a:ext cx="838200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36"/>
          <p:cNvSpPr>
            <a:spLocks noChangeShapeType="1"/>
          </p:cNvSpPr>
          <p:nvPr/>
        </p:nvSpPr>
        <p:spPr bwMode="auto">
          <a:xfrm flipV="1">
            <a:off x="2971800" y="43434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7"/>
          <p:cNvSpPr>
            <a:spLocks noChangeShapeType="1"/>
          </p:cNvSpPr>
          <p:nvPr/>
        </p:nvSpPr>
        <p:spPr bwMode="auto">
          <a:xfrm flipV="1">
            <a:off x="5562600" y="2895600"/>
            <a:ext cx="914400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8"/>
          <p:cNvSpPr>
            <a:spLocks noChangeShapeType="1"/>
          </p:cNvSpPr>
          <p:nvPr/>
        </p:nvSpPr>
        <p:spPr bwMode="auto">
          <a:xfrm flipV="1">
            <a:off x="5638800" y="3733800"/>
            <a:ext cx="6858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9"/>
          <p:cNvSpPr>
            <a:spLocks noChangeShapeType="1"/>
          </p:cNvSpPr>
          <p:nvPr/>
        </p:nvSpPr>
        <p:spPr bwMode="auto">
          <a:xfrm>
            <a:off x="5638800" y="4191000"/>
            <a:ext cx="762000" cy="525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40"/>
          <p:cNvSpPr txBox="1">
            <a:spLocks noChangeArrowheads="1"/>
          </p:cNvSpPr>
          <p:nvPr/>
        </p:nvSpPr>
        <p:spPr bwMode="auto">
          <a:xfrm>
            <a:off x="2057400" y="6024563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>
                <a:latin typeface="Times New Roman" pitchFamily="18" charset="0"/>
              </a:rPr>
              <a:t>* Sơ đồ sự trao đổi thức ăn ở thực vật.</a:t>
            </a:r>
          </a:p>
        </p:txBody>
      </p:sp>
      <p:sp>
        <p:nvSpPr>
          <p:cNvPr id="13330" name="Oval 31"/>
          <p:cNvSpPr>
            <a:spLocks noChangeArrowheads="1"/>
          </p:cNvSpPr>
          <p:nvPr/>
        </p:nvSpPr>
        <p:spPr bwMode="auto">
          <a:xfrm>
            <a:off x="3810000" y="228600"/>
            <a:ext cx="1752600" cy="1600200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ÁNH SÁNG</a:t>
            </a:r>
          </a:p>
          <a:p>
            <a:pPr algn="ctr" eaLnBrk="0" hangingPunct="0"/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MẶT TRỜI</a:t>
            </a:r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29400" y="2438400"/>
            <a:ext cx="2303463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629400" y="3352800"/>
            <a:ext cx="2286000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629400" y="4343400"/>
            <a:ext cx="2286000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57200" y="4343400"/>
            <a:ext cx="2312988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" y="3352800"/>
            <a:ext cx="2312988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57200" y="2362200"/>
            <a:ext cx="2303463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13337" name="Rectangle 4"/>
          <p:cNvSpPr>
            <a:spLocks noChangeArrowheads="1"/>
          </p:cNvSpPr>
          <p:nvPr/>
        </p:nvSpPr>
        <p:spPr bwMode="auto">
          <a:xfrm>
            <a:off x="101600" y="188913"/>
            <a:ext cx="8964613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268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533400" y="73152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-Dýới ánh sáng mặt trời, thực vật thải ra những gì ?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4339" name="Group 13"/>
          <p:cNvGrpSpPr>
            <a:grpSpLocks/>
          </p:cNvGrpSpPr>
          <p:nvPr/>
        </p:nvGrpSpPr>
        <p:grpSpPr bwMode="auto">
          <a:xfrm>
            <a:off x="228600" y="2362200"/>
            <a:ext cx="8686800" cy="3886200"/>
            <a:chOff x="240" y="1824"/>
            <a:chExt cx="5280" cy="2352"/>
          </a:xfrm>
        </p:grpSpPr>
        <p:sp>
          <p:nvSpPr>
            <p:cNvPr id="14367" name="Line 14"/>
            <p:cNvSpPr>
              <a:spLocks noChangeShapeType="1"/>
            </p:cNvSpPr>
            <p:nvPr/>
          </p:nvSpPr>
          <p:spPr bwMode="auto">
            <a:xfrm>
              <a:off x="24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5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6"/>
            <p:cNvSpPr>
              <a:spLocks noChangeShapeType="1"/>
            </p:cNvSpPr>
            <p:nvPr/>
          </p:nvSpPr>
          <p:spPr bwMode="auto">
            <a:xfrm>
              <a:off x="240" y="4176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17"/>
            <p:cNvSpPr>
              <a:spLocks noChangeShapeType="1"/>
            </p:cNvSpPr>
            <p:nvPr/>
          </p:nvSpPr>
          <p:spPr bwMode="auto">
            <a:xfrm>
              <a:off x="552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26" name="AutoShape 18"/>
          <p:cNvSpPr>
            <a:spLocks noChangeArrowheads="1"/>
          </p:cNvSpPr>
          <p:nvPr/>
        </p:nvSpPr>
        <p:spPr bwMode="auto">
          <a:xfrm>
            <a:off x="4038600" y="2514600"/>
            <a:ext cx="1295400" cy="10668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ÁNH SÁNG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MẶT TRỜI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H="1">
            <a:off x="3657600" y="3613150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 flipH="1">
            <a:off x="4114800" y="3686175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H="1">
            <a:off x="4572000" y="3794125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>
            <a:off x="4953000" y="3825875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1" name="Line 23"/>
          <p:cNvSpPr>
            <a:spLocks noChangeShapeType="1"/>
          </p:cNvSpPr>
          <p:nvPr/>
        </p:nvSpPr>
        <p:spPr bwMode="auto">
          <a:xfrm>
            <a:off x="5181600" y="3762375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>
            <a:off x="5334000" y="3686175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3" name="Oval 25"/>
          <p:cNvSpPr>
            <a:spLocks noChangeArrowheads="1"/>
          </p:cNvSpPr>
          <p:nvPr/>
        </p:nvSpPr>
        <p:spPr bwMode="auto">
          <a:xfrm>
            <a:off x="3962400" y="4573588"/>
            <a:ext cx="1524000" cy="1065212"/>
          </a:xfrm>
          <a:prstGeom prst="ellipse">
            <a:avLst/>
          </a:prstGeom>
          <a:solidFill>
            <a:srgbClr val="66FF33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THỰC VẬT</a:t>
            </a:r>
            <a:endParaRPr lang="en-US" sz="20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914400" y="2543175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 dirty="0" err="1">
                <a:latin typeface="Times New Roman" pitchFamily="18" charset="0"/>
              </a:rPr>
              <a:t>Hấp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thụ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71035" name="Text Box 27"/>
          <p:cNvSpPr txBox="1">
            <a:spLocks noChangeArrowheads="1"/>
          </p:cNvSpPr>
          <p:nvPr/>
        </p:nvSpPr>
        <p:spPr bwMode="auto">
          <a:xfrm>
            <a:off x="6705600" y="2543175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 dirty="0" err="1">
                <a:latin typeface="Times New Roman" pitchFamily="18" charset="0"/>
              </a:rPr>
              <a:t>Thải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ra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71036" name="AutoShape 28"/>
          <p:cNvSpPr>
            <a:spLocks noChangeArrowheads="1"/>
          </p:cNvSpPr>
          <p:nvPr/>
        </p:nvSpPr>
        <p:spPr bwMode="auto">
          <a:xfrm>
            <a:off x="304800" y="3733800"/>
            <a:ext cx="2362200" cy="66992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Khí các-bô-níc</a:t>
            </a:r>
          </a:p>
        </p:txBody>
      </p:sp>
      <p:sp>
        <p:nvSpPr>
          <p:cNvPr id="171037" name="AutoShape 29"/>
          <p:cNvSpPr>
            <a:spLocks noChangeArrowheads="1"/>
          </p:cNvSpPr>
          <p:nvPr/>
        </p:nvSpPr>
        <p:spPr bwMode="auto">
          <a:xfrm>
            <a:off x="304800" y="4648200"/>
            <a:ext cx="2362200" cy="54927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Nước</a:t>
            </a:r>
          </a:p>
        </p:txBody>
      </p:sp>
      <p:sp>
        <p:nvSpPr>
          <p:cNvPr id="171038" name="AutoShape 30"/>
          <p:cNvSpPr>
            <a:spLocks noChangeArrowheads="1"/>
          </p:cNvSpPr>
          <p:nvPr/>
        </p:nvSpPr>
        <p:spPr bwMode="auto">
          <a:xfrm>
            <a:off x="304800" y="5410200"/>
            <a:ext cx="2514600" cy="60960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Các chất khoáng</a:t>
            </a:r>
          </a:p>
        </p:txBody>
      </p:sp>
      <p:sp>
        <p:nvSpPr>
          <p:cNvPr id="171039" name="AutoShape 31"/>
          <p:cNvSpPr>
            <a:spLocks noChangeArrowheads="1"/>
          </p:cNvSpPr>
          <p:nvPr/>
        </p:nvSpPr>
        <p:spPr bwMode="auto">
          <a:xfrm>
            <a:off x="6477000" y="3810000"/>
            <a:ext cx="2076450" cy="5921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Khí ô-xi</a:t>
            </a:r>
          </a:p>
        </p:txBody>
      </p:sp>
      <p:sp>
        <p:nvSpPr>
          <p:cNvPr id="171040" name="AutoShape 32"/>
          <p:cNvSpPr>
            <a:spLocks noChangeArrowheads="1"/>
          </p:cNvSpPr>
          <p:nvPr/>
        </p:nvSpPr>
        <p:spPr bwMode="auto">
          <a:xfrm>
            <a:off x="6477000" y="4719638"/>
            <a:ext cx="2219325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Hơi nước</a:t>
            </a:r>
          </a:p>
        </p:txBody>
      </p:sp>
      <p:sp>
        <p:nvSpPr>
          <p:cNvPr id="171041" name="AutoShape 33"/>
          <p:cNvSpPr>
            <a:spLocks noChangeArrowheads="1"/>
          </p:cNvSpPr>
          <p:nvPr/>
        </p:nvSpPr>
        <p:spPr bwMode="auto">
          <a:xfrm>
            <a:off x="6324600" y="5557838"/>
            <a:ext cx="2362200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Các chất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 khoáng khác</a:t>
            </a: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2895600" y="4267200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3" name="Line 35"/>
          <p:cNvSpPr>
            <a:spLocks noChangeShapeType="1"/>
          </p:cNvSpPr>
          <p:nvPr/>
        </p:nvSpPr>
        <p:spPr bwMode="auto">
          <a:xfrm>
            <a:off x="2819400" y="505618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4" name="Line 36"/>
          <p:cNvSpPr>
            <a:spLocks noChangeShapeType="1"/>
          </p:cNvSpPr>
          <p:nvPr/>
        </p:nvSpPr>
        <p:spPr bwMode="auto">
          <a:xfrm flipV="1">
            <a:off x="2895600" y="5495925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5" name="Line 37"/>
          <p:cNvSpPr>
            <a:spLocks noChangeShapeType="1"/>
          </p:cNvSpPr>
          <p:nvPr/>
        </p:nvSpPr>
        <p:spPr bwMode="auto">
          <a:xfrm flipV="1">
            <a:off x="5562600" y="4295775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6" name="Line 38"/>
          <p:cNvSpPr>
            <a:spLocks noChangeShapeType="1"/>
          </p:cNvSpPr>
          <p:nvPr/>
        </p:nvSpPr>
        <p:spPr bwMode="auto">
          <a:xfrm>
            <a:off x="5562600" y="503555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7" name="Line 39"/>
          <p:cNvSpPr>
            <a:spLocks noChangeShapeType="1"/>
          </p:cNvSpPr>
          <p:nvPr/>
        </p:nvSpPr>
        <p:spPr bwMode="auto">
          <a:xfrm>
            <a:off x="5562600" y="5438775"/>
            <a:ext cx="7620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40"/>
          <p:cNvSpPr txBox="1">
            <a:spLocks noChangeArrowheads="1"/>
          </p:cNvSpPr>
          <p:nvPr/>
        </p:nvSpPr>
        <p:spPr bwMode="auto">
          <a:xfrm>
            <a:off x="2057400" y="62484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>
                <a:latin typeface="Times New Roman" pitchFamily="18" charset="0"/>
              </a:rPr>
              <a:t>* Sơ đồ sự trao đổi thức ăn ở thực vật.</a:t>
            </a:r>
          </a:p>
        </p:txBody>
      </p:sp>
      <p:sp>
        <p:nvSpPr>
          <p:cNvPr id="14363" name="Text Box 44"/>
          <p:cNvSpPr txBox="1">
            <a:spLocks noChangeArrowheads="1"/>
          </p:cNvSpPr>
          <p:nvPr/>
        </p:nvSpPr>
        <p:spPr bwMode="auto">
          <a:xfrm>
            <a:off x="323589" y="1295400"/>
            <a:ext cx="7256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latin typeface="Times New Roman" pitchFamily="18" charset="0"/>
              </a:rPr>
              <a:t>2/ </a:t>
            </a:r>
            <a:r>
              <a:rPr lang="en-US" sz="2400" b="1" dirty="0" err="1">
                <a:latin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ăn</a:t>
            </a:r>
            <a:r>
              <a:rPr lang="en-US" sz="2400" b="1" dirty="0">
                <a:latin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diễn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4364" name="Rectangle 4"/>
          <p:cNvSpPr>
            <a:spLocks noChangeArrowheads="1"/>
          </p:cNvSpPr>
          <p:nvPr/>
        </p:nvSpPr>
        <p:spPr bwMode="auto">
          <a:xfrm>
            <a:off x="101600" y="188913"/>
            <a:ext cx="8964613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9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7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7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6" grpId="0" animBg="1"/>
      <p:bldP spid="171027" grpId="0" animBg="1"/>
      <p:bldP spid="171028" grpId="0" animBg="1"/>
      <p:bldP spid="171029" grpId="0" animBg="1"/>
      <p:bldP spid="171030" grpId="0" animBg="1"/>
      <p:bldP spid="171031" grpId="0" animBg="1"/>
      <p:bldP spid="171032" grpId="0" animBg="1"/>
      <p:bldP spid="171033" grpId="0" animBg="1"/>
      <p:bldP spid="171034" grpId="0"/>
      <p:bldP spid="171035" grpId="0"/>
      <p:bldP spid="171036" grpId="0" animBg="1"/>
      <p:bldP spid="171037" grpId="0" animBg="1"/>
      <p:bldP spid="171038" grpId="0" animBg="1"/>
      <p:bldP spid="171039" grpId="0" animBg="1"/>
      <p:bldP spid="171040" grpId="0" animBg="1"/>
      <p:bldP spid="171041" grpId="0" animBg="1"/>
      <p:bldP spid="171042" grpId="0" animBg="1"/>
      <p:bldP spid="171043" grpId="0" animBg="1"/>
      <p:bldP spid="171044" grpId="0" animBg="1"/>
      <p:bldP spid="171045" grpId="0" animBg="1"/>
      <p:bldP spid="171046" grpId="0" animBg="1"/>
      <p:bldP spid="1710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533400" y="3211817"/>
            <a:ext cx="8153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800" b="1" dirty="0">
                <a:latin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hữu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bột</a:t>
            </a:r>
            <a:r>
              <a:rPr lang="en-US" sz="2800" b="1" dirty="0">
                <a:latin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vô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khoáng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các-bô-níc</a:t>
            </a:r>
            <a:r>
              <a:rPr lang="en-US" sz="2800" b="1" dirty="0">
                <a:latin typeface="Times New Roman" pitchFamily="18" charset="0"/>
              </a:rPr>
              <a:t>).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hữu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nuôi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" y="2971800"/>
            <a:ext cx="8229600" cy="2193925"/>
            <a:chOff x="240" y="1680"/>
            <a:chExt cx="5184" cy="1344"/>
          </a:xfrm>
        </p:grpSpPr>
        <p:sp>
          <p:nvSpPr>
            <p:cNvPr id="15381" name="Line 11"/>
            <p:cNvSpPr>
              <a:spLocks noChangeShapeType="1"/>
            </p:cNvSpPr>
            <p:nvPr/>
          </p:nvSpPr>
          <p:spPr bwMode="auto">
            <a:xfrm>
              <a:off x="240" y="1680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2"/>
            <p:cNvSpPr>
              <a:spLocks noChangeShapeType="1"/>
            </p:cNvSpPr>
            <p:nvPr/>
          </p:nvSpPr>
          <p:spPr bwMode="auto">
            <a:xfrm>
              <a:off x="240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13"/>
            <p:cNvSpPr>
              <a:spLocks noChangeShapeType="1"/>
            </p:cNvSpPr>
            <p:nvPr/>
          </p:nvSpPr>
          <p:spPr bwMode="auto">
            <a:xfrm>
              <a:off x="240" y="3024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>
              <a:off x="5424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4" name="Group 54"/>
          <p:cNvGrpSpPr>
            <a:grpSpLocks/>
          </p:cNvGrpSpPr>
          <p:nvPr/>
        </p:nvGrpSpPr>
        <p:grpSpPr bwMode="auto">
          <a:xfrm>
            <a:off x="1024271" y="1210317"/>
            <a:ext cx="830263" cy="969963"/>
            <a:chOff x="306" y="2160"/>
            <a:chExt cx="523" cy="611"/>
          </a:xfrm>
        </p:grpSpPr>
        <p:sp>
          <p:nvSpPr>
            <p:cNvPr id="15377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1 w 21600"/>
                <a:gd name="T13" fmla="*/ 2201 h 21600"/>
                <a:gd name="T14" fmla="*/ 18304 w 21600"/>
                <a:gd name="T15" fmla="*/ 92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378" name="Pyr1"/>
            <p:cNvSpPr>
              <a:spLocks noEditPoints="1" noChangeArrowheads="1"/>
            </p:cNvSpPr>
            <p:nvPr/>
          </p:nvSpPr>
          <p:spPr bwMode="auto">
            <a:xfrm rot="-8474137">
              <a:off x="306" y="269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600 w 21600"/>
                <a:gd name="T10" fmla="*/ 11700 h 21600"/>
                <a:gd name="T11" fmla="*/ 16400 w 21600"/>
                <a:gd name="T12" fmla="*/ 207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15379" name="Pyr2"/>
            <p:cNvSpPr>
              <a:spLocks noEditPoints="1" noChangeArrowheads="1"/>
            </p:cNvSpPr>
            <p:nvPr/>
          </p:nvSpPr>
          <p:spPr bwMode="auto">
            <a:xfrm rot="-8474137">
              <a:off x="324" y="2628"/>
              <a:ext cx="118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8 w 21600"/>
                <a:gd name="T13" fmla="*/ 508 h 21600"/>
                <a:gd name="T14" fmla="*/ 1574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380" name="AutoShape 58"/>
            <p:cNvSpPr>
              <a:spLocks noChangeArrowheads="1"/>
            </p:cNvSpPr>
            <p:nvPr/>
          </p:nvSpPr>
          <p:spPr bwMode="auto">
            <a:xfrm rot="-30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42395" name="Line 59"/>
          <p:cNvSpPr>
            <a:spLocks noChangeShapeType="1"/>
          </p:cNvSpPr>
          <p:nvPr/>
        </p:nvSpPr>
        <p:spPr bwMode="auto">
          <a:xfrm>
            <a:off x="1358568" y="877736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6" name="Line 60"/>
          <p:cNvSpPr>
            <a:spLocks noChangeShapeType="1"/>
          </p:cNvSpPr>
          <p:nvPr/>
        </p:nvSpPr>
        <p:spPr bwMode="auto">
          <a:xfrm flipH="1">
            <a:off x="1663368" y="801536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7" name="Line 61"/>
          <p:cNvSpPr>
            <a:spLocks noChangeShapeType="1"/>
          </p:cNvSpPr>
          <p:nvPr/>
        </p:nvSpPr>
        <p:spPr bwMode="auto">
          <a:xfrm flipH="1">
            <a:off x="1844343" y="834874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8" name="Line 62"/>
          <p:cNvSpPr>
            <a:spLocks noChangeShapeType="1"/>
          </p:cNvSpPr>
          <p:nvPr/>
        </p:nvSpPr>
        <p:spPr bwMode="auto">
          <a:xfrm flipH="1">
            <a:off x="2030081" y="1334936"/>
            <a:ext cx="319087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9" name="Line 63"/>
          <p:cNvSpPr>
            <a:spLocks noChangeShapeType="1"/>
          </p:cNvSpPr>
          <p:nvPr/>
        </p:nvSpPr>
        <p:spPr bwMode="auto">
          <a:xfrm flipH="1" flipV="1">
            <a:off x="1996743" y="1619099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0" name="Line 64"/>
          <p:cNvSpPr>
            <a:spLocks noChangeShapeType="1"/>
          </p:cNvSpPr>
          <p:nvPr/>
        </p:nvSpPr>
        <p:spPr bwMode="auto">
          <a:xfrm flipH="1">
            <a:off x="1963406" y="1030136"/>
            <a:ext cx="309562" cy="261938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Rectangle 4"/>
          <p:cNvSpPr>
            <a:spLocks noChangeArrowheads="1"/>
          </p:cNvSpPr>
          <p:nvPr/>
        </p:nvSpPr>
        <p:spPr bwMode="auto">
          <a:xfrm>
            <a:off x="152400" y="188913"/>
            <a:ext cx="8812213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Rectangular Callout 23"/>
          <p:cNvSpPr/>
          <p:nvPr/>
        </p:nvSpPr>
        <p:spPr bwMode="auto">
          <a:xfrm>
            <a:off x="2951790" y="1063805"/>
            <a:ext cx="3733800" cy="1213095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85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/>
      <p:bldP spid="142395" grpId="0" animBg="1"/>
      <p:bldP spid="142396" grpId="0" animBg="1"/>
      <p:bldP spid="142397" grpId="0" animBg="1"/>
      <p:bldP spid="142398" grpId="0" animBg="1"/>
      <p:bldP spid="142399" grpId="0" animBg="1"/>
      <p:bldP spid="14240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457200" y="838200"/>
            <a:ext cx="7772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HOẠT ĐỘNG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1375" y="182880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>
                <a:latin typeface="Times New Roman" pitchFamily="18" charset="0"/>
              </a:rPr>
              <a:t>* </a:t>
            </a:r>
            <a:r>
              <a:rPr lang="en-US" sz="2800" b="1" i="1" dirty="0" err="1">
                <a:latin typeface="Times New Roman" pitchFamily="18" charset="0"/>
              </a:rPr>
              <a:t>Sơ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đồ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trao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đổi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khí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hô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hấp</a:t>
            </a:r>
            <a:r>
              <a:rPr lang="en-US" sz="2800" b="1" i="1" dirty="0">
                <a:latin typeface="Times New Roman" pitchFamily="18" charset="0"/>
              </a:rPr>
              <a:t> ở </a:t>
            </a:r>
            <a:r>
              <a:rPr lang="en-US" sz="2800" b="1" i="1" dirty="0" err="1">
                <a:latin typeface="Times New Roman" pitchFamily="18" charset="0"/>
              </a:rPr>
              <a:t>thực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1375" y="2743199"/>
            <a:ext cx="587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 dirty="0">
                <a:latin typeface="Times New Roman" pitchFamily="18" charset="0"/>
              </a:rPr>
              <a:t>* </a:t>
            </a:r>
            <a:r>
              <a:rPr lang="en-US" sz="2800" b="1" i="1" dirty="0" err="1">
                <a:latin typeface="Times New Roman" pitchFamily="18" charset="0"/>
              </a:rPr>
              <a:t>Sơ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đồ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trao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đổi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thức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ăn</a:t>
            </a:r>
            <a:r>
              <a:rPr lang="en-US" sz="2800" b="1" i="1" dirty="0">
                <a:latin typeface="Times New Roman" pitchFamily="18" charset="0"/>
              </a:rPr>
              <a:t> ở </a:t>
            </a:r>
            <a:r>
              <a:rPr lang="en-US" sz="2800" b="1" i="1" dirty="0" err="1">
                <a:latin typeface="Times New Roman" pitchFamily="18" charset="0"/>
              </a:rPr>
              <a:t>thực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838200"/>
            <a:ext cx="8153400" cy="1752600"/>
            <a:chOff x="336" y="624"/>
            <a:chExt cx="5136" cy="1056"/>
          </a:xfrm>
        </p:grpSpPr>
        <p:sp>
          <p:nvSpPr>
            <p:cNvPr id="17450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3733800" y="1905000"/>
            <a:ext cx="1600200" cy="4572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THỰC VẬT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77000" y="10668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Thải ra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62000" y="9906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Hấp thụ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381000" y="1752600"/>
            <a:ext cx="2133600" cy="609600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Khí</a:t>
            </a:r>
            <a:r>
              <a:rPr lang="en-US" sz="2400">
                <a:solidFill>
                  <a:srgbClr val="990099"/>
                </a:solidFill>
                <a:latin typeface="Times New Roman" pitchFamily="18" charset="0"/>
              </a:rPr>
              <a:t> ……..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6248400" y="1828800"/>
            <a:ext cx="2133600" cy="609600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Khí </a:t>
            </a:r>
            <a:r>
              <a:rPr lang="en-US" sz="2400">
                <a:solidFill>
                  <a:srgbClr val="990099"/>
                </a:solidFill>
                <a:latin typeface="Times New Roman" pitchFamily="18" charset="0"/>
              </a:rPr>
              <a:t>………….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5410200" y="2133600"/>
            <a:ext cx="6858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33400" y="152400"/>
            <a:ext cx="7315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>
                <a:latin typeface="Times New Roman" pitchFamily="18" charset="0"/>
              </a:rPr>
              <a:t>*Sơ đồ sự trao đổi khí trong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hô hấp ở thực vật.</a:t>
            </a: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667000" y="2057400"/>
            <a:ext cx="9906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219200" y="1829844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Ô-xi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7010400" y="17383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/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6856956" y="1923256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52400" y="3200400"/>
            <a:ext cx="8534400" cy="3429000"/>
            <a:chOff x="240" y="1824"/>
            <a:chExt cx="5280" cy="2352"/>
          </a:xfrm>
        </p:grpSpPr>
        <p:sp>
          <p:nvSpPr>
            <p:cNvPr id="17446" name="Line 14"/>
            <p:cNvSpPr>
              <a:spLocks noChangeShapeType="1"/>
            </p:cNvSpPr>
            <p:nvPr/>
          </p:nvSpPr>
          <p:spPr bwMode="auto">
            <a:xfrm>
              <a:off x="24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15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16"/>
            <p:cNvSpPr>
              <a:spLocks noChangeShapeType="1"/>
            </p:cNvSpPr>
            <p:nvPr/>
          </p:nvSpPr>
          <p:spPr bwMode="auto">
            <a:xfrm>
              <a:off x="240" y="4176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17"/>
            <p:cNvSpPr>
              <a:spLocks noChangeShapeType="1"/>
            </p:cNvSpPr>
            <p:nvPr/>
          </p:nvSpPr>
          <p:spPr bwMode="auto">
            <a:xfrm>
              <a:off x="552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3886200" y="3276600"/>
            <a:ext cx="1295400" cy="1025525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ÁNH SÁNG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MẶT TRỜI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H="1">
            <a:off x="3581400" y="4079875"/>
            <a:ext cx="457200" cy="4429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>
            <a:off x="4038600" y="4156075"/>
            <a:ext cx="2286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4495800" y="4264025"/>
            <a:ext cx="762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4876800" y="4295775"/>
            <a:ext cx="762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5105400" y="4230688"/>
            <a:ext cx="228600" cy="5175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5257800" y="4151313"/>
            <a:ext cx="381000" cy="3492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3886200" y="5051425"/>
            <a:ext cx="1524000" cy="1023938"/>
          </a:xfrm>
          <a:prstGeom prst="ellipse">
            <a:avLst/>
          </a:prstGeom>
          <a:solidFill>
            <a:srgbClr val="66FF33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THỰC VẬT</a:t>
            </a:r>
            <a:endParaRPr lang="en-US" sz="20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33400" y="34290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Hấp thụ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6629400" y="35814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Thải ra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auto">
          <a:xfrm>
            <a:off x="228600" y="4203700"/>
            <a:ext cx="2362200" cy="64452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Khí các-bô-níc</a:t>
            </a:r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auto">
          <a:xfrm>
            <a:off x="228600" y="5116513"/>
            <a:ext cx="2362200" cy="52705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Nước</a:t>
            </a: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228600" y="5880100"/>
            <a:ext cx="2514600" cy="58420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Các chất khoáng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6400800" y="4278313"/>
            <a:ext cx="2076450" cy="56991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Khí ô-xi</a:t>
            </a:r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auto">
          <a:xfrm>
            <a:off x="6400800" y="5187950"/>
            <a:ext cx="2219325" cy="5159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Hơi nước</a:t>
            </a:r>
          </a:p>
        </p:txBody>
      </p:sp>
      <p:sp>
        <p:nvSpPr>
          <p:cNvPr id="40" name="AutoShape 33"/>
          <p:cNvSpPr>
            <a:spLocks noChangeArrowheads="1"/>
          </p:cNvSpPr>
          <p:nvPr/>
        </p:nvSpPr>
        <p:spPr bwMode="auto">
          <a:xfrm>
            <a:off x="6248400" y="6026150"/>
            <a:ext cx="2362200" cy="5159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Các chất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 khoáng khác</a:t>
            </a: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2819400" y="4732338"/>
            <a:ext cx="838200" cy="42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 flipV="1">
            <a:off x="2743200" y="5513388"/>
            <a:ext cx="838200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V="1">
            <a:off x="2819400" y="5959475"/>
            <a:ext cx="914400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5486400" y="4762500"/>
            <a:ext cx="838200" cy="442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V="1">
            <a:off x="5486400" y="5492750"/>
            <a:ext cx="8382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5486400" y="5902325"/>
            <a:ext cx="7620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990600" y="2667000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>
                <a:latin typeface="Times New Roman" pitchFamily="18" charset="0"/>
              </a:rPr>
              <a:t>*</a:t>
            </a:r>
            <a:r>
              <a:rPr lang="en-US" sz="2800" b="1" i="1">
                <a:latin typeface="Times New Roman" pitchFamily="18" charset="0"/>
              </a:rPr>
              <a:t> Sơ đồ sự trao đổi thức ăn ở thực vật</a:t>
            </a:r>
            <a:r>
              <a:rPr lang="en-US" sz="2400" b="1" i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7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571500" y="2438400"/>
            <a:ext cx="8001000" cy="304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</a:rPr>
              <a:t>Cũng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</a:rPr>
              <a:t>  ô-xi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hô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hấp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mình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hô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hấp</a:t>
            </a:r>
            <a:r>
              <a:rPr lang="en-US" sz="2400" b="1" dirty="0">
                <a:latin typeface="Times New Roman" pitchFamily="18" charset="0"/>
              </a:rPr>
              <a:t>, 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hấp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thụ</a:t>
            </a: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</a:rPr>
              <a:t> ô-xi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thải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các-bô-níc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itchFamily="18" charset="0"/>
              </a:rPr>
              <a:t>  -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tổng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</a:rPr>
              <a:t>ví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dụ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bột</a:t>
            </a:r>
            <a:r>
              <a:rPr lang="en-US" sz="2400" b="1" dirty="0">
                <a:latin typeface="Times New Roman" pitchFamily="18" charset="0"/>
              </a:rPr>
              <a:t>) 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vô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khoáng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các-bô</a:t>
            </a:r>
            <a:r>
              <a:rPr lang="en-US" sz="2400" b="1" dirty="0">
                <a:latin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</a:rPr>
              <a:t>níc</a:t>
            </a:r>
            <a:r>
              <a:rPr lang="en-US" sz="2400" b="1" dirty="0">
                <a:latin typeface="Times New Roman" pitchFamily="18" charset="0"/>
              </a:rPr>
              <a:t>).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nuôi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</a:rPr>
              <a:t>.</a:t>
            </a:r>
            <a:endParaRPr lang="vi-VN" sz="2400" dirty="0"/>
          </a:p>
        </p:txBody>
      </p:sp>
      <p:sp>
        <p:nvSpPr>
          <p:cNvPr id="4" name="Rectangular Callout 23">
            <a:extLst>
              <a:ext uri="{FF2B5EF4-FFF2-40B4-BE49-F238E27FC236}">
                <a16:creationId xmlns:a16="http://schemas.microsoft.com/office/drawing/2014/main" id="{88E3030C-07F7-4A26-857D-456CEA5D63D2}"/>
              </a:ext>
            </a:extLst>
          </p:cNvPr>
          <p:cNvSpPr/>
          <p:nvPr/>
        </p:nvSpPr>
        <p:spPr bwMode="auto">
          <a:xfrm>
            <a:off x="2740819" y="838200"/>
            <a:ext cx="3733800" cy="1213095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17"/>
          <p:cNvSpPr txBox="1">
            <a:spLocks noChangeArrowheads="1"/>
          </p:cNvSpPr>
          <p:nvPr/>
        </p:nvSpPr>
        <p:spPr bwMode="auto">
          <a:xfrm>
            <a:off x="105428" y="2514600"/>
            <a:ext cx="56951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5324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38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0" y="1264552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nh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</a:rPr>
              <a:t>ư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đời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-32657" y="4019338"/>
            <a:ext cx="91766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 b="1" dirty="0">
                <a:latin typeface="Times New Roman" pitchFamily="18" charset="0"/>
              </a:rPr>
              <a:t>   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quá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quang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hút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thải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? </a:t>
            </a:r>
            <a:endParaRPr lang="en-US" sz="3000" b="1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93" y="235803"/>
            <a:ext cx="5040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244" y="2457279"/>
            <a:ext cx="8906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     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 khí rất quan trọng đối với đời sống của thực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vật, thực vật cần không khí để thực hiện hai quá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trình quang hợp và hô hấp.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889" y="5253973"/>
            <a:ext cx="7741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xi. </a:t>
            </a:r>
          </a:p>
        </p:txBody>
      </p:sp>
    </p:spTree>
    <p:extLst>
      <p:ext uri="{BB962C8B-B14F-4D97-AF65-F5344CB8AC3E}">
        <p14:creationId xmlns:p14="http://schemas.microsoft.com/office/powerpoint/2010/main" val="21801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/>
      <p:bldP spid="128008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481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6627" name="Content Placeholder 3" descr="rung-la-la-phoi-cua-trai-d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19222714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5" descr="mau-xanh-trai-d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43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4AA2-ADE0-4D89-8F25-A35129E6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Thứ ba ngày 26 tháng 4 năm 2022</a:t>
            </a:r>
            <a:b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</a:b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Khoa học </a:t>
            </a:r>
            <a:b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</a:b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Trao đổi chất ở thực vật</a:t>
            </a:r>
          </a:p>
        </p:txBody>
      </p:sp>
    </p:spTree>
    <p:extLst>
      <p:ext uri="{BB962C8B-B14F-4D97-AF65-F5344CB8AC3E}">
        <p14:creationId xmlns:p14="http://schemas.microsoft.com/office/powerpoint/2010/main" val="290020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4A3737-48A3-4AD5-97A6-BF17B1F57809}"/>
              </a:ext>
            </a:extLst>
          </p:cNvPr>
          <p:cNvSpPr txBox="1"/>
          <p:nvPr/>
        </p:nvSpPr>
        <p:spPr>
          <a:xfrm>
            <a:off x="834347" y="2057400"/>
            <a:ext cx="74753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Hoạt động 1. Trong quá trình sống thực vật lấy gì và thải ra môi trường những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80457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Quan sát bức tranh: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2590800"/>
            <a:ext cx="4038600" cy="2514599"/>
          </a:xfrm>
        </p:spPr>
        <p:txBody>
          <a:bodyPr/>
          <a:lstStyle/>
          <a:p>
            <a:pPr>
              <a:buNone/>
            </a:pPr>
            <a:r>
              <a:rPr lang="vi-VN" b="1" i="1" dirty="0">
                <a:solidFill>
                  <a:srgbClr val="0000FF"/>
                </a:solidFill>
                <a:latin typeface="+mj-lt"/>
              </a:rPr>
              <a:t>1.</a:t>
            </a:r>
            <a:r>
              <a:rPr lang="en-US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b="1" i="1" dirty="0">
                <a:solidFill>
                  <a:srgbClr val="0000FF"/>
                </a:solidFill>
                <a:latin typeface="+mj-lt"/>
              </a:rPr>
              <a:t>Kể tên những yếu tố</a:t>
            </a:r>
            <a:r>
              <a:rPr lang="en-US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b="1" i="1" dirty="0">
                <a:solidFill>
                  <a:srgbClr val="0000FF"/>
                </a:solidFill>
                <a:latin typeface="+mj-lt"/>
              </a:rPr>
              <a:t>đóng vai trò quan trọng trong sự phát triển của cây xanh?</a:t>
            </a:r>
            <a:endParaRPr lang="en-US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953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932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982EF5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25027" r="36559" b="14111"/>
          <a:stretch>
            <a:fillRect/>
          </a:stretch>
        </p:blipFill>
        <p:spPr>
          <a:xfrm>
            <a:off x="533400" y="685800"/>
            <a:ext cx="4648200" cy="5257800"/>
          </a:xfr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833688" y="6096000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rgbClr val="3333FF"/>
                </a:solidFill>
              </a:rPr>
              <a:t>HÌNH 1: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5257800" y="685800"/>
            <a:ext cx="3657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 flipH="1" flipV="1">
            <a:off x="4800600" y="1524000"/>
            <a:ext cx="838200" cy="1295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 flipH="1">
            <a:off x="1905000" y="3352800"/>
            <a:ext cx="3810000" cy="1828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 flipH="1">
            <a:off x="3352800" y="4648200"/>
            <a:ext cx="2286000" cy="914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638800" y="43434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5638800" y="36576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*Không khí</a:t>
            </a:r>
          </a:p>
        </p:txBody>
      </p:sp>
      <p:sp>
        <p:nvSpPr>
          <p:cNvPr id="5130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4876800" y="2743200"/>
            <a:ext cx="838200" cy="1066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38800" y="2590800"/>
            <a:ext cx="304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*Ánh sáng mặt trời</a:t>
            </a:r>
          </a:p>
          <a:p>
            <a:pPr eaLnBrk="1" hangingPunct="1"/>
            <a:endParaRPr lang="vi-VN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38800" y="3048000"/>
            <a:ext cx="116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*Nước</a:t>
            </a:r>
          </a:p>
        </p:txBody>
      </p:sp>
      <p:sp>
        <p:nvSpPr>
          <p:cNvPr id="5134" name="TextBox 14"/>
          <p:cNvSpPr txBox="1">
            <a:spLocks noChangeArrowheads="1"/>
          </p:cNvSpPr>
          <p:nvPr/>
        </p:nvSpPr>
        <p:spPr bwMode="auto">
          <a:xfrm>
            <a:off x="685800" y="4953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062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0" grpId="0" animBg="1"/>
      <p:bldP spid="189451" grpId="0" animBg="1"/>
      <p:bldP spid="189452" grpId="0" animBg="1"/>
      <p:bldP spid="189453" grpId="0"/>
      <p:bldP spid="189454" grpId="0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</a:rPr>
              <a:t>2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>
                <a:latin typeface="Times New Roman" pitchFamily="18" charset="0"/>
              </a:rPr>
              <a:t>Trong quá trình sống, cây xanh phải lấy vào những gì và thải ra những gì từ môi trường?</a:t>
            </a:r>
          </a:p>
        </p:txBody>
      </p:sp>
      <p:pic>
        <p:nvPicPr>
          <p:cNvPr id="7171" name="Picture 3" descr="982EF5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25027" r="36559" b="14111"/>
          <a:stretch>
            <a:fillRect/>
          </a:stretch>
        </p:blipFill>
        <p:spPr>
          <a:xfrm>
            <a:off x="2436019" y="1371600"/>
            <a:ext cx="4343400" cy="5029200"/>
          </a:xfr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2276" name="Line 4"/>
          <p:cNvSpPr>
            <a:spLocks noChangeShapeType="1"/>
          </p:cNvSpPr>
          <p:nvPr/>
        </p:nvSpPr>
        <p:spPr bwMode="auto">
          <a:xfrm flipH="1">
            <a:off x="5626100" y="2019300"/>
            <a:ext cx="38100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 flipH="1" flipV="1">
            <a:off x="4711700" y="5562600"/>
            <a:ext cx="152400" cy="685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 rot="1234854">
            <a:off x="2425700" y="38481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0000"/>
                </a:solidFill>
              </a:rPr>
              <a:t>Khí ôxi</a:t>
            </a:r>
          </a:p>
        </p:txBody>
      </p:sp>
      <p:sp>
        <p:nvSpPr>
          <p:cNvPr id="182285" name="AutoShape 13"/>
          <p:cNvSpPr>
            <a:spLocks noChangeArrowheads="1"/>
          </p:cNvSpPr>
          <p:nvPr/>
        </p:nvSpPr>
        <p:spPr bwMode="auto">
          <a:xfrm rot="-2535133">
            <a:off x="5680075" y="3154363"/>
            <a:ext cx="1546225" cy="622300"/>
          </a:xfrm>
          <a:prstGeom prst="rightArrow">
            <a:avLst>
              <a:gd name="adj1" fmla="val 50000"/>
              <a:gd name="adj2" fmla="val 81615"/>
            </a:avLst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182286" name="AutoShape 14"/>
          <p:cNvSpPr>
            <a:spLocks noChangeArrowheads="1"/>
          </p:cNvSpPr>
          <p:nvPr/>
        </p:nvSpPr>
        <p:spPr bwMode="auto">
          <a:xfrm>
            <a:off x="2882900" y="5867400"/>
            <a:ext cx="1828800" cy="419100"/>
          </a:xfrm>
          <a:prstGeom prst="curvedUpArrow">
            <a:avLst>
              <a:gd name="adj1" fmla="val 41960"/>
              <a:gd name="adj2" fmla="val 101960"/>
              <a:gd name="adj3" fmla="val 33333"/>
            </a:avLst>
          </a:prstGeom>
          <a:solidFill>
            <a:srgbClr val="99FFCC"/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2290" name="AutoShape 18"/>
          <p:cNvSpPr>
            <a:spLocks noChangeArrowheads="1"/>
          </p:cNvSpPr>
          <p:nvPr/>
        </p:nvSpPr>
        <p:spPr bwMode="auto">
          <a:xfrm rot="-914995">
            <a:off x="5930900" y="43053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0066"/>
                </a:solidFill>
              </a:rPr>
              <a:t>Khí ôxi</a:t>
            </a:r>
          </a:p>
        </p:txBody>
      </p:sp>
      <p:sp>
        <p:nvSpPr>
          <p:cNvPr id="182291" name="AutoShape 19"/>
          <p:cNvSpPr>
            <a:spLocks noChangeArrowheads="1"/>
          </p:cNvSpPr>
          <p:nvPr/>
        </p:nvSpPr>
        <p:spPr bwMode="auto">
          <a:xfrm rot="2546566">
            <a:off x="2179638" y="2651125"/>
            <a:ext cx="1517650" cy="538163"/>
          </a:xfrm>
          <a:prstGeom prst="rightArrow">
            <a:avLst>
              <a:gd name="adj1" fmla="val 50000"/>
              <a:gd name="adj2" fmla="val 81612"/>
            </a:avLst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182296" name="Freeform 24"/>
          <p:cNvSpPr>
            <a:spLocks/>
          </p:cNvSpPr>
          <p:nvPr/>
        </p:nvSpPr>
        <p:spPr bwMode="auto">
          <a:xfrm rot="-572422">
            <a:off x="3929063" y="18684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7" name="Freeform 25"/>
          <p:cNvSpPr>
            <a:spLocks/>
          </p:cNvSpPr>
          <p:nvPr/>
        </p:nvSpPr>
        <p:spPr bwMode="auto">
          <a:xfrm rot="-572422">
            <a:off x="4538663" y="17922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8" name="Freeform 26"/>
          <p:cNvSpPr>
            <a:spLocks/>
          </p:cNvSpPr>
          <p:nvPr/>
        </p:nvSpPr>
        <p:spPr bwMode="auto">
          <a:xfrm rot="-572422">
            <a:off x="4233863" y="21732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9" name="Freeform 27"/>
          <p:cNvSpPr>
            <a:spLocks/>
          </p:cNvSpPr>
          <p:nvPr/>
        </p:nvSpPr>
        <p:spPr bwMode="auto">
          <a:xfrm rot="-572422">
            <a:off x="3548063" y="22494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0" name="Freeform 28"/>
          <p:cNvSpPr>
            <a:spLocks/>
          </p:cNvSpPr>
          <p:nvPr/>
        </p:nvSpPr>
        <p:spPr bwMode="auto">
          <a:xfrm rot="-572422">
            <a:off x="4081463" y="20208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1" name="Freeform 29"/>
          <p:cNvSpPr>
            <a:spLocks/>
          </p:cNvSpPr>
          <p:nvPr/>
        </p:nvSpPr>
        <p:spPr bwMode="auto">
          <a:xfrm rot="-572422">
            <a:off x="3319463" y="17160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2" name="Freeform 30"/>
          <p:cNvSpPr>
            <a:spLocks/>
          </p:cNvSpPr>
          <p:nvPr/>
        </p:nvSpPr>
        <p:spPr bwMode="auto">
          <a:xfrm rot="-572422">
            <a:off x="3700463" y="15636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3" name="Freeform 31"/>
          <p:cNvSpPr>
            <a:spLocks/>
          </p:cNvSpPr>
          <p:nvPr/>
        </p:nvSpPr>
        <p:spPr bwMode="auto">
          <a:xfrm rot="-572422">
            <a:off x="4767263" y="15636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4" name="Freeform 32"/>
          <p:cNvSpPr>
            <a:spLocks/>
          </p:cNvSpPr>
          <p:nvPr/>
        </p:nvSpPr>
        <p:spPr bwMode="auto">
          <a:xfrm rot="-572422">
            <a:off x="4233863" y="1485900"/>
            <a:ext cx="152400" cy="609600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5" name="Text Box 33"/>
          <p:cNvSpPr txBox="1">
            <a:spLocks noChangeArrowheads="1"/>
          </p:cNvSpPr>
          <p:nvPr/>
        </p:nvSpPr>
        <p:spPr bwMode="auto">
          <a:xfrm>
            <a:off x="2654300" y="1752600"/>
            <a:ext cx="1624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latin typeface="Times New Roman" pitchFamily="18" charset="0"/>
              </a:rPr>
              <a:t>Hơi nước</a:t>
            </a:r>
          </a:p>
        </p:txBody>
      </p:sp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4787900" y="6015038"/>
            <a:ext cx="188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Chất khoáng</a:t>
            </a:r>
          </a:p>
        </p:txBody>
      </p:sp>
      <p:sp>
        <p:nvSpPr>
          <p:cNvPr id="7190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2425700" y="5343525"/>
            <a:ext cx="101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latin typeface="Times New Roman" pitchFamily="18" charset="0"/>
              </a:rPr>
              <a:t>Nước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5778500" y="1371600"/>
            <a:ext cx="838200" cy="6858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ÁNH SÁNG</a:t>
            </a:r>
          </a:p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MẶT TRỜI</a:t>
            </a:r>
            <a:endParaRPr lang="en-US" sz="11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>
            <a:off x="4711700" y="1828800"/>
            <a:ext cx="1066800" cy="3810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H="1">
            <a:off x="5092700" y="1905000"/>
            <a:ext cx="762000" cy="6905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H="1">
            <a:off x="5549900" y="1981200"/>
            <a:ext cx="457200" cy="7223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flipH="1">
            <a:off x="5626100" y="2057400"/>
            <a:ext cx="533400" cy="12954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H="1">
            <a:off x="5930900" y="2057400"/>
            <a:ext cx="381000" cy="15240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 flipH="1">
            <a:off x="6235700" y="1905000"/>
            <a:ext cx="228600" cy="12192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787900" y="5791200"/>
            <a:ext cx="7620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4102100" y="6019800"/>
            <a:ext cx="2598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Chất khoáng khác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04800" y="1371600"/>
            <a:ext cx="1676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LẤY VÀO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086600" y="1371600"/>
            <a:ext cx="1676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THẢI RA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086600" y="1371600"/>
            <a:ext cx="1676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THẢI RA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4800600" y="5029200"/>
            <a:ext cx="46038" cy="685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4724400" y="4038600"/>
            <a:ext cx="46038" cy="1676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 flipH="1">
            <a:off x="4618038" y="5257800"/>
            <a:ext cx="46037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 flipH="1">
            <a:off x="4521200" y="4724400"/>
            <a:ext cx="76200" cy="1066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88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8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0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18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0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0"/>
                                        <p:tgtEl>
                                          <p:spTgt spid="18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0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0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0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nimBg="1"/>
      <p:bldP spid="182278" grpId="0" animBg="1"/>
      <p:bldP spid="182278" grpId="1" animBg="1"/>
      <p:bldP spid="182278" grpId="2" animBg="1"/>
      <p:bldP spid="182281" grpId="0" animBg="1"/>
      <p:bldP spid="182286" grpId="0" animBg="1"/>
      <p:bldP spid="182291" grpId="0" animBg="1"/>
      <p:bldP spid="182306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7" grpId="1" animBg="1"/>
      <p:bldP spid="44" grpId="0" animBg="1"/>
      <p:bldP spid="44" grpId="1" animBg="1"/>
      <p:bldP spid="46" grpId="0" animBg="1"/>
      <p:bldP spid="46" grpId="1" animBg="1"/>
      <p:bldP spid="49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569119" y="2057400"/>
            <a:ext cx="8077200" cy="2246313"/>
          </a:xfrm>
          <a:prstGeom prst="rect">
            <a:avLst/>
          </a:prstGeom>
          <a:solidFill>
            <a:schemeClr val="bg1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- </a:t>
            </a:r>
            <a:r>
              <a:rPr lang="en-US" sz="2800" b="1" dirty="0" err="1"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xuyên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khoáng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các-bô-níc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ô-xi,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b="1" dirty="0"/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các-bô-níc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ô-xi,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khoáng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</a:rPr>
              <a:t>,…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33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1166" y="3152926"/>
            <a:ext cx="8153400" cy="2333473"/>
            <a:chOff x="336" y="624"/>
            <a:chExt cx="5136" cy="1056"/>
          </a:xfrm>
        </p:grpSpPr>
        <p:sp>
          <p:nvSpPr>
            <p:cNvPr id="10259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AutoShape 17"/>
          <p:cNvSpPr>
            <a:spLocks noChangeArrowheads="1"/>
          </p:cNvSpPr>
          <p:nvPr/>
        </p:nvSpPr>
        <p:spPr bwMode="auto">
          <a:xfrm>
            <a:off x="3657600" y="4299873"/>
            <a:ext cx="1600200" cy="468313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THỰC VẬT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6743700" y="3449909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 dirty="0" err="1">
                <a:latin typeface="Times New Roman" pitchFamily="18" charset="0"/>
              </a:rPr>
              <a:t>Thải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ra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800100" y="3381376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Hấp thụ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71" name="AutoShape 20"/>
          <p:cNvSpPr>
            <a:spLocks noChangeArrowheads="1"/>
          </p:cNvSpPr>
          <p:nvPr/>
        </p:nvSpPr>
        <p:spPr bwMode="auto">
          <a:xfrm>
            <a:off x="661270" y="4174331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Khí</a:t>
            </a:r>
            <a:r>
              <a:rPr lang="en-US" sz="2400">
                <a:solidFill>
                  <a:srgbClr val="990099"/>
                </a:solidFill>
                <a:latin typeface="Times New Roman" pitchFamily="18" charset="0"/>
              </a:rPr>
              <a:t> ……..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72" name="AutoShape 21"/>
          <p:cNvSpPr>
            <a:spLocks noChangeArrowheads="1"/>
          </p:cNvSpPr>
          <p:nvPr/>
        </p:nvSpPr>
        <p:spPr bwMode="auto">
          <a:xfrm>
            <a:off x="6388970" y="4211540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Khí </a:t>
            </a:r>
            <a:r>
              <a:rPr lang="en-US" sz="2400">
                <a:solidFill>
                  <a:srgbClr val="990099"/>
                </a:solidFill>
                <a:latin typeface="Times New Roman" pitchFamily="18" charset="0"/>
              </a:rPr>
              <a:t>………….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>
            <a:off x="5443995" y="4534029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23"/>
          <p:cNvSpPr txBox="1">
            <a:spLocks noChangeArrowheads="1"/>
          </p:cNvSpPr>
          <p:nvPr/>
        </p:nvSpPr>
        <p:spPr bwMode="auto">
          <a:xfrm>
            <a:off x="1149089" y="5625588"/>
            <a:ext cx="7315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 dirty="0" err="1">
                <a:latin typeface="Times New Roman" pitchFamily="18" charset="0"/>
              </a:rPr>
              <a:t>Sơ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đồ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trao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đổi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khí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hô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hấp</a:t>
            </a:r>
            <a:r>
              <a:rPr lang="en-US" sz="2800" b="1" i="1" dirty="0">
                <a:latin typeface="Times New Roman" pitchFamily="18" charset="0"/>
              </a:rPr>
              <a:t> ở </a:t>
            </a:r>
            <a:r>
              <a:rPr lang="en-US" sz="2800" b="1" i="1" dirty="0" err="1">
                <a:latin typeface="Times New Roman" pitchFamily="18" charset="0"/>
              </a:rPr>
              <a:t>thực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</a:rPr>
              <a:t>.</a:t>
            </a:r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>
            <a:off x="2851237" y="447358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6" name="Text Box 30"/>
          <p:cNvSpPr txBox="1">
            <a:spLocks noChangeArrowheads="1"/>
          </p:cNvSpPr>
          <p:nvPr/>
        </p:nvSpPr>
        <p:spPr bwMode="auto">
          <a:xfrm>
            <a:off x="571500" y="540267"/>
            <a:ext cx="8001000" cy="954088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>
                <a:latin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</a:rPr>
              <a:t>.</a:t>
            </a:r>
            <a:endParaRPr lang="en-US" sz="2800" b="1" dirty="0"/>
          </a:p>
        </p:txBody>
      </p:sp>
      <p:sp>
        <p:nvSpPr>
          <p:cNvPr id="132127" name="Text Box 31"/>
          <p:cNvSpPr txBox="1">
            <a:spLocks noChangeArrowheads="1"/>
          </p:cNvSpPr>
          <p:nvPr/>
        </p:nvSpPr>
        <p:spPr bwMode="auto">
          <a:xfrm>
            <a:off x="683713" y="1979273"/>
            <a:ext cx="668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latin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diễn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32130" name="Text Box 34"/>
          <p:cNvSpPr txBox="1">
            <a:spLocks noChangeArrowheads="1"/>
          </p:cNvSpPr>
          <p:nvPr/>
        </p:nvSpPr>
        <p:spPr bwMode="auto">
          <a:xfrm>
            <a:off x="1613248" y="4264776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Ô-xi</a:t>
            </a:r>
          </a:p>
        </p:txBody>
      </p:sp>
      <p:sp>
        <p:nvSpPr>
          <p:cNvPr id="10254" name="Text Box 36"/>
          <p:cNvSpPr txBox="1">
            <a:spLocks noChangeArrowheads="1"/>
          </p:cNvSpPr>
          <p:nvPr/>
        </p:nvSpPr>
        <p:spPr bwMode="auto">
          <a:xfrm>
            <a:off x="7162800" y="4800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/>
          </a:p>
        </p:txBody>
      </p:sp>
      <p:sp>
        <p:nvSpPr>
          <p:cNvPr id="132133" name="Text Box 37"/>
          <p:cNvSpPr txBox="1">
            <a:spLocks noChangeArrowheads="1"/>
          </p:cNvSpPr>
          <p:nvPr/>
        </p:nvSpPr>
        <p:spPr bwMode="auto">
          <a:xfrm>
            <a:off x="7086600" y="4299873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6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04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32114" grpId="0"/>
      <p:bldP spid="132115" grpId="0"/>
      <p:bldP spid="11271" grpId="0" animBg="1"/>
      <p:bldP spid="11272" grpId="0" animBg="1"/>
      <p:bldP spid="11273" grpId="0" animBg="1"/>
      <p:bldP spid="11274" grpId="0" animBg="1"/>
      <p:bldP spid="11275" grpId="0" animBg="1"/>
      <p:bldP spid="132126" grpId="0" animBg="1"/>
      <p:bldP spid="132127" grpId="0"/>
      <p:bldP spid="132130" grpId="0"/>
      <p:bldP spid="1321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793</Words>
  <Application>Microsoft Office PowerPoint</Application>
  <PresentationFormat>On-screen Show (4:3)</PresentationFormat>
  <Paragraphs>103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HP001 4 hàng</vt:lpstr>
      <vt:lpstr>Times New Roman</vt:lpstr>
      <vt:lpstr>Verdana</vt:lpstr>
      <vt:lpstr>Office Theme</vt:lpstr>
      <vt:lpstr>Balloons</vt:lpstr>
      <vt:lpstr>PowerPoint Presentation</vt:lpstr>
      <vt:lpstr>PowerPoint Presentation</vt:lpstr>
      <vt:lpstr>Thứ ba ngày 26 tháng 4 năm 2022 Khoa học  Trao đổi chất ở thực vật</vt:lpstr>
      <vt:lpstr>PowerPoint Presentation</vt:lpstr>
      <vt:lpstr>Quan sát bức tranh: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Giao_vien</dc:creator>
  <cp:lastModifiedBy>My Hà</cp:lastModifiedBy>
  <cp:revision>59</cp:revision>
  <dcterms:created xsi:type="dcterms:W3CDTF">2019-04-19T16:17:16Z</dcterms:created>
  <dcterms:modified xsi:type="dcterms:W3CDTF">2022-04-22T17:50:17Z</dcterms:modified>
</cp:coreProperties>
</file>