
<file path=[Content_Types].xml><?xml version="1.0" encoding="utf-8"?>
<Types xmlns="http://schemas.openxmlformats.org/package/2006/content-types">
  <Default Extension="jpeg" ContentType="image/jpeg"/>
  <Default Extension="jp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764" r:id="rId1"/>
  </p:sldMasterIdLst>
  <p:sldIdLst>
    <p:sldId id="330" r:id="rId2"/>
    <p:sldId id="328" r:id="rId3"/>
    <p:sldId id="329" r:id="rId4"/>
    <p:sldId id="327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CCECFF"/>
    <a:srgbClr val="99CCFF"/>
    <a:srgbClr val="00CCFF"/>
    <a:srgbClr val="FFFF99"/>
    <a:srgbClr val="FFFFCC"/>
    <a:srgbClr val="FFFFFF"/>
    <a:srgbClr val="FF00FF"/>
    <a:srgbClr val="00FF00"/>
    <a:srgbClr val="00FF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6102"/>
    <p:restoredTop sz="94664"/>
  </p:normalViewPr>
  <p:slideViewPr>
    <p:cSldViewPr showGuides="1">
      <p:cViewPr varScale="1">
        <p:scale>
          <a:sx n="72" d="100"/>
          <a:sy n="72" d="100"/>
        </p:scale>
        <p:origin x="612" y="96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 showFormatting="0">
    <p:cViewPr>
      <p:scale>
        <a:sx n="66" d="100"/>
        <a:sy n="66" d="100"/>
      </p:scale>
      <p:origin x="0" y="294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pPr>
              <a:defRPr/>
            </a:pPr>
            <a:fld id="{B3D11B14-5131-4F7A-A75C-77B4D184B76E}" type="slidenum">
              <a:rPr lang="en-US" altLang="en-US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34513092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>
              <a:defRPr/>
            </a:pPr>
            <a:fld id="{B3D11B14-5131-4F7A-A75C-77B4D184B76E}" type="slidenum">
              <a:rPr lang="en-US" altLang="en-US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16733012"/>
      </p:ext>
    </p:extLst>
  </p:cSld>
  <p:clrMapOvr>
    <a:masterClrMapping/>
  </p:clrMapOvr>
  <p:hf sldNum="0" hdr="0" ftr="0" dt="0"/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>
              <a:defRPr/>
            </a:pPr>
            <a:fld id="{B3D11B14-5131-4F7A-A75C-77B4D184B76E}" type="slidenum">
              <a:rPr lang="en-US" altLang="en-US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624599148"/>
      </p:ext>
    </p:extLst>
  </p:cSld>
  <p:clrMapOvr>
    <a:masterClrMapping/>
  </p:clrMapOvr>
  <p:hf sldNum="0" hdr="0" ftr="0" dt="0"/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>
              <a:defRPr/>
            </a:pPr>
            <a:fld id="{B3D11B14-5131-4F7A-A75C-77B4D184B76E}" type="slidenum">
              <a:rPr lang="en-US" altLang="en-US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557061303"/>
      </p:ext>
    </p:extLst>
  </p:cSld>
  <p:clrMapOvr>
    <a:masterClrMapping/>
  </p:clrMapOvr>
  <p:hf sldNum="0" hdr="0" ftr="0" dt="0"/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>
              <a:defRPr/>
            </a:pPr>
            <a:fld id="{B3D11B14-5131-4F7A-A75C-77B4D184B76E}" type="slidenum">
              <a:rPr lang="en-US" altLang="en-US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57162239"/>
      </p:ext>
    </p:extLst>
  </p:cSld>
  <p:clrMapOvr>
    <a:masterClrMapping/>
  </p:clrMapOvr>
  <p:hf sldNum="0" hdr="0" ftr="0" dt="0"/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>
              <a:defRPr/>
            </a:pPr>
            <a:fld id="{B3D11B14-5131-4F7A-A75C-77B4D184B76E}" type="slidenum">
              <a:rPr lang="en-US" altLang="en-US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205714491"/>
      </p:ext>
    </p:extLst>
  </p:cSld>
  <p:clrMapOvr>
    <a:masterClrMapping/>
  </p:clrMapOvr>
  <p:hf sldNum="0" hdr="0" ftr="0" dt="0"/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D11B14-5131-4F7A-A75C-77B4D184B76E}" type="slidenum">
              <a:rPr lang="en-US" altLang="en-US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664718906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D11B14-5131-4F7A-A75C-77B4D184B76E}" type="slidenum">
              <a:rPr lang="en-US" altLang="en-US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223723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D11B14-5131-4F7A-A75C-77B4D184B76E}" type="slidenum">
              <a:rPr lang="en-US" altLang="en-US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89499282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pPr>
              <a:defRPr/>
            </a:pPr>
            <a:fld id="{B3D11B14-5131-4F7A-A75C-77B4D184B76E}" type="slidenum">
              <a:rPr lang="en-US" altLang="en-US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303763092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>
              <a:defRPr/>
            </a:pPr>
            <a:fld id="{B3D11B14-5131-4F7A-A75C-77B4D184B76E}" type="slidenum">
              <a:rPr lang="en-US" altLang="en-US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60393492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pPr>
              <a:defRPr/>
            </a:pPr>
            <a:fld id="{B3D11B14-5131-4F7A-A75C-77B4D184B76E}" type="slidenum">
              <a:rPr lang="en-US" altLang="en-US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53072334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D11B14-5131-4F7A-A75C-77B4D184B76E}" type="slidenum">
              <a:rPr lang="en-US" altLang="en-US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41669998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D11B14-5131-4F7A-A75C-77B4D184B76E}" type="slidenum">
              <a:rPr lang="en-US" altLang="en-US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2022178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B3D11B14-5131-4F7A-A75C-77B4D184B76E}" type="slidenum">
              <a:rPr lang="en-US" altLang="en-US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9827370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endParaRPr lang="en-US" altLang="en-US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pPr>
              <a:defRPr/>
            </a:pPr>
            <a:fld id="{B3D11B14-5131-4F7A-A75C-77B4D184B76E}" type="slidenum">
              <a:rPr lang="en-US" altLang="en-US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1835040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pPr>
              <a:defRPr/>
            </a:pPr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pPr>
              <a:defRPr/>
            </a:pPr>
            <a:fld id="{B3D11B14-5131-4F7A-A75C-77B4D184B76E}" type="slidenum">
              <a:rPr lang="en-US" altLang="en-US" smtClean="0">
                <a:cs typeface="Arial" panose="020B0604020202020204" pitchFamily="34" charset="0"/>
              </a:rPr>
              <a:pPr>
                <a:defRPr/>
              </a:pPr>
              <a:t>‹#›</a:t>
            </a:fld>
            <a:endParaRPr lang="en-US" altLang="en-US">
              <a:cs typeface="Arial" panose="020B060402020202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90176133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5" r:id="rId1"/>
    <p:sldLayoutId id="2147483766" r:id="rId2"/>
    <p:sldLayoutId id="2147483767" r:id="rId3"/>
    <p:sldLayoutId id="2147483768" r:id="rId4"/>
    <p:sldLayoutId id="2147483769" r:id="rId5"/>
    <p:sldLayoutId id="2147483770" r:id="rId6"/>
    <p:sldLayoutId id="2147483771" r:id="rId7"/>
    <p:sldLayoutId id="2147483772" r:id="rId8"/>
    <p:sldLayoutId id="2147483773" r:id="rId9"/>
    <p:sldLayoutId id="2147483774" r:id="rId10"/>
    <p:sldLayoutId id="2147483775" r:id="rId11"/>
    <p:sldLayoutId id="2147483776" r:id="rId12"/>
    <p:sldLayoutId id="2147483777" r:id="rId13"/>
    <p:sldLayoutId id="2147483778" r:id="rId14"/>
    <p:sldLayoutId id="2147483779" r:id="rId15"/>
    <p:sldLayoutId id="2147483780" r:id="rId16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>
            <a:extLst>
              <a:ext uri="{FF2B5EF4-FFF2-40B4-BE49-F238E27FC236}">
                <a16:creationId xmlns:a16="http://schemas.microsoft.com/office/drawing/2014/main" id="{3DEC37AE-4DD2-40AE-8B49-8365BDE1F612}"/>
              </a:ext>
            </a:extLst>
          </p:cNvPr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0" y="0"/>
            <a:ext cx="12192000" cy="6858000"/>
          </a:xfrm>
          <a:prstGeom prst="rect">
            <a:avLst/>
          </a:prstGeom>
        </p:spPr>
      </p:pic>
      <p:sp>
        <p:nvSpPr>
          <p:cNvPr id="3075" name="Rectangle 10"/>
          <p:cNvSpPr>
            <a:spLocks noChangeArrowheads="1"/>
          </p:cNvSpPr>
          <p:nvPr/>
        </p:nvSpPr>
        <p:spPr bwMode="auto">
          <a:xfrm>
            <a:off x="2514600" y="2133600"/>
            <a:ext cx="7620000" cy="193833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Char char="•"/>
              <a:defRPr sz="32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>
              <a:spcBef>
                <a:spcPct val="20000"/>
              </a:spcBef>
              <a:buChar char="–"/>
              <a:defRPr sz="28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>
              <a:spcBef>
                <a:spcPct val="20000"/>
              </a:spcBef>
              <a:buChar char="•"/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>
              <a:spcBef>
                <a:spcPct val="20000"/>
              </a:spcBef>
              <a:buChar char="–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>
              <a:spcBef>
                <a:spcPct val="20000"/>
              </a:spcBef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Char char="»"/>
              <a:defRPr sz="20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0000CC"/>
                </a:solidFill>
                <a:cs typeface="Times New Roman" panose="02020603050405020304" pitchFamily="18" charset="0"/>
              </a:rPr>
              <a:t>TIẾNG VIỆT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FF0000"/>
                </a:solidFill>
                <a:cs typeface="Times New Roman" panose="02020603050405020304" pitchFamily="18" charset="0"/>
              </a:rPr>
              <a:t>ÔN TẬP CUỐI HỌC KÌ 2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4000" b="1" dirty="0">
                <a:solidFill>
                  <a:srgbClr val="008000"/>
                </a:solidFill>
                <a:cs typeface="Times New Roman" panose="02020603050405020304" pitchFamily="18" charset="0"/>
              </a:rPr>
              <a:t>(TIẾT 5)</a:t>
            </a:r>
          </a:p>
        </p:txBody>
      </p:sp>
    </p:spTree>
    <p:extLst>
      <p:ext uri="{BB962C8B-B14F-4D97-AF65-F5344CB8AC3E}">
        <p14:creationId xmlns:p14="http://schemas.microsoft.com/office/powerpoint/2010/main" val="683969858"/>
      </p:ext>
    </p:extLst>
  </p:cSld>
  <p:clrMapOvr>
    <a:masterClrMapping/>
  </p:clrMapOvr>
  <p:transition advClick="0"/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562EDC5-34FA-47C9-A556-B4BE1FA1CE63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208905" name="Text Box 9"/>
          <p:cNvSpPr txBox="1"/>
          <p:nvPr/>
        </p:nvSpPr>
        <p:spPr>
          <a:xfrm>
            <a:off x="2743200" y="304800"/>
            <a:ext cx="6324600" cy="646331"/>
          </a:xfrm>
          <a:prstGeom prst="rect">
            <a:avLst/>
          </a:prstGeom>
          <a:noFill/>
          <a:ln w="9525">
            <a:noFill/>
          </a:ln>
        </p:spPr>
        <p:txBody>
          <a:bodyPr wrap="square"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en-US" sz="3600" b="1" dirty="0">
                <a:solidFill>
                  <a:srgbClr val="00B05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Ôn </a:t>
            </a:r>
            <a:r>
              <a:rPr lang="en-US" altLang="en-US" sz="3600" b="1" dirty="0" err="1">
                <a:solidFill>
                  <a:srgbClr val="00B05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tập</a:t>
            </a:r>
            <a:r>
              <a:rPr lang="en-US" altLang="en-US" sz="3600" b="1" dirty="0">
                <a:solidFill>
                  <a:srgbClr val="00B05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3600" b="1" dirty="0" err="1">
                <a:solidFill>
                  <a:srgbClr val="00B05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cuối</a:t>
            </a:r>
            <a:r>
              <a:rPr lang="en-US" altLang="en-US" sz="3600" b="1" dirty="0">
                <a:solidFill>
                  <a:srgbClr val="00B05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học kì II (</a:t>
            </a:r>
            <a:r>
              <a:rPr lang="en-US" altLang="en-US" sz="3600" b="1" dirty="0" err="1">
                <a:solidFill>
                  <a:srgbClr val="00B05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Tiết</a:t>
            </a:r>
            <a:r>
              <a:rPr lang="en-US" altLang="en-US" sz="3600" b="1" dirty="0">
                <a:solidFill>
                  <a:srgbClr val="00B050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 5)</a:t>
            </a:r>
            <a:endParaRPr lang="en-US" altLang="en-US" sz="2800" b="1" dirty="0">
              <a:latin typeface="Times New Roman" panose="02020603050405020304" pitchFamily="18" charset="0"/>
              <a:cs typeface="Arial" panose="020B0604020202020204" pitchFamily="34" charset="0"/>
            </a:endParaRPr>
          </a:p>
        </p:txBody>
      </p:sp>
      <p:sp>
        <p:nvSpPr>
          <p:cNvPr id="208907" name="Text Box 11"/>
          <p:cNvSpPr txBox="1"/>
          <p:nvPr/>
        </p:nvSpPr>
        <p:spPr>
          <a:xfrm>
            <a:off x="1836683" y="1295400"/>
            <a:ext cx="7584127" cy="646331"/>
          </a:xfrm>
          <a:prstGeom prst="rect">
            <a:avLst/>
          </a:prstGeom>
          <a:noFill/>
          <a:ln w="9525">
            <a:noFill/>
          </a:ln>
        </p:spPr>
        <p:txBody>
          <a:bodyPr wrap="none">
            <a:spAutoFit/>
          </a:bodyPr>
          <a:lstStyle>
            <a:lvl1pPr marL="342900" indent="-3429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rtl="0" fontAlgn="base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</a:lstStyle>
          <a:p>
            <a:pPr marL="0" indent="0">
              <a:spcBef>
                <a:spcPct val="0"/>
              </a:spcBef>
              <a:buNone/>
            </a:pPr>
            <a:r>
              <a:rPr lang="en-US" altLang="en-US" sz="3600" b="1" dirty="0">
                <a:solidFill>
                  <a:srgbClr val="FF00FF"/>
                </a:solidFill>
                <a:latin typeface="Times New Roman" panose="02020603050405020304" pitchFamily="18" charset="0"/>
                <a:cs typeface="Arial" panose="020B0604020202020204" pitchFamily="34" charset="0"/>
              </a:rPr>
              <a:t>1</a:t>
            </a:r>
            <a:r>
              <a:rPr lang="en-US" altLang="en-US" sz="3600" b="1" dirty="0">
                <a:latin typeface="Times New Roman" panose="02020603050405020304" pitchFamily="18" charset="0"/>
                <a:cs typeface="Arial" panose="020B0604020202020204" pitchFamily="34" charset="0"/>
              </a:rPr>
              <a:t>. </a:t>
            </a:r>
            <a:r>
              <a:rPr lang="en-US" altLang="en-US" sz="3600" b="1" dirty="0" err="1">
                <a:latin typeface="Times New Roman" panose="02020603050405020304" pitchFamily="18" charset="0"/>
                <a:cs typeface="Arial" panose="020B0604020202020204" pitchFamily="34" charset="0"/>
              </a:rPr>
              <a:t>Ôn</a:t>
            </a:r>
            <a:r>
              <a:rPr lang="en-US" altLang="en-US" sz="3600" b="1" dirty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  <a:cs typeface="Arial" panose="020B0604020202020204" pitchFamily="34" charset="0"/>
              </a:rPr>
              <a:t>luyện</a:t>
            </a:r>
            <a:r>
              <a:rPr lang="en-US" altLang="en-US" sz="3600" b="1" dirty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  <a:cs typeface="Arial" panose="020B0604020202020204" pitchFamily="34" charset="0"/>
              </a:rPr>
              <a:t>tập</a:t>
            </a:r>
            <a:r>
              <a:rPr lang="en-US" altLang="en-US" sz="3600" b="1" dirty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  <a:cs typeface="Arial" panose="020B0604020202020204" pitchFamily="34" charset="0"/>
              </a:rPr>
              <a:t>đọc</a:t>
            </a:r>
            <a:r>
              <a:rPr lang="en-US" altLang="en-US" sz="3600" b="1" dirty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  <a:cs typeface="Arial" panose="020B0604020202020204" pitchFamily="34" charset="0"/>
              </a:rPr>
              <a:t>và</a:t>
            </a:r>
            <a:r>
              <a:rPr lang="en-US" altLang="en-US" sz="3600" b="1" dirty="0">
                <a:latin typeface="Times New Roman" panose="02020603050405020304" pitchFamily="18" charset="0"/>
                <a:cs typeface="Arial" panose="020B0604020202020204" pitchFamily="34" charset="0"/>
              </a:rPr>
              <a:t> </a:t>
            </a:r>
            <a:r>
              <a:rPr lang="en-US" altLang="en-US" sz="3600" b="1" dirty="0" err="1">
                <a:latin typeface="Times New Roman" panose="02020603050405020304" pitchFamily="18" charset="0"/>
                <a:cs typeface="Arial" panose="020B0604020202020204" pitchFamily="34" charset="0"/>
              </a:rPr>
              <a:t>học</a:t>
            </a:r>
            <a:r>
              <a:rPr lang="en-US" altLang="en-US" sz="3600" b="1" dirty="0">
                <a:latin typeface="Times New Roman" panose="02020603050405020304" pitchFamily="18" charset="0"/>
                <a:cs typeface="Arial" panose="020B0604020202020204" pitchFamily="34" charset="0"/>
              </a:rPr>
              <a:t> thuộc lòng</a:t>
            </a:r>
            <a:endParaRPr lang="en-US" altLang="en-US" sz="3600" b="1" dirty="0">
              <a:latin typeface="Times New Roman" panose="02020603050405020304" pitchFamily="18" charset="0"/>
              <a:ea typeface="Arial" panose="020B0604020202020204" pitchFamily="34" charset="0"/>
            </a:endParaRPr>
          </a:p>
        </p:txBody>
      </p:sp>
      <p:sp>
        <p:nvSpPr>
          <p:cNvPr id="6" name="TextBox 5"/>
          <p:cNvSpPr txBox="1"/>
          <p:nvPr/>
        </p:nvSpPr>
        <p:spPr>
          <a:xfrm>
            <a:off x="1828800" y="2166878"/>
            <a:ext cx="99822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/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89648015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8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amond(in)">
                                      <p:cBhvr>
                                        <p:cTn id="7" dur="2000"/>
                                        <p:tgtEl>
                                          <p:spTgt spid="20890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890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2" dur="500"/>
                                        <p:tgtEl>
                                          <p:spTgt spid="20890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8905" grpId="0"/>
      <p:bldP spid="208907" grpId="0"/>
      <p:bldP spid="6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E933EECF-DCB7-4C3D-8F38-BB47B065F9D2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0"/>
            <a:ext cx="12192000" cy="6857999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3733800" y="1366421"/>
            <a:ext cx="5562600" cy="5262979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Nếu nhắm mắt trong vườn </a:t>
            </a:r>
            <a:r>
              <a:rPr lang="vi-VN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lộng gió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,</a:t>
            </a:r>
            <a:b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Sẽ được nghe </a:t>
            </a:r>
            <a:r>
              <a:rPr lang="en-US" sz="2400" b="1" dirty="0" err="1">
                <a:latin typeface="Times New Roman" panose="02020603050405020304" pitchFamily="18" charset="0"/>
                <a:cs typeface="Times New Roman" panose="02020603050405020304" pitchFamily="18" charset="0"/>
              </a:rPr>
              <a:t>nhiều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tiếng chim hay</a:t>
            </a:r>
            <a:b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Tiếng </a:t>
            </a:r>
            <a:r>
              <a:rPr lang="vi-VN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lích </a:t>
            </a:r>
            <a:r>
              <a:rPr lang="en-US" sz="2400" b="1" dirty="0" err="1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rích</a:t>
            </a:r>
            <a:r>
              <a:rPr lang="en-US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chim sâu trong lá,</a:t>
            </a:r>
            <a:b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Con chìa vôi vừa hót vừa bay.</a:t>
            </a:r>
            <a:b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Nếu nhắm mắt nghe bà </a:t>
            </a:r>
            <a:r>
              <a:rPr lang="vi-VN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kể chuyện</a:t>
            </a:r>
            <a:b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Sẽ được nhìn thấy các bà tiên</a:t>
            </a:r>
            <a:b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Thấy chú bé đi hài bảy dặm</a:t>
            </a:r>
            <a:b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Quả thị thơm, cô </a:t>
            </a:r>
            <a:r>
              <a:rPr lang="vi-VN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Tấm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 rất hiền.</a:t>
            </a:r>
            <a:b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b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Nếu nhắm mắt nghĩ về cha mẹ</a:t>
            </a:r>
            <a:b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Đã nuôi em khôn lớn từng ngày</a:t>
            </a:r>
            <a:b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Tay bồng bế, </a:t>
            </a:r>
            <a:r>
              <a:rPr lang="vi-VN" sz="2400" b="1" dirty="0">
                <a:solidFill>
                  <a:srgbClr val="0000FF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sớm khuya </a:t>
            </a: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vất vả</a:t>
            </a:r>
            <a:b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</a:br>
            <a:r>
              <a:rPr lang="vi-VN" sz="2400" b="1" dirty="0">
                <a:latin typeface="Times New Roman" panose="02020603050405020304" pitchFamily="18" charset="0"/>
                <a:cs typeface="Times New Roman" panose="02020603050405020304" pitchFamily="18" charset="0"/>
              </a:rPr>
              <a:t>Mắt nhắm rồi, lại mở ra ngay.</a:t>
            </a:r>
            <a:endParaRPr lang="en-US" sz="2400" b="1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371600" y="0"/>
            <a:ext cx="6096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en-US" sz="3600" b="1" dirty="0">
                <a:solidFill>
                  <a:srgbClr val="FF00FF"/>
                </a:solidFill>
                <a:latin typeface="Times New Roman" pitchFamily="18" charset="0"/>
                <a:cs typeface="Times New Roman" pitchFamily="18" charset="0"/>
              </a:rPr>
              <a:t>2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Nghe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- </a:t>
            </a:r>
            <a:r>
              <a:rPr lang="en-US" sz="3600" b="1" dirty="0" err="1">
                <a:latin typeface="Times New Roman" pitchFamily="18" charset="0"/>
                <a:cs typeface="Times New Roman" pitchFamily="18" charset="0"/>
              </a:rPr>
              <a:t>viết</a:t>
            </a:r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pPr algn="just"/>
            <a:r>
              <a:rPr lang="en-US" sz="3600" b="1" dirty="0">
                <a:latin typeface="Times New Roman" pitchFamily="18" charset="0"/>
                <a:cs typeface="Times New Roman" pitchFamily="18" charset="0"/>
              </a:rPr>
              <a:t>                             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Nói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với</a:t>
            </a:r>
            <a:r>
              <a:rPr lang="en-US" sz="3600" b="1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3600" b="1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em</a:t>
            </a:r>
            <a:endParaRPr lang="en-US" sz="3600" b="1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753038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Click="0"/>
    </mc:Choice>
    <mc:Fallback xmlns="">
      <p:transition spd="slow" advClick="0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4)">
                                      <p:cBhvr>
                                        <p:cTn id="7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5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">
            <a:extLst>
              <a:ext uri="{FF2B5EF4-FFF2-40B4-BE49-F238E27FC236}">
                <a16:creationId xmlns:a16="http://schemas.microsoft.com/office/drawing/2014/main" id="{1BAEF803-EDDA-4496-A168-9A3B3C0FFA9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0" y="1"/>
            <a:ext cx="12192000" cy="6857999"/>
          </a:xfrm>
          <a:prstGeom prst="rect">
            <a:avLst/>
          </a:prstGeom>
        </p:spPr>
      </p:pic>
      <p:sp>
        <p:nvSpPr>
          <p:cNvPr id="4" name="Title 3">
            <a:extLst>
              <a:ext uri="{FF2B5EF4-FFF2-40B4-BE49-F238E27FC236}">
                <a16:creationId xmlns:a16="http://schemas.microsoft.com/office/drawing/2014/main" id="{BA3E6E7C-509E-49E8-91B0-E77A1D4EB6D5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295400" y="1394819"/>
            <a:ext cx="9372600" cy="1119781"/>
          </a:xfrm>
        </p:spPr>
        <p:txBody>
          <a:bodyPr>
            <a:normAutofit/>
          </a:bodyPr>
          <a:lstStyle/>
          <a:p>
            <a:pPr algn="ctr"/>
            <a:r>
              <a:rPr lang="en-US" sz="6600" b="1" dirty="0">
                <a:solidFill>
                  <a:srgbClr val="00B050"/>
                </a:solidFill>
                <a:latin typeface="Times New Roman" panose="02020603050405020304" pitchFamily="18" charset="0"/>
                <a:cs typeface="Times New Roman" panose="02020603050405020304" pitchFamily="18" charset="0"/>
              </a:rPr>
              <a:t>CỦNG CỐ - DẶN DÒ</a:t>
            </a:r>
          </a:p>
        </p:txBody>
      </p:sp>
      <p:sp>
        <p:nvSpPr>
          <p:cNvPr id="3" name="Title 1"/>
          <p:cNvSpPr txBox="1">
            <a:spLocks/>
          </p:cNvSpPr>
          <p:nvPr/>
        </p:nvSpPr>
        <p:spPr>
          <a:xfrm>
            <a:off x="1905000" y="2819400"/>
            <a:ext cx="9450387" cy="967381"/>
          </a:xfrm>
          <a:prstGeom prst="rect">
            <a:avLst/>
          </a:prstGeom>
        </p:spPr>
        <p:txBody>
          <a:bodyPr vert="horz" lIns="91440" tIns="45720" rIns="91440" bIns="45720" rtlCol="0" anchor="b">
            <a:normAutofit fontScale="97500"/>
          </a:bodyPr>
          <a:lstStyle>
            <a:lvl1pPr algn="l" defTabSz="457200" rtl="0" eaLnBrk="1" latinLnBrk="0" hangingPunct="1">
              <a:spcBef>
                <a:spcPct val="0"/>
              </a:spcBef>
              <a:buNone/>
              <a:defRPr sz="5400" kern="1200">
                <a:solidFill>
                  <a:schemeClr val="tx1">
                    <a:lumMod val="85000"/>
                    <a:lumOff val="15000"/>
                  </a:schemeClr>
                </a:solidFill>
                <a:latin typeface="+mj-lt"/>
                <a:ea typeface="+mj-ea"/>
                <a:cs typeface="+mj-cs"/>
              </a:defRPr>
            </a:lvl1pPr>
            <a:lvl2pPr eaLnBrk="1" hangingPunct="1">
              <a:defRPr>
                <a:solidFill>
                  <a:schemeClr val="tx2"/>
                </a:solidFill>
              </a:defRPr>
            </a:lvl2pPr>
            <a:lvl3pPr eaLnBrk="1" hangingPunct="1">
              <a:defRPr>
                <a:solidFill>
                  <a:schemeClr val="tx2"/>
                </a:solidFill>
              </a:defRPr>
            </a:lvl3pPr>
            <a:lvl4pPr eaLnBrk="1" hangingPunct="1">
              <a:defRPr>
                <a:solidFill>
                  <a:schemeClr val="tx2"/>
                </a:solidFill>
              </a:defRPr>
            </a:lvl4pPr>
            <a:lvl5pPr eaLnBrk="1" hangingPunct="1">
              <a:defRPr>
                <a:solidFill>
                  <a:schemeClr val="tx2"/>
                </a:solidFill>
              </a:defRPr>
            </a:lvl5pPr>
            <a:lvl6pPr eaLnBrk="1" hangingPunct="1">
              <a:defRPr>
                <a:solidFill>
                  <a:schemeClr val="tx2"/>
                </a:solidFill>
              </a:defRPr>
            </a:lvl6pPr>
            <a:lvl7pPr eaLnBrk="1" hangingPunct="1">
              <a:defRPr>
                <a:solidFill>
                  <a:schemeClr val="tx2"/>
                </a:solidFill>
              </a:defRPr>
            </a:lvl7pPr>
            <a:lvl8pPr eaLnBrk="1" hangingPunct="1">
              <a:defRPr>
                <a:solidFill>
                  <a:schemeClr val="tx2"/>
                </a:solidFill>
              </a:defRPr>
            </a:lvl8pPr>
            <a:lvl9pPr eaLnBrk="1" hangingPunct="1">
              <a:defRPr>
                <a:solidFill>
                  <a:schemeClr val="tx2"/>
                </a:solidFill>
              </a:defRPr>
            </a:lvl9pPr>
          </a:lstStyle>
          <a:p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-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Chuẩn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bị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dirty="0" err="1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tiết</a:t>
            </a:r>
            <a:r>
              <a:rPr lang="en-US" dirty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6.</a:t>
            </a:r>
          </a:p>
        </p:txBody>
      </p:sp>
    </p:spTree>
    <p:extLst>
      <p:ext uri="{BB962C8B-B14F-4D97-AF65-F5344CB8AC3E}">
        <p14:creationId xmlns:p14="http://schemas.microsoft.com/office/powerpoint/2010/main" val="235348963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p14:dur="10" advClick="0"/>
    </mc:Choice>
    <mc:Fallback xmlns="">
      <p:transition advClick="0"/>
    </mc:Fallback>
  </mc:AlternateContent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Wisp</Template>
  <TotalTime>47</TotalTime>
  <Words>168</Words>
  <Application>Microsoft Office PowerPoint</Application>
  <PresentationFormat>Widescreen</PresentationFormat>
  <Paragraphs>12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Century Gothic</vt:lpstr>
      <vt:lpstr>Times New Roman</vt:lpstr>
      <vt:lpstr>Wingdings 3</vt:lpstr>
      <vt:lpstr>Wisp</vt:lpstr>
      <vt:lpstr>PowerPoint Presentation</vt:lpstr>
      <vt:lpstr>PowerPoint Presentation</vt:lpstr>
      <vt:lpstr>PowerPoint Presentation</vt:lpstr>
      <vt:lpstr>CỦNG CỐ - DẶN DÒ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meo luong</dc:creator>
  <cp:lastModifiedBy>Tran Thi Huong</cp:lastModifiedBy>
  <cp:revision>264</cp:revision>
  <dcterms:created xsi:type="dcterms:W3CDTF">2007-11-03T10:15:04Z</dcterms:created>
  <dcterms:modified xsi:type="dcterms:W3CDTF">2022-05-17T06:09:12Z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1033-11.2.0.10132</vt:lpwstr>
  </property>
</Properties>
</file>