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63" r:id="rId4"/>
    <p:sldId id="421" r:id="rId5"/>
    <p:sldId id="457" r:id="rId6"/>
    <p:sldId id="458" r:id="rId7"/>
    <p:sldId id="444" r:id="rId8"/>
    <p:sldId id="465" r:id="rId9"/>
    <p:sldId id="466" r:id="rId10"/>
    <p:sldId id="414" r:id="rId11"/>
    <p:sldId id="459" r:id="rId12"/>
    <p:sldId id="420" r:id="rId13"/>
    <p:sldId id="460" r:id="rId14"/>
    <p:sldId id="450" r:id="rId15"/>
    <p:sldId id="429" r:id="rId16"/>
    <p:sldId id="447" r:id="rId17"/>
    <p:sldId id="452" r:id="rId18"/>
    <p:sldId id="453" r:id="rId19"/>
    <p:sldId id="455" r:id="rId20"/>
    <p:sldId id="464" r:id="rId21"/>
    <p:sldId id="289" r:id="rId22"/>
  </p:sldIdLst>
  <p:sldSz cx="6858000" cy="5143500"/>
  <p:notesSz cx="7010400" cy="92964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8000"/>
    <a:srgbClr val="FB0055"/>
    <a:srgbClr val="FFFFFF"/>
    <a:srgbClr val="F8A262"/>
    <a:srgbClr val="20AD2D"/>
    <a:srgbClr val="516369"/>
    <a:srgbClr val="0033CC"/>
    <a:srgbClr val="66FF33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46" y="7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6"/>
    </p:cViewPr>
  </p:sorterViewPr>
  <p:notesViewPr>
    <p:cSldViewPr snapToGrid="0">
      <p:cViewPr>
        <p:scale>
          <a:sx n="70" d="100"/>
          <a:sy n="70" d="100"/>
        </p:scale>
        <p:origin x="-2424" y="42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733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8D5648A-8057-441C-8486-1AFC06DCE09F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6F6CAB-9A0A-4926-864A-6FF66F165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2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025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95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5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957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F6A868-33A7-4A59-9ED2-0E3EBD937F2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69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78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51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0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9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643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6851591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9"/>
            <a:ext cx="6858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196973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4"/>
            <a:ext cx="1714425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9540" y="4709766"/>
            <a:ext cx="76773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80" y="4539060"/>
            <a:ext cx="1151004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6851591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9"/>
            <a:ext cx="6858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196973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4"/>
            <a:ext cx="1714425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9540" y="4709766"/>
            <a:ext cx="76773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80" y="4539060"/>
            <a:ext cx="1151004" cy="765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40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47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12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43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63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241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65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97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6EE7D-276B-4CA8-9C22-89EEC56C6BE5}" type="datetimeFigureOut">
              <a:rPr lang="zh-CN" altLang="en-US" smtClean="0"/>
              <a:t>2020/9/22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3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53" r:id="rId12"/>
    <p:sldLayoutId id="214748365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дуванчики и бабочки Dandelion and butterfly Video Background">
            <a:hlinkClick r:id="" action="ppaction://media"/>
            <a:extLst>
              <a:ext uri="{FF2B5EF4-FFF2-40B4-BE49-F238E27FC236}">
                <a16:creationId xmlns:a16="http://schemas.microsoft.com/office/drawing/2014/main" id="{6E3E7A2A-CC28-48A0-B14D-BD83F60760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858000" cy="5143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542012-A16B-4BDC-9F53-0B179BBAEF64}"/>
              </a:ext>
            </a:extLst>
          </p:cNvPr>
          <p:cNvSpPr txBox="1"/>
          <p:nvPr/>
        </p:nvSpPr>
        <p:spPr>
          <a:xfrm>
            <a:off x="866671" y="1616195"/>
            <a:ext cx="4893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THẦY CÔ GIÁO ĐẾN DỰ GIỜ TẬP ĐỌC 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LỚP 3A2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AED5E-86D4-461D-A4B1-87E545D479A0}"/>
              </a:ext>
            </a:extLst>
          </p:cNvPr>
          <p:cNvSpPr txBox="1"/>
          <p:nvPr/>
        </p:nvSpPr>
        <p:spPr>
          <a:xfrm>
            <a:off x="3585773" y="3645756"/>
            <a:ext cx="31261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993300"/>
                </a:solidFill>
                <a:latin typeface="#9Slide03 BoosterNextFYBlack" panose="02000A03000000020004" pitchFamily="2" charset="0"/>
              </a:rPr>
              <a:t>Phúc</a:t>
            </a:r>
            <a:r>
              <a:rPr lang="en-US" sz="1350" dirty="0">
                <a:solidFill>
                  <a:srgbClr val="9933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1350" dirty="0" err="1">
                <a:solidFill>
                  <a:srgbClr val="993300"/>
                </a:solidFill>
                <a:latin typeface="#9Slide03 BoosterNextFYBlack" panose="02000A03000000020004" pitchFamily="2" charset="0"/>
              </a:rPr>
              <a:t>Lợi</a:t>
            </a:r>
            <a:r>
              <a:rPr lang="en-US" sz="1350" dirty="0">
                <a:solidFill>
                  <a:srgbClr val="993300"/>
                </a:solidFill>
                <a:latin typeface="#9Slide03 BoosterNextFYBlack" panose="02000A03000000020004" pitchFamily="2" charset="0"/>
              </a:rPr>
              <a:t>, </a:t>
            </a:r>
            <a:r>
              <a:rPr lang="en-US" sz="1350" dirty="0" err="1">
                <a:solidFill>
                  <a:srgbClr val="993300"/>
                </a:solidFill>
                <a:latin typeface="#9Slide03 BoosterNextFYBlack" panose="02000A03000000020004" pitchFamily="2" charset="0"/>
              </a:rPr>
              <a:t>ngày</a:t>
            </a:r>
            <a:r>
              <a:rPr lang="en-US" sz="1350" dirty="0">
                <a:solidFill>
                  <a:srgbClr val="993300"/>
                </a:solidFill>
                <a:latin typeface="#9Slide03 BoosterNextFYBlack" panose="02000A03000000020004" pitchFamily="2" charset="0"/>
              </a:rPr>
              <a:t> 22 tháng 9 năm 2020</a:t>
            </a:r>
          </a:p>
        </p:txBody>
      </p:sp>
    </p:spTree>
    <p:extLst>
      <p:ext uri="{BB962C8B-B14F-4D97-AF65-F5344CB8AC3E}">
        <p14:creationId xmlns:p14="http://schemas.microsoft.com/office/powerpoint/2010/main" val="36169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indoor, building, window, room&#10;&#10;Description automatically generated">
            <a:extLst>
              <a:ext uri="{FF2B5EF4-FFF2-40B4-BE49-F238E27FC236}">
                <a16:creationId xmlns:a16="http://schemas.microsoft.com/office/drawing/2014/main" id="{7B230635-5BB2-4E22-A61A-D3C2A1A24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857999" cy="5143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D8008C-C77F-4BE6-94E0-DC76DA8A5C27}"/>
              </a:ext>
            </a:extLst>
          </p:cNvPr>
          <p:cNvSpPr txBox="1"/>
          <p:nvPr/>
        </p:nvSpPr>
        <p:spPr>
          <a:xfrm>
            <a:off x="3835460" y="1133337"/>
            <a:ext cx="2344535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Ngấn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384524-5B93-418F-A964-3FB5B91BEF6C}"/>
              </a:ext>
            </a:extLst>
          </p:cNvPr>
          <p:cNvCxnSpPr>
            <a:cxnSpLocks/>
          </p:cNvCxnSpPr>
          <p:nvPr/>
        </p:nvCxnSpPr>
        <p:spPr>
          <a:xfrm flipH="1">
            <a:off x="1410483" y="2033582"/>
            <a:ext cx="2821217" cy="1888572"/>
          </a:xfrm>
          <a:prstGeom prst="straightConnector1">
            <a:avLst/>
          </a:prstGeom>
          <a:ln w="19050">
            <a:solidFill>
              <a:srgbClr val="F8A2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4527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63435" y="838553"/>
            <a:ext cx="4066952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Ơi </a:t>
            </a:r>
            <a:r>
              <a:rPr lang="en-US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 </a:t>
            </a: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chích chòe ơi!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Chim đừng hót nữa,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Bà em ốm rồi,</a:t>
            </a:r>
            <a:r>
              <a:rPr lang="en-US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Lặng cho bà ngủ.</a:t>
            </a:r>
            <a:endParaRPr lang="en-US" altLang="en-US" sz="2475" b="1" dirty="0">
              <a:solidFill>
                <a:srgbClr val="990099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3262036" y="2577590"/>
            <a:ext cx="4066952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Hoa cam, </a:t>
            </a:r>
            <a:r>
              <a:rPr lang="en-US" altLang="en-US" sz="2475" b="1" dirty="0" err="1">
                <a:solidFill>
                  <a:srgbClr val="008000"/>
                </a:solidFill>
                <a:latin typeface="#9Slide03 Quicksand" panose="00000500000000000000" pitchFamily="2" charset="0"/>
              </a:rPr>
              <a:t>hoa</a:t>
            </a: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2475" b="1" dirty="0" err="1">
                <a:solidFill>
                  <a:srgbClr val="008000"/>
                </a:solidFill>
                <a:latin typeface="#9Slide03 Quicksand" panose="00000500000000000000" pitchFamily="2" charset="0"/>
              </a:rPr>
              <a:t>khế</a:t>
            </a:r>
            <a:endParaRPr lang="en-US" altLang="en-US" sz="2475" b="1" dirty="0">
              <a:solidFill>
                <a:srgbClr val="008000"/>
              </a:solidFill>
              <a:latin typeface="#9Slide03 Quicksand" panose="00000500000000000000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Chín lặng trong v</a:t>
            </a:r>
            <a:r>
              <a:rPr lang="vi-VN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ư</a:t>
            </a:r>
            <a:r>
              <a:rPr lang="en-US" altLang="en-US" sz="2475" b="1" dirty="0" err="1">
                <a:solidFill>
                  <a:srgbClr val="008000"/>
                </a:solidFill>
                <a:latin typeface="#9Slide03 Quicksand" panose="00000500000000000000" pitchFamily="2" charset="0"/>
              </a:rPr>
              <a:t>ờn</a:t>
            </a: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Bà mơ </a:t>
            </a:r>
            <a:r>
              <a:rPr lang="en-US" altLang="en-US" sz="2475" b="1" dirty="0" err="1">
                <a:solidFill>
                  <a:srgbClr val="008000"/>
                </a:solidFill>
                <a:latin typeface="#9Slide03 Quicksand" panose="00000500000000000000" pitchFamily="2" charset="0"/>
              </a:rPr>
              <a:t>tay</a:t>
            </a: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2475" b="1" dirty="0" err="1">
                <a:solidFill>
                  <a:srgbClr val="008000"/>
                </a:solidFill>
                <a:latin typeface="#9Slide03 Quicksand" panose="00000500000000000000" pitchFamily="2" charset="0"/>
              </a:rPr>
              <a:t>cháu</a:t>
            </a:r>
            <a:endParaRPr lang="en-US" altLang="en-US" sz="2475" b="1" dirty="0">
              <a:solidFill>
                <a:srgbClr val="008000"/>
              </a:solidFill>
              <a:latin typeface="#9Slide03 Quicksand" panose="00000500000000000000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75" b="1" dirty="0" err="1">
                <a:solidFill>
                  <a:srgbClr val="008000"/>
                </a:solidFill>
                <a:latin typeface="#9Slide03 Quicksand" panose="00000500000000000000" pitchFamily="2" charset="0"/>
              </a:rPr>
              <a:t>Quạt</a:t>
            </a: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 đầy h</a:t>
            </a:r>
            <a:r>
              <a:rPr lang="vi-VN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ư</a:t>
            </a: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ơng th</a:t>
            </a:r>
            <a:r>
              <a:rPr lang="vi-VN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ơ</a:t>
            </a: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91AE2-C0BA-4ADC-AB60-D9A8E056E4A3}"/>
              </a:ext>
            </a:extLst>
          </p:cNvPr>
          <p:cNvSpPr txBox="1"/>
          <p:nvPr/>
        </p:nvSpPr>
        <p:spPr>
          <a:xfrm>
            <a:off x="416920" y="749672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F6CE4-7295-4CF8-862F-AFED809D07D0}"/>
              </a:ext>
            </a:extLst>
          </p:cNvPr>
          <p:cNvSpPr txBox="1"/>
          <p:nvPr/>
        </p:nvSpPr>
        <p:spPr>
          <a:xfrm>
            <a:off x="2499292" y="783526"/>
            <a:ext cx="3994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E75E3-DB17-4206-B5BE-CBD81C506F6B}"/>
              </a:ext>
            </a:extLst>
          </p:cNvPr>
          <p:cNvSpPr txBox="1"/>
          <p:nvPr/>
        </p:nvSpPr>
        <p:spPr>
          <a:xfrm>
            <a:off x="803365" y="1890987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B130D-2E38-4046-8FBD-3BE86220573F}"/>
              </a:ext>
            </a:extLst>
          </p:cNvPr>
          <p:cNvSpPr txBox="1"/>
          <p:nvPr/>
        </p:nvSpPr>
        <p:spPr>
          <a:xfrm>
            <a:off x="2102693" y="1500414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FA08D-F76F-44C2-AE26-C45DFA5EDAFB}"/>
              </a:ext>
            </a:extLst>
          </p:cNvPr>
          <p:cNvSpPr txBox="1"/>
          <p:nvPr/>
        </p:nvSpPr>
        <p:spPr>
          <a:xfrm>
            <a:off x="2892698" y="1121339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4C16F-3C3F-4C2C-B896-AAE3FF068E1B}"/>
              </a:ext>
            </a:extLst>
          </p:cNvPr>
          <p:cNvSpPr txBox="1"/>
          <p:nvPr/>
        </p:nvSpPr>
        <p:spPr>
          <a:xfrm>
            <a:off x="2586122" y="1910905"/>
            <a:ext cx="352500" cy="5840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CEA738-2C5C-4898-A77C-DFAE480BBE5A}"/>
              </a:ext>
            </a:extLst>
          </p:cNvPr>
          <p:cNvSpPr txBox="1"/>
          <p:nvPr/>
        </p:nvSpPr>
        <p:spPr>
          <a:xfrm>
            <a:off x="4674910" y="2496501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BCCACA-858B-4D6C-991E-F598B019D1F5}"/>
              </a:ext>
            </a:extLst>
          </p:cNvPr>
          <p:cNvSpPr txBox="1"/>
          <p:nvPr/>
        </p:nvSpPr>
        <p:spPr>
          <a:xfrm>
            <a:off x="5935665" y="2488382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8B2710-6879-47CC-A0A0-A357DF34932B}"/>
              </a:ext>
            </a:extLst>
          </p:cNvPr>
          <p:cNvSpPr txBox="1"/>
          <p:nvPr/>
        </p:nvSpPr>
        <p:spPr>
          <a:xfrm>
            <a:off x="3996186" y="3674043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2554AF-3601-470E-AA22-946D21A07D6E}"/>
              </a:ext>
            </a:extLst>
          </p:cNvPr>
          <p:cNvSpPr txBox="1"/>
          <p:nvPr/>
        </p:nvSpPr>
        <p:spPr>
          <a:xfrm>
            <a:off x="5591622" y="3269467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8DCED8-AE5E-4DB3-83A4-7FD031585F26}"/>
              </a:ext>
            </a:extLst>
          </p:cNvPr>
          <p:cNvSpPr txBox="1"/>
          <p:nvPr/>
        </p:nvSpPr>
        <p:spPr>
          <a:xfrm>
            <a:off x="6387310" y="2866130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06BD41-6F6B-4EA2-8E08-2DA9DBEA7A0F}"/>
              </a:ext>
            </a:extLst>
          </p:cNvPr>
          <p:cNvSpPr txBox="1"/>
          <p:nvPr/>
        </p:nvSpPr>
        <p:spPr>
          <a:xfrm>
            <a:off x="6580860" y="3657718"/>
            <a:ext cx="3994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Hộp Văn bản 12">
            <a:extLst>
              <a:ext uri="{FF2B5EF4-FFF2-40B4-BE49-F238E27FC236}">
                <a16:creationId xmlns:a16="http://schemas.microsoft.com/office/drawing/2014/main" id="{03568DC5-AA86-40A0-AC7B-80B556F1E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" y="2667258"/>
            <a:ext cx="35368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Bàn tay bé nhỏ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Vẫy quạt thật đều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Ngấn nắng thiu thiu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Đậu trên tường trắng.</a:t>
            </a:r>
            <a:endParaRPr lang="en-US" altLang="en-US" sz="2400" b="1" dirty="0">
              <a:solidFill>
                <a:srgbClr val="990099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591DA-CFA2-453E-ABA6-E30EA1A03C13}"/>
              </a:ext>
            </a:extLst>
          </p:cNvPr>
          <p:cNvSpPr txBox="1"/>
          <p:nvPr/>
        </p:nvSpPr>
        <p:spPr>
          <a:xfrm>
            <a:off x="2204850" y="2543261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DBA6D1-D184-40A1-8EEE-DAB71ABB2BF1}"/>
              </a:ext>
            </a:extLst>
          </p:cNvPr>
          <p:cNvSpPr txBox="1"/>
          <p:nvPr/>
        </p:nvSpPr>
        <p:spPr>
          <a:xfrm flipV="1">
            <a:off x="2797246" y="3245000"/>
            <a:ext cx="282752" cy="6347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4EB41B-7D42-4403-92F9-114EF63895BB}"/>
              </a:ext>
            </a:extLst>
          </p:cNvPr>
          <p:cNvSpPr txBox="1"/>
          <p:nvPr/>
        </p:nvSpPr>
        <p:spPr>
          <a:xfrm>
            <a:off x="2582872" y="2929087"/>
            <a:ext cx="352500" cy="5840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1E8454-508C-44D4-A49C-CF6D92363F65}"/>
              </a:ext>
            </a:extLst>
          </p:cNvPr>
          <p:cNvSpPr txBox="1"/>
          <p:nvPr/>
        </p:nvSpPr>
        <p:spPr>
          <a:xfrm>
            <a:off x="2997182" y="3682824"/>
            <a:ext cx="352500" cy="5840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Hộp Văn bản 13">
            <a:extLst>
              <a:ext uri="{FF2B5EF4-FFF2-40B4-BE49-F238E27FC236}">
                <a16:creationId xmlns:a16="http://schemas.microsoft.com/office/drawing/2014/main" id="{D7D6604C-B93A-4F04-AE6E-97B2DE5D4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0800" y="839196"/>
            <a:ext cx="32497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Căn nhà đã vắng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Cốc chén nằm im.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Đôi mắt lim di</a:t>
            </a:r>
            <a:r>
              <a:rPr lang="en-US" altLang="en-US" sz="2400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m</a:t>
            </a:r>
            <a:endParaRPr lang="vi-VN" altLang="en-US" sz="2400" b="1" dirty="0">
              <a:solidFill>
                <a:srgbClr val="008000"/>
              </a:solidFill>
              <a:latin typeface="#9Slide03 Quicksand" panose="00000500000000000000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Ngủ ngon bà nhé!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7BFA8D-BA0F-4939-9614-D4AEB21BB54D}"/>
              </a:ext>
            </a:extLst>
          </p:cNvPr>
          <p:cNvSpPr txBox="1"/>
          <p:nvPr/>
        </p:nvSpPr>
        <p:spPr>
          <a:xfrm>
            <a:off x="5734629" y="725137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C2B542-A713-47B3-B794-087915F015AB}"/>
              </a:ext>
            </a:extLst>
          </p:cNvPr>
          <p:cNvSpPr txBox="1"/>
          <p:nvPr/>
        </p:nvSpPr>
        <p:spPr>
          <a:xfrm flipV="1">
            <a:off x="5515447" y="1409879"/>
            <a:ext cx="282752" cy="6347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401838-E9BD-4911-9EEA-D6EBB2AF1672}"/>
              </a:ext>
            </a:extLst>
          </p:cNvPr>
          <p:cNvSpPr txBox="1"/>
          <p:nvPr/>
        </p:nvSpPr>
        <p:spPr>
          <a:xfrm>
            <a:off x="5817145" y="1117876"/>
            <a:ext cx="352500" cy="5840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B5B842-5273-4AF8-9F78-F0580CA778C8}"/>
              </a:ext>
            </a:extLst>
          </p:cNvPr>
          <p:cNvSpPr txBox="1"/>
          <p:nvPr/>
        </p:nvSpPr>
        <p:spPr>
          <a:xfrm>
            <a:off x="5892746" y="1849315"/>
            <a:ext cx="352500" cy="5840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8815FA-7677-47A7-A105-14B12966FF9C}"/>
              </a:ext>
            </a:extLst>
          </p:cNvPr>
          <p:cNvSpPr txBox="1"/>
          <p:nvPr/>
        </p:nvSpPr>
        <p:spPr>
          <a:xfrm>
            <a:off x="1913225" y="193164"/>
            <a:ext cx="27061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Quạt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ngủ</a:t>
            </a:r>
            <a:endParaRPr lang="en-US" sz="27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1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04849" y="805054"/>
            <a:ext cx="6629400" cy="120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TÌM HIỂU BÀI</a:t>
            </a:r>
          </a:p>
        </p:txBody>
      </p:sp>
      <p:pic>
        <p:nvPicPr>
          <p:cNvPr id="6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0" y="2014488"/>
            <a:ext cx="6858000" cy="312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3607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70B03-ECC1-46E5-B291-39010CE13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08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Hình ảnh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87347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47"/>
          <p:cNvSpPr>
            <a:spLocks noChangeArrowheads="1"/>
          </p:cNvSpPr>
          <p:nvPr/>
        </p:nvSpPr>
        <p:spPr bwMode="auto">
          <a:xfrm>
            <a:off x="54770" y="714660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700">
              <a:solidFill>
                <a:srgbClr val="8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16402"/>
          <p:cNvSpPr txBox="1">
            <a:spLocks noChangeArrowheads="1"/>
          </p:cNvSpPr>
          <p:nvPr/>
        </p:nvSpPr>
        <p:spPr bwMode="auto">
          <a:xfrm>
            <a:off x="525915" y="1074546"/>
            <a:ext cx="5909027" cy="250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vi-VN" sz="4500" dirty="0" err="1">
                <a:solidFill>
                  <a:srgbClr val="0033CC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Nội</a:t>
            </a:r>
            <a:r>
              <a:rPr lang="en-US" altLang="vi-VN" sz="4500" dirty="0">
                <a:solidFill>
                  <a:srgbClr val="0033CC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 dung:</a:t>
            </a:r>
          </a:p>
          <a:p>
            <a:pPr algn="ctr">
              <a:buNone/>
            </a:pPr>
            <a:r>
              <a:rPr lang="en-US" altLang="vi-VN" sz="4050" dirty="0" err="1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altLang="vi-VN" sz="4050" dirty="0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50" dirty="0" err="1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cảm</a:t>
            </a:r>
            <a:r>
              <a:rPr lang="en-US" altLang="vi-VN" sz="4050" dirty="0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50" dirty="0" err="1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yêu</a:t>
            </a:r>
            <a:r>
              <a:rPr lang="en-US" altLang="vi-VN" sz="4050" dirty="0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50" dirty="0" err="1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th</a:t>
            </a:r>
            <a:r>
              <a:rPr lang="vi-VN" altLang="vi-VN" sz="4050" dirty="0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ư</a:t>
            </a:r>
            <a:r>
              <a:rPr lang="en-US" altLang="vi-VN" sz="4050" dirty="0" err="1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ơng</a:t>
            </a:r>
            <a:r>
              <a:rPr lang="en-US" altLang="vi-VN" sz="4050" dirty="0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vi-VN" sz="4050" dirty="0" err="1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hiếu</a:t>
            </a:r>
            <a:r>
              <a:rPr lang="en-US" altLang="vi-VN" sz="4050" dirty="0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50" dirty="0" err="1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thảo</a:t>
            </a:r>
            <a:r>
              <a:rPr lang="en-US" altLang="vi-VN" sz="4050" dirty="0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50" dirty="0" err="1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altLang="vi-VN" sz="4050" dirty="0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50" dirty="0" err="1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bạn</a:t>
            </a:r>
            <a:r>
              <a:rPr lang="en-US" altLang="vi-VN" sz="4050" dirty="0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50" dirty="0" err="1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nhỏ</a:t>
            </a:r>
            <a:r>
              <a:rPr lang="en-US" altLang="vi-VN" sz="4050" dirty="0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50" dirty="0" err="1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đối</a:t>
            </a:r>
            <a:r>
              <a:rPr lang="en-US" altLang="vi-VN" sz="4050" dirty="0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50" dirty="0" err="1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với</a:t>
            </a:r>
            <a:r>
              <a:rPr lang="en-US" altLang="vi-VN" sz="4050" dirty="0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50" dirty="0" err="1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bà</a:t>
            </a:r>
            <a:r>
              <a:rPr lang="en-US" altLang="vi-VN" sz="4050" dirty="0">
                <a:solidFill>
                  <a:srgbClr val="FB0055"/>
                </a:solidFill>
                <a:latin typeface="#9Slide04 Manuale" panose="02040504050405060204" pitchFamily="18" charset="0"/>
                <a:cs typeface="#9Slide03 Arima Madurai Black" panose="00000A00000000000000" pitchFamily="2" charset="0"/>
              </a:rPr>
              <a:t>.</a:t>
            </a:r>
            <a:endParaRPr lang="en-US" altLang="en-US" sz="4050" dirty="0">
              <a:solidFill>
                <a:srgbClr val="FB0055"/>
              </a:solidFill>
              <a:latin typeface="#9Slide04 Manuale" panose="02040504050405060204" pitchFamily="18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08846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0" y="1990283"/>
            <a:ext cx="6858000" cy="3153217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14300" y="1031145"/>
            <a:ext cx="6629400" cy="111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4950" dirty="0">
                <a:solidFill>
                  <a:srgbClr val="FB0055"/>
                </a:solidFill>
                <a:latin typeface="#9Slide03 AmpleSoft Bold" panose="02000000000000000000" pitchFamily="2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304316893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9"/>
          <p:cNvSpPr txBox="1">
            <a:spLocks noChangeArrowheads="1"/>
          </p:cNvSpPr>
          <p:nvPr/>
        </p:nvSpPr>
        <p:spPr bwMode="auto">
          <a:xfrm>
            <a:off x="-27294" y="755868"/>
            <a:ext cx="339249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Ơi chích chòe ơi 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Chim đừng hót nữa,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Bà em ốm rồi,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Lặng cho bà ngủ.</a:t>
            </a:r>
            <a:endParaRPr lang="en-US" altLang="en-US" sz="2800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Hộp Văn bản 12"/>
          <p:cNvSpPr txBox="1">
            <a:spLocks noChangeArrowheads="1"/>
          </p:cNvSpPr>
          <p:nvPr/>
        </p:nvSpPr>
        <p:spPr bwMode="auto">
          <a:xfrm>
            <a:off x="-68217" y="2648428"/>
            <a:ext cx="3709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Bàn tay bé nhỏ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Vẫy quạt thật đều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Ngấn nắng thiu thiu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Đậu trên tường trắng.</a:t>
            </a:r>
            <a:endParaRPr lang="en-US" altLang="en-US" sz="2700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Hộp Văn bản 13"/>
          <p:cNvSpPr txBox="1">
            <a:spLocks noChangeArrowheads="1"/>
          </p:cNvSpPr>
          <p:nvPr/>
        </p:nvSpPr>
        <p:spPr bwMode="auto">
          <a:xfrm>
            <a:off x="3348610" y="767200"/>
            <a:ext cx="324975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Căn nhà đã vắng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Cốc chén nằm im.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Đôi mắt lim di</a:t>
            </a:r>
            <a:r>
              <a:rPr lang="en-US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m</a:t>
            </a:r>
            <a:endParaRPr lang="vi-VN" altLang="en-US" sz="2800" b="1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Ngủ ngon bà nhé !</a:t>
            </a:r>
          </a:p>
        </p:txBody>
      </p:sp>
      <p:sp>
        <p:nvSpPr>
          <p:cNvPr id="6" name="Hộp Văn bản 14"/>
          <p:cNvSpPr txBox="1">
            <a:spLocks noChangeArrowheads="1"/>
          </p:cNvSpPr>
          <p:nvPr/>
        </p:nvSpPr>
        <p:spPr bwMode="auto">
          <a:xfrm>
            <a:off x="3339586" y="2681721"/>
            <a:ext cx="3709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Hoa cam, hoa khế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Chín lặng trong v</a:t>
            </a:r>
            <a:r>
              <a:rPr lang="vi-VN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ờn,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Bà mơ tay cháu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Quạt đầy h</a:t>
            </a:r>
            <a:r>
              <a:rPr lang="vi-VN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ơng th</a:t>
            </a:r>
            <a:r>
              <a:rPr lang="vi-VN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m.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239503" y="664315"/>
            <a:ext cx="0" cy="4120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F2BEBD8-7E6F-4493-AE99-2D604B37BD65}"/>
              </a:ext>
            </a:extLst>
          </p:cNvPr>
          <p:cNvSpPr txBox="1"/>
          <p:nvPr/>
        </p:nvSpPr>
        <p:spPr>
          <a:xfrm>
            <a:off x="1922249" y="73803"/>
            <a:ext cx="27061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Quạt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ngủ</a:t>
            </a:r>
            <a:endParaRPr lang="en-US" sz="27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4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11554" y="757754"/>
            <a:ext cx="319350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 chích chòe….!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Chim……hót nữa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……………ốm rồi,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 cho………..</a:t>
            </a:r>
          </a:p>
          <a:p>
            <a:pPr eaLnBrk="1" hangingPunct="1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tay………….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…………thật đều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Ngấn nắng………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………tường trắng.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529825" y="745848"/>
            <a:ext cx="332815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nhà ………….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…………….nằm im.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mắt…………….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……………..bà nhé.</a:t>
            </a:r>
          </a:p>
          <a:p>
            <a:pPr eaLnBrk="1" hangingPunct="1"/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cam,………….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………..trong vườn,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mơ……………..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………hương thơm.</a:t>
            </a:r>
          </a:p>
          <a:p>
            <a:pPr eaLnBrk="1" hangingPunct="1"/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3F1BE-7389-4548-ABDD-EB91D30394DB}"/>
              </a:ext>
            </a:extLst>
          </p:cNvPr>
          <p:cNvSpPr txBox="1"/>
          <p:nvPr/>
        </p:nvSpPr>
        <p:spPr>
          <a:xfrm>
            <a:off x="1913225" y="193164"/>
            <a:ext cx="27061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Quạt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ngủ</a:t>
            </a:r>
            <a:endParaRPr lang="en-US" sz="27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187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20032" y="699658"/>
            <a:ext cx="310694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Ơi……………..….!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……..……hót …...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……………ốm rồi,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Lặng…….………..</a:t>
            </a:r>
          </a:p>
          <a:p>
            <a:pPr eaLnBrk="1" hangingPunct="1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…...………….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 đều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Ngấn ……..………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………tường …….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491884" y="699658"/>
            <a:ext cx="343715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Căn…….. ………….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…………….nằm ….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………………….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……………..bà …….</a:t>
            </a:r>
          </a:p>
          <a:p>
            <a:pPr eaLnBrk="1" hangingPunct="1"/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cam,………….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 vườn,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…………………..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 thơm.</a:t>
            </a:r>
          </a:p>
          <a:p>
            <a:pPr eaLnBrk="1" hangingPunct="1"/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17E6F0-260F-4BCC-98F9-18D5E31A63FD}"/>
              </a:ext>
            </a:extLst>
          </p:cNvPr>
          <p:cNvSpPr txBox="1"/>
          <p:nvPr/>
        </p:nvSpPr>
        <p:spPr>
          <a:xfrm>
            <a:off x="1913225" y="193164"/>
            <a:ext cx="27061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Quạt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ngủ</a:t>
            </a:r>
            <a:endParaRPr lang="en-US" sz="27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03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4756" y="633380"/>
            <a:ext cx="325602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Ơi……………..….!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……..……………...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……………………,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…….…….………..</a:t>
            </a:r>
          </a:p>
          <a:p>
            <a:pPr eaLnBrk="1" hangingPunct="1"/>
            <a:endParaRPr lang="en-US" altLang="en-US" sz="28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Bàn …...………….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…………………….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……...……..………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……………….…….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534244" y="633380"/>
            <a:ext cx="341632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Căn……...………….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…………………. ….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…..………………….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………………..…….</a:t>
            </a:r>
          </a:p>
          <a:p>
            <a:pPr eaLnBrk="1" hangingPunct="1"/>
            <a:endParaRPr lang="en-US" altLang="en-US" sz="28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Hoa…….,………….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……………….…….,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… …………………..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……………….……..</a:t>
            </a:r>
          </a:p>
          <a:p>
            <a:pPr eaLnBrk="1" hangingPunct="1"/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E632-3B6E-4FFA-A8D7-ACCF9B4BAB08}"/>
              </a:ext>
            </a:extLst>
          </p:cNvPr>
          <p:cNvSpPr txBox="1"/>
          <p:nvPr/>
        </p:nvSpPr>
        <p:spPr>
          <a:xfrm>
            <a:off x="1913225" y="193164"/>
            <a:ext cx="27061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Quạt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ngủ</a:t>
            </a:r>
            <a:endParaRPr lang="en-US" sz="27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344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 đơn giản | Bunga, Latar belakang, Seni">
            <a:extLst>
              <a:ext uri="{FF2B5EF4-FFF2-40B4-BE49-F238E27FC236}">
                <a16:creationId xmlns:a16="http://schemas.microsoft.com/office/drawing/2014/main" id="{5B54F373-2535-4009-A20B-51E99124E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1768075" y="1450086"/>
            <a:ext cx="1928825" cy="40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en-US" sz="7200" b="1" dirty="0" err="1">
                <a:solidFill>
                  <a:srgbClr val="F3EBEC"/>
                </a:solidFill>
                <a:latin typeface="#9Slide03 AmpleSoft Bold" panose="02000000000000000000" pitchFamily="2" charset="0"/>
                <a:cs typeface="Times New Roman" pitchFamily="18" charset="0"/>
              </a:rPr>
              <a:t>Ôn</a:t>
            </a:r>
            <a:r>
              <a:rPr lang="en-US" sz="7200" b="1" dirty="0">
                <a:solidFill>
                  <a:srgbClr val="F3EBEC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3EBEC"/>
                </a:solidFill>
                <a:latin typeface="#9Slide03 AmpleSoft Bold" panose="02000000000000000000" pitchFamily="2" charset="0"/>
                <a:cs typeface="Times New Roman" pitchFamily="18" charset="0"/>
              </a:rPr>
              <a:t>bài</a:t>
            </a:r>
            <a:r>
              <a:rPr lang="en-US" sz="7200" b="1" dirty="0">
                <a:solidFill>
                  <a:srgbClr val="F3EBEC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3EBEC"/>
                </a:solidFill>
                <a:latin typeface="#9Slide03 AmpleSoft Bold" panose="02000000000000000000" pitchFamily="2" charset="0"/>
                <a:cs typeface="Times New Roman" pitchFamily="18" charset="0"/>
              </a:rPr>
              <a:t>cũ</a:t>
            </a:r>
            <a:r>
              <a:rPr lang="en-US" sz="7200" b="1" dirty="0">
                <a:solidFill>
                  <a:srgbClr val="F3EBEC"/>
                </a:solidFill>
                <a:latin typeface="#9Slide03 AmpleSoft Bold" panose="02000000000000000000" pitchFamily="2" charset="0"/>
                <a:cs typeface="Times New Roman" pitchFamily="18" charset="0"/>
              </a:rPr>
              <a:t> :</a:t>
            </a:r>
            <a:endParaRPr lang="en-US" sz="7200" b="1" i="1" dirty="0">
              <a:solidFill>
                <a:srgbClr val="F3EBEC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E5034-7B74-40E3-B7CD-98E20B21F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45" y="2873672"/>
            <a:ext cx="2466242" cy="146062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>
            <a:extLst>
              <a:ext uri="{FF2B5EF4-FFF2-40B4-BE49-F238E27FC236}">
                <a16:creationId xmlns:a16="http://schemas.microsoft.com/office/drawing/2014/main" id="{CB5BC78B-AAC3-4A05-861D-6476F6520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272" y="-53165"/>
            <a:ext cx="1928825" cy="40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en-US" sz="4000" dirty="0" err="1">
                <a:solidFill>
                  <a:srgbClr val="6600CC"/>
                </a:solidFill>
                <a:latin typeface="#9Slide03 AmpleSoft Bold" panose="02000000000000000000" pitchFamily="2" charset="0"/>
                <a:cs typeface="Times New Roman" pitchFamily="18" charset="0"/>
              </a:rPr>
              <a:t>Quạt</a:t>
            </a:r>
            <a:r>
              <a:rPr lang="en-US" sz="4000" dirty="0">
                <a:solidFill>
                  <a:srgbClr val="6600CC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#9Slide03 AmpleSoft Bold" panose="02000000000000000000" pitchFamily="2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6600CC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#9Slide03 AmpleSoft Bold" panose="02000000000000000000" pitchFamily="2" charset="0"/>
                <a:cs typeface="Times New Roman" pitchFamily="18" charset="0"/>
              </a:rPr>
              <a:t>bà</a:t>
            </a:r>
            <a:r>
              <a:rPr lang="en-US" sz="4000" dirty="0">
                <a:solidFill>
                  <a:srgbClr val="6600CC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#9Slide03 AmpleSoft Bold" panose="02000000000000000000" pitchFamily="2" charset="0"/>
                <a:cs typeface="Times New Roman" pitchFamily="18" charset="0"/>
              </a:rPr>
              <a:t>ngủ</a:t>
            </a:r>
            <a:r>
              <a:rPr lang="en-US" sz="4000" dirty="0">
                <a:solidFill>
                  <a:srgbClr val="6600CC"/>
                </a:solidFill>
                <a:latin typeface="#9Slide03 AmpleSoft Bold" panose="02000000000000000000" pitchFamily="2" charset="0"/>
                <a:cs typeface="Times New Roman" pitchFamily="18" charset="0"/>
              </a:rPr>
              <a:t>:</a:t>
            </a:r>
            <a:endParaRPr lang="en-US" sz="4000" i="1" dirty="0">
              <a:solidFill>
                <a:srgbClr val="6600CC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F42E42-A210-4A15-8F65-35B33F59A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484"/>
            <a:ext cx="6858000" cy="446301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15629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12" descr="0 (50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9" y="3572769"/>
            <a:ext cx="300038" cy="25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3" descr="0 (50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879892"/>
            <a:ext cx="300038" cy="25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857252" y="2614612"/>
            <a:ext cx="226814" cy="242888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1350">
              <a:latin typeface="Times New Roman" panose="02020603050405020304" pitchFamily="18" charset="0"/>
            </a:endParaRPr>
          </a:p>
        </p:txBody>
      </p:sp>
      <p:sp>
        <p:nvSpPr>
          <p:cNvPr id="21520" name="AutoShape 16"/>
          <p:cNvSpPr>
            <a:spLocks noChangeArrowheads="1"/>
          </p:cNvSpPr>
          <p:nvPr/>
        </p:nvSpPr>
        <p:spPr bwMode="auto">
          <a:xfrm>
            <a:off x="2331096" y="3771901"/>
            <a:ext cx="305396" cy="30361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1350">
              <a:latin typeface="Times New Roman" panose="02020603050405020304" pitchFamily="18" charset="0"/>
            </a:endParaRPr>
          </a:p>
        </p:txBody>
      </p:sp>
      <p:sp>
        <p:nvSpPr>
          <p:cNvPr id="21522" name="AutoShape 18"/>
          <p:cNvSpPr>
            <a:spLocks noChangeArrowheads="1"/>
          </p:cNvSpPr>
          <p:nvPr/>
        </p:nvSpPr>
        <p:spPr bwMode="auto">
          <a:xfrm>
            <a:off x="1045667" y="2743201"/>
            <a:ext cx="305396" cy="30361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1350">
              <a:latin typeface="Times New Roman" panose="02020603050405020304" pitchFamily="18" charset="0"/>
            </a:endParaRPr>
          </a:p>
        </p:txBody>
      </p:sp>
      <p:sp>
        <p:nvSpPr>
          <p:cNvPr id="21523" name="AutoShape 19"/>
          <p:cNvSpPr>
            <a:spLocks noChangeArrowheads="1"/>
          </p:cNvSpPr>
          <p:nvPr/>
        </p:nvSpPr>
        <p:spPr bwMode="auto">
          <a:xfrm>
            <a:off x="3497760" y="3900489"/>
            <a:ext cx="305396" cy="30361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1350">
              <a:latin typeface="Times New Roman" panose="02020603050405020304" pitchFamily="18" charset="0"/>
            </a:endParaRPr>
          </a:p>
        </p:txBody>
      </p:sp>
      <p:sp>
        <p:nvSpPr>
          <p:cNvPr id="21527" name="AutoShape 23"/>
          <p:cNvSpPr>
            <a:spLocks noChangeArrowheads="1"/>
          </p:cNvSpPr>
          <p:nvPr/>
        </p:nvSpPr>
        <p:spPr bwMode="auto">
          <a:xfrm>
            <a:off x="705696" y="1919907"/>
            <a:ext cx="188417" cy="25717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1350">
              <a:latin typeface="Times New Roman" panose="02020603050405020304" pitchFamily="18" charset="0"/>
            </a:endParaRPr>
          </a:p>
        </p:txBody>
      </p:sp>
      <p:sp>
        <p:nvSpPr>
          <p:cNvPr id="21530" name="AutoShape 26"/>
          <p:cNvSpPr>
            <a:spLocks noChangeArrowheads="1"/>
          </p:cNvSpPr>
          <p:nvPr/>
        </p:nvSpPr>
        <p:spPr bwMode="auto">
          <a:xfrm>
            <a:off x="1988642" y="3771900"/>
            <a:ext cx="188417" cy="17145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51435" tIns="25718" rIns="51435" bIns="25718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</a:endParaRPr>
          </a:p>
        </p:txBody>
      </p:sp>
      <p:sp>
        <p:nvSpPr>
          <p:cNvPr id="21531" name="AutoShape 27"/>
          <p:cNvSpPr>
            <a:spLocks noChangeArrowheads="1"/>
          </p:cNvSpPr>
          <p:nvPr/>
        </p:nvSpPr>
        <p:spPr bwMode="auto">
          <a:xfrm>
            <a:off x="857252" y="1500188"/>
            <a:ext cx="188417" cy="17145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51435" tIns="25718" rIns="51435" bIns="25718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</a:endParaRPr>
          </a:p>
        </p:txBody>
      </p:sp>
      <p:sp>
        <p:nvSpPr>
          <p:cNvPr id="21532" name="AutoShape 28"/>
          <p:cNvSpPr>
            <a:spLocks noChangeArrowheads="1"/>
          </p:cNvSpPr>
          <p:nvPr/>
        </p:nvSpPr>
        <p:spPr bwMode="auto">
          <a:xfrm>
            <a:off x="1517155" y="3386138"/>
            <a:ext cx="188417" cy="17145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51435" tIns="25718" rIns="51435" bIns="25718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</a:endParaRPr>
          </a:p>
        </p:txBody>
      </p:sp>
      <p:sp>
        <p:nvSpPr>
          <p:cNvPr id="21533" name="AutoShape 29"/>
          <p:cNvSpPr>
            <a:spLocks noChangeArrowheads="1"/>
          </p:cNvSpPr>
          <p:nvPr/>
        </p:nvSpPr>
        <p:spPr bwMode="auto">
          <a:xfrm>
            <a:off x="4817567" y="4329113"/>
            <a:ext cx="188417" cy="17145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51435" tIns="25718" rIns="51435" bIns="25718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</a:endParaRPr>
          </a:p>
        </p:txBody>
      </p:sp>
      <p:sp>
        <p:nvSpPr>
          <p:cNvPr id="21534" name="AutoShape 30"/>
          <p:cNvSpPr>
            <a:spLocks noChangeArrowheads="1"/>
          </p:cNvSpPr>
          <p:nvPr/>
        </p:nvSpPr>
        <p:spPr bwMode="auto">
          <a:xfrm>
            <a:off x="5688659" y="1852911"/>
            <a:ext cx="238423" cy="24735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51435" tIns="25718" rIns="51435" bIns="25718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</a:endParaRPr>
          </a:p>
        </p:txBody>
      </p:sp>
      <p:sp>
        <p:nvSpPr>
          <p:cNvPr id="21535" name="AutoShape 31"/>
          <p:cNvSpPr>
            <a:spLocks noChangeArrowheads="1"/>
          </p:cNvSpPr>
          <p:nvPr/>
        </p:nvSpPr>
        <p:spPr bwMode="auto">
          <a:xfrm>
            <a:off x="1397496" y="1360189"/>
            <a:ext cx="239316" cy="24735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51435" tIns="25718" rIns="51435" bIns="25718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</a:endParaRPr>
          </a:p>
        </p:txBody>
      </p:sp>
      <p:sp>
        <p:nvSpPr>
          <p:cNvPr id="21537" name="AutoShape 33"/>
          <p:cNvSpPr>
            <a:spLocks noChangeArrowheads="1"/>
          </p:cNvSpPr>
          <p:nvPr/>
        </p:nvSpPr>
        <p:spPr bwMode="auto">
          <a:xfrm>
            <a:off x="1092995" y="2100263"/>
            <a:ext cx="188417" cy="17145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51435" tIns="25718" rIns="51435" bIns="25718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</a:endParaRPr>
          </a:p>
        </p:txBody>
      </p:sp>
      <p:sp>
        <p:nvSpPr>
          <p:cNvPr id="21538" name="AutoShape 34"/>
          <p:cNvSpPr>
            <a:spLocks noChangeArrowheads="1"/>
          </p:cNvSpPr>
          <p:nvPr/>
        </p:nvSpPr>
        <p:spPr bwMode="auto">
          <a:xfrm>
            <a:off x="2098479" y="1185958"/>
            <a:ext cx="314325" cy="226814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1350">
              <a:latin typeface="Times New Roman" panose="02020603050405020304" pitchFamily="18" charset="0"/>
            </a:endParaRPr>
          </a:p>
        </p:txBody>
      </p:sp>
      <p:sp>
        <p:nvSpPr>
          <p:cNvPr id="21539" name="AutoShape 35"/>
          <p:cNvSpPr>
            <a:spLocks noChangeArrowheads="1"/>
          </p:cNvSpPr>
          <p:nvPr/>
        </p:nvSpPr>
        <p:spPr bwMode="auto">
          <a:xfrm>
            <a:off x="4782569" y="1140996"/>
            <a:ext cx="314325" cy="226814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1350">
              <a:latin typeface="Times New Roman" panose="02020603050405020304" pitchFamily="18" charset="0"/>
            </a:endParaRPr>
          </a:p>
        </p:txBody>
      </p:sp>
      <p:sp>
        <p:nvSpPr>
          <p:cNvPr id="21541" name="AutoShape 37"/>
          <p:cNvSpPr>
            <a:spLocks noChangeArrowheads="1"/>
          </p:cNvSpPr>
          <p:nvPr/>
        </p:nvSpPr>
        <p:spPr bwMode="auto">
          <a:xfrm>
            <a:off x="857251" y="1114426"/>
            <a:ext cx="235744" cy="21431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51435" tIns="25718" rIns="51435" bIns="25718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</a:endParaRPr>
          </a:p>
        </p:txBody>
      </p:sp>
      <p:sp>
        <p:nvSpPr>
          <p:cNvPr id="21542" name="AutoShape 38"/>
          <p:cNvSpPr>
            <a:spLocks noChangeArrowheads="1"/>
          </p:cNvSpPr>
          <p:nvPr/>
        </p:nvSpPr>
        <p:spPr bwMode="auto">
          <a:xfrm>
            <a:off x="4286252" y="1230767"/>
            <a:ext cx="141089" cy="21431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51435" tIns="25718" rIns="51435" bIns="25718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</a:endParaRPr>
          </a:p>
        </p:txBody>
      </p:sp>
      <p:sp>
        <p:nvSpPr>
          <p:cNvPr id="21544" name="AutoShape 40"/>
          <p:cNvSpPr>
            <a:spLocks noChangeArrowheads="1"/>
          </p:cNvSpPr>
          <p:nvPr/>
        </p:nvSpPr>
        <p:spPr bwMode="auto">
          <a:xfrm>
            <a:off x="2412803" y="642938"/>
            <a:ext cx="141983" cy="2143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1350">
              <a:latin typeface="Times New Roman" panose="02020603050405020304" pitchFamily="18" charset="0"/>
            </a:endParaRPr>
          </a:p>
        </p:txBody>
      </p:sp>
      <p:sp>
        <p:nvSpPr>
          <p:cNvPr id="21545" name="AutoShape 41"/>
          <p:cNvSpPr>
            <a:spLocks noChangeArrowheads="1"/>
          </p:cNvSpPr>
          <p:nvPr/>
        </p:nvSpPr>
        <p:spPr bwMode="auto">
          <a:xfrm>
            <a:off x="5431037" y="1157288"/>
            <a:ext cx="188417" cy="17145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51435" tIns="25718" rIns="51435" bIns="25718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</a:endParaRPr>
          </a:p>
        </p:txBody>
      </p:sp>
      <p:sp>
        <p:nvSpPr>
          <p:cNvPr id="21547" name="AutoShape 43"/>
          <p:cNvSpPr>
            <a:spLocks noChangeArrowheads="1"/>
          </p:cNvSpPr>
          <p:nvPr/>
        </p:nvSpPr>
        <p:spPr bwMode="auto">
          <a:xfrm>
            <a:off x="5713215" y="2657475"/>
            <a:ext cx="189310" cy="17145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51435" tIns="25718" rIns="51435" bIns="25718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1103709" y="1416154"/>
            <a:ext cx="4650581" cy="1800225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025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2025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6600CC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" y="-85059"/>
            <a:ext cx="6865144" cy="522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0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>
            <a:extLst>
              <a:ext uri="{FF2B5EF4-FFF2-40B4-BE49-F238E27FC236}">
                <a16:creationId xmlns:a16="http://schemas.microsoft.com/office/drawing/2014/main" id="{C08280D1-F6FB-4E72-BDDC-032BBC073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8" y="685800"/>
            <a:ext cx="295751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vi-VN" altLang="en-US" sz="1350" b="1" i="1">
              <a:latin typeface=".VnTime" panose="020B7200000000000000" pitchFamily="34" charset="0"/>
            </a:endParaRPr>
          </a:p>
        </p:txBody>
      </p:sp>
      <p:pic>
        <p:nvPicPr>
          <p:cNvPr id="47107" name="Picture 1">
            <a:extLst>
              <a:ext uri="{FF2B5EF4-FFF2-40B4-BE49-F238E27FC236}">
                <a16:creationId xmlns:a16="http://schemas.microsoft.com/office/drawing/2014/main" id="{4EFF21D0-504F-404A-BE27-9B3487090F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 b="2815"/>
          <a:stretch/>
        </p:blipFill>
        <p:spPr bwMode="auto">
          <a:xfrm>
            <a:off x="0" y="1"/>
            <a:ext cx="6857999" cy="5143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14300" y="285851"/>
            <a:ext cx="6629400" cy="145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6600" dirty="0">
                <a:solidFill>
                  <a:srgbClr val="FF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LUYỆN ĐỌC</a:t>
            </a:r>
          </a:p>
        </p:txBody>
      </p:sp>
      <p:pic>
        <p:nvPicPr>
          <p:cNvPr id="6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0" y="1990284"/>
            <a:ext cx="6858000" cy="31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756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9"/>
          <p:cNvSpPr txBox="1">
            <a:spLocks noChangeArrowheads="1"/>
          </p:cNvSpPr>
          <p:nvPr/>
        </p:nvSpPr>
        <p:spPr bwMode="auto">
          <a:xfrm>
            <a:off x="216977" y="1002090"/>
            <a:ext cx="33924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Ơi chích chòe ơi 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Chim đừng hót nữa,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Bà em ốm rồi,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Lặng cho bà ngủ.</a:t>
            </a:r>
            <a:endParaRPr lang="en-US" altLang="en-US" sz="2400" b="1" dirty="0">
              <a:solidFill>
                <a:srgbClr val="990099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" name="Hộp Văn bản 12"/>
          <p:cNvSpPr txBox="1">
            <a:spLocks noChangeArrowheads="1"/>
          </p:cNvSpPr>
          <p:nvPr/>
        </p:nvSpPr>
        <p:spPr bwMode="auto">
          <a:xfrm>
            <a:off x="205075" y="2698342"/>
            <a:ext cx="35368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Bàn tay bé nhỏ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Vẫy quạt thật đều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Ngấn nắng thiu thiu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Đậu trên tường trắng.</a:t>
            </a:r>
            <a:endParaRPr lang="en-US" altLang="en-US" sz="2400" b="1" dirty="0">
              <a:solidFill>
                <a:srgbClr val="990099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" name="Hộp Văn bản 13"/>
          <p:cNvSpPr txBox="1">
            <a:spLocks noChangeArrowheads="1"/>
          </p:cNvSpPr>
          <p:nvPr/>
        </p:nvSpPr>
        <p:spPr bwMode="auto">
          <a:xfrm>
            <a:off x="3603319" y="978192"/>
            <a:ext cx="32497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Căn nhà đã vắng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Cốc chén nằm im.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Đôi mắt lim di</a:t>
            </a:r>
            <a:r>
              <a:rPr lang="en-US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m</a:t>
            </a:r>
            <a:endParaRPr lang="vi-VN" altLang="en-US" sz="2400" b="1" dirty="0">
              <a:solidFill>
                <a:srgbClr val="990099"/>
              </a:solidFill>
              <a:latin typeface="#9Slide03 Quicksand" panose="00000500000000000000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Ngủ ngon bà nhé !</a:t>
            </a:r>
          </a:p>
        </p:txBody>
      </p:sp>
      <p:sp>
        <p:nvSpPr>
          <p:cNvPr id="6" name="Hộp Văn bản 14"/>
          <p:cNvSpPr txBox="1">
            <a:spLocks noChangeArrowheads="1"/>
          </p:cNvSpPr>
          <p:nvPr/>
        </p:nvSpPr>
        <p:spPr bwMode="auto">
          <a:xfrm>
            <a:off x="3598395" y="2642792"/>
            <a:ext cx="35466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Hoa cam, hoa khế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Chín lặng trong v</a:t>
            </a: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ư</a:t>
            </a:r>
            <a:r>
              <a:rPr lang="en-US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ờn,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Bà mơ tay cháu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Quạt đầy h</a:t>
            </a: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ư</a:t>
            </a:r>
            <a:r>
              <a:rPr lang="en-US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ơng th</a:t>
            </a: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ơ</a:t>
            </a:r>
            <a:r>
              <a:rPr lang="en-US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m.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391318" y="1185989"/>
            <a:ext cx="0" cy="31266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038A195-D6EC-48E5-A894-F69E38224D8A}"/>
              </a:ext>
            </a:extLst>
          </p:cNvPr>
          <p:cNvSpPr txBox="1"/>
          <p:nvPr/>
        </p:nvSpPr>
        <p:spPr>
          <a:xfrm>
            <a:off x="1913225" y="193164"/>
            <a:ext cx="27061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Quạt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ngủ</a:t>
            </a:r>
            <a:endParaRPr lang="en-US" sz="27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9B94421D-7C8F-40CD-AD99-2ECA81454508}"/>
              </a:ext>
            </a:extLst>
          </p:cNvPr>
          <p:cNvSpPr/>
          <p:nvPr/>
        </p:nvSpPr>
        <p:spPr>
          <a:xfrm>
            <a:off x="193326" y="1148311"/>
            <a:ext cx="79574" cy="482321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04E0470D-BF97-47DC-91CB-5FFEA42E190F}"/>
              </a:ext>
            </a:extLst>
          </p:cNvPr>
          <p:cNvSpPr/>
          <p:nvPr/>
        </p:nvSpPr>
        <p:spPr>
          <a:xfrm>
            <a:off x="177190" y="1900024"/>
            <a:ext cx="79574" cy="482321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7B18421C-6F1F-4641-A5A2-16F48E3649AF}"/>
              </a:ext>
            </a:extLst>
          </p:cNvPr>
          <p:cNvSpPr/>
          <p:nvPr/>
        </p:nvSpPr>
        <p:spPr>
          <a:xfrm>
            <a:off x="3593889" y="3525134"/>
            <a:ext cx="79574" cy="482321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DBF99269-78BB-4691-8A96-C3FF04A2E846}"/>
              </a:ext>
            </a:extLst>
          </p:cNvPr>
          <p:cNvSpPr/>
          <p:nvPr/>
        </p:nvSpPr>
        <p:spPr>
          <a:xfrm>
            <a:off x="3569686" y="2821689"/>
            <a:ext cx="79574" cy="482321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D71E0BB8-0546-4BDD-9E3D-0F0CCD2813FC}"/>
              </a:ext>
            </a:extLst>
          </p:cNvPr>
          <p:cNvSpPr/>
          <p:nvPr/>
        </p:nvSpPr>
        <p:spPr>
          <a:xfrm>
            <a:off x="3588245" y="1864714"/>
            <a:ext cx="79574" cy="482321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91BC9534-5A87-463F-B9D2-4769BB1C551F}"/>
              </a:ext>
            </a:extLst>
          </p:cNvPr>
          <p:cNvSpPr/>
          <p:nvPr/>
        </p:nvSpPr>
        <p:spPr>
          <a:xfrm>
            <a:off x="3598190" y="1148311"/>
            <a:ext cx="79574" cy="482321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5253EB5E-7565-43FB-8B3A-6F35764F575A}"/>
              </a:ext>
            </a:extLst>
          </p:cNvPr>
          <p:cNvSpPr/>
          <p:nvPr/>
        </p:nvSpPr>
        <p:spPr>
          <a:xfrm>
            <a:off x="191774" y="3574045"/>
            <a:ext cx="79574" cy="482321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Left Bracket 16">
            <a:extLst>
              <a:ext uri="{FF2B5EF4-FFF2-40B4-BE49-F238E27FC236}">
                <a16:creationId xmlns:a16="http://schemas.microsoft.com/office/drawing/2014/main" id="{B185D841-BE5C-4F61-ACA2-50036CD8567E}"/>
              </a:ext>
            </a:extLst>
          </p:cNvPr>
          <p:cNvSpPr/>
          <p:nvPr/>
        </p:nvSpPr>
        <p:spPr>
          <a:xfrm>
            <a:off x="191774" y="2838292"/>
            <a:ext cx="79574" cy="482321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7274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14300" y="156916"/>
            <a:ext cx="6629400" cy="145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6600" dirty="0">
                <a:solidFill>
                  <a:srgbClr val="FF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LUYỆN ĐỌC</a:t>
            </a:r>
          </a:p>
        </p:txBody>
      </p:sp>
      <p:pic>
        <p:nvPicPr>
          <p:cNvPr id="6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0" y="1990284"/>
            <a:ext cx="6858000" cy="31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7679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63435" y="838553"/>
            <a:ext cx="4066952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Ơi </a:t>
            </a:r>
            <a:r>
              <a:rPr lang="en-US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 </a:t>
            </a: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chích chòe ơi!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Chim đừng hót nữa,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Bà em ốm rồi,</a:t>
            </a:r>
            <a:r>
              <a:rPr lang="en-US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Lặng cho bà ngủ.</a:t>
            </a:r>
            <a:endParaRPr lang="en-US" altLang="en-US" sz="2475" b="1" dirty="0">
              <a:solidFill>
                <a:srgbClr val="990099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91AE2-C0BA-4ADC-AB60-D9A8E056E4A3}"/>
              </a:ext>
            </a:extLst>
          </p:cNvPr>
          <p:cNvSpPr txBox="1"/>
          <p:nvPr/>
        </p:nvSpPr>
        <p:spPr>
          <a:xfrm>
            <a:off x="416920" y="749672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F6CE4-7295-4CF8-862F-AFED809D07D0}"/>
              </a:ext>
            </a:extLst>
          </p:cNvPr>
          <p:cNvSpPr txBox="1"/>
          <p:nvPr/>
        </p:nvSpPr>
        <p:spPr>
          <a:xfrm>
            <a:off x="2499292" y="783526"/>
            <a:ext cx="3994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E75E3-DB17-4206-B5BE-CBD81C506F6B}"/>
              </a:ext>
            </a:extLst>
          </p:cNvPr>
          <p:cNvSpPr txBox="1"/>
          <p:nvPr/>
        </p:nvSpPr>
        <p:spPr>
          <a:xfrm>
            <a:off x="803365" y="1890987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B130D-2E38-4046-8FBD-3BE86220573F}"/>
              </a:ext>
            </a:extLst>
          </p:cNvPr>
          <p:cNvSpPr txBox="1"/>
          <p:nvPr/>
        </p:nvSpPr>
        <p:spPr>
          <a:xfrm>
            <a:off x="2102693" y="1500414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FA08D-F76F-44C2-AE26-C45DFA5EDAFB}"/>
              </a:ext>
            </a:extLst>
          </p:cNvPr>
          <p:cNvSpPr txBox="1"/>
          <p:nvPr/>
        </p:nvSpPr>
        <p:spPr>
          <a:xfrm>
            <a:off x="2892698" y="1121339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4C16F-3C3F-4C2C-B896-AAE3FF068E1B}"/>
              </a:ext>
            </a:extLst>
          </p:cNvPr>
          <p:cNvSpPr txBox="1"/>
          <p:nvPr/>
        </p:nvSpPr>
        <p:spPr>
          <a:xfrm>
            <a:off x="2586122" y="1910905"/>
            <a:ext cx="352500" cy="5840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A19AD6-C521-4588-906C-67D807F89D82}"/>
              </a:ext>
            </a:extLst>
          </p:cNvPr>
          <p:cNvSpPr txBox="1"/>
          <p:nvPr/>
        </p:nvSpPr>
        <p:spPr>
          <a:xfrm>
            <a:off x="1913225" y="193164"/>
            <a:ext cx="27061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Quạt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ngủ</a:t>
            </a:r>
            <a:endParaRPr lang="en-US" sz="27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36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chòe than già rừng hót buổi sáng cực hay Luyện giọng chim hót mỗi ngà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8572129-1527-4337-85BD-8D6E60F561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89" y="0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0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69217" y="818150"/>
            <a:ext cx="4066952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Ơi </a:t>
            </a:r>
            <a:r>
              <a:rPr lang="en-US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 </a:t>
            </a: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chích chòe ơi!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Chim đừng hót nữa,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Bà em ốm rồi,</a:t>
            </a:r>
            <a:r>
              <a:rPr lang="en-US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Lặng cho bà ngủ.</a:t>
            </a:r>
            <a:endParaRPr lang="en-US" altLang="en-US" sz="2475" b="1" dirty="0">
              <a:solidFill>
                <a:srgbClr val="990099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3209284" y="2577590"/>
            <a:ext cx="4066952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Hoa cam, </a:t>
            </a:r>
            <a:r>
              <a:rPr lang="en-US" altLang="en-US" sz="2475" b="1" dirty="0" err="1">
                <a:solidFill>
                  <a:srgbClr val="008000"/>
                </a:solidFill>
                <a:latin typeface="#9Slide03 Quicksand" panose="00000500000000000000" pitchFamily="2" charset="0"/>
              </a:rPr>
              <a:t>hoa</a:t>
            </a: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2475" b="1" dirty="0" err="1">
                <a:solidFill>
                  <a:srgbClr val="008000"/>
                </a:solidFill>
                <a:latin typeface="#9Slide03 Quicksand" panose="00000500000000000000" pitchFamily="2" charset="0"/>
              </a:rPr>
              <a:t>khế</a:t>
            </a:r>
            <a:endParaRPr lang="en-US" altLang="en-US" sz="2475" b="1" dirty="0">
              <a:solidFill>
                <a:srgbClr val="008000"/>
              </a:solidFill>
              <a:latin typeface="#9Slide03 Quicksand" panose="00000500000000000000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Chín lặng trong v</a:t>
            </a:r>
            <a:r>
              <a:rPr lang="vi-VN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ư</a:t>
            </a:r>
            <a:r>
              <a:rPr lang="en-US" altLang="en-US" sz="2475" b="1" dirty="0" err="1">
                <a:solidFill>
                  <a:srgbClr val="008000"/>
                </a:solidFill>
                <a:latin typeface="#9Slide03 Quicksand" panose="00000500000000000000" pitchFamily="2" charset="0"/>
              </a:rPr>
              <a:t>ờn</a:t>
            </a: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Bà mơ </a:t>
            </a:r>
            <a:r>
              <a:rPr lang="en-US" altLang="en-US" sz="2475" b="1" dirty="0" err="1">
                <a:solidFill>
                  <a:srgbClr val="008000"/>
                </a:solidFill>
                <a:latin typeface="#9Slide03 Quicksand" panose="00000500000000000000" pitchFamily="2" charset="0"/>
              </a:rPr>
              <a:t>tay</a:t>
            </a: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2475" b="1" dirty="0" err="1">
                <a:solidFill>
                  <a:srgbClr val="008000"/>
                </a:solidFill>
                <a:latin typeface="#9Slide03 Quicksand" panose="00000500000000000000" pitchFamily="2" charset="0"/>
              </a:rPr>
              <a:t>cháu</a:t>
            </a:r>
            <a:endParaRPr lang="en-US" altLang="en-US" sz="2475" b="1" dirty="0">
              <a:solidFill>
                <a:srgbClr val="008000"/>
              </a:solidFill>
              <a:latin typeface="#9Slide03 Quicksand" panose="00000500000000000000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75" b="1" dirty="0" err="1">
                <a:solidFill>
                  <a:srgbClr val="008000"/>
                </a:solidFill>
                <a:latin typeface="#9Slide03 Quicksand" panose="00000500000000000000" pitchFamily="2" charset="0"/>
              </a:rPr>
              <a:t>Quạt</a:t>
            </a: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 đầy h</a:t>
            </a:r>
            <a:r>
              <a:rPr lang="vi-VN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ư</a:t>
            </a: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ơng th</a:t>
            </a:r>
            <a:r>
              <a:rPr lang="vi-VN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ơ</a:t>
            </a:r>
            <a:r>
              <a:rPr lang="en-US" altLang="en-US" sz="2475" b="1" dirty="0">
                <a:solidFill>
                  <a:srgbClr val="008000"/>
                </a:solidFill>
                <a:latin typeface="#9Slide03 Quicksand" panose="00000500000000000000" pitchFamily="2" charset="0"/>
              </a:rPr>
              <a:t>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91AE2-C0BA-4ADC-AB60-D9A8E056E4A3}"/>
              </a:ext>
            </a:extLst>
          </p:cNvPr>
          <p:cNvSpPr txBox="1"/>
          <p:nvPr/>
        </p:nvSpPr>
        <p:spPr>
          <a:xfrm>
            <a:off x="416920" y="749672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F6CE4-7295-4CF8-862F-AFED809D07D0}"/>
              </a:ext>
            </a:extLst>
          </p:cNvPr>
          <p:cNvSpPr txBox="1"/>
          <p:nvPr/>
        </p:nvSpPr>
        <p:spPr>
          <a:xfrm>
            <a:off x="2499292" y="783526"/>
            <a:ext cx="3994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E75E3-DB17-4206-B5BE-CBD81C506F6B}"/>
              </a:ext>
            </a:extLst>
          </p:cNvPr>
          <p:cNvSpPr txBox="1"/>
          <p:nvPr/>
        </p:nvSpPr>
        <p:spPr>
          <a:xfrm>
            <a:off x="803365" y="1890987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B130D-2E38-4046-8FBD-3BE86220573F}"/>
              </a:ext>
            </a:extLst>
          </p:cNvPr>
          <p:cNvSpPr txBox="1"/>
          <p:nvPr/>
        </p:nvSpPr>
        <p:spPr>
          <a:xfrm>
            <a:off x="2102693" y="1500414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FA08D-F76F-44C2-AE26-C45DFA5EDAFB}"/>
              </a:ext>
            </a:extLst>
          </p:cNvPr>
          <p:cNvSpPr txBox="1"/>
          <p:nvPr/>
        </p:nvSpPr>
        <p:spPr>
          <a:xfrm>
            <a:off x="2892698" y="1121339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4C16F-3C3F-4C2C-B896-AAE3FF068E1B}"/>
              </a:ext>
            </a:extLst>
          </p:cNvPr>
          <p:cNvSpPr txBox="1"/>
          <p:nvPr/>
        </p:nvSpPr>
        <p:spPr>
          <a:xfrm>
            <a:off x="2586122" y="1910905"/>
            <a:ext cx="352500" cy="5840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CEA738-2C5C-4898-A77C-DFAE480BBE5A}"/>
              </a:ext>
            </a:extLst>
          </p:cNvPr>
          <p:cNvSpPr txBox="1"/>
          <p:nvPr/>
        </p:nvSpPr>
        <p:spPr>
          <a:xfrm>
            <a:off x="4599550" y="2496501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BCCACA-858B-4D6C-991E-F598B019D1F5}"/>
              </a:ext>
            </a:extLst>
          </p:cNvPr>
          <p:cNvSpPr txBox="1"/>
          <p:nvPr/>
        </p:nvSpPr>
        <p:spPr>
          <a:xfrm>
            <a:off x="5860305" y="2488382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8B2710-6879-47CC-A0A0-A357DF34932B}"/>
              </a:ext>
            </a:extLst>
          </p:cNvPr>
          <p:cNvSpPr txBox="1"/>
          <p:nvPr/>
        </p:nvSpPr>
        <p:spPr>
          <a:xfrm>
            <a:off x="3920826" y="3674043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2554AF-3601-470E-AA22-946D21A07D6E}"/>
              </a:ext>
            </a:extLst>
          </p:cNvPr>
          <p:cNvSpPr txBox="1"/>
          <p:nvPr/>
        </p:nvSpPr>
        <p:spPr>
          <a:xfrm>
            <a:off x="5516262" y="3269467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8DCED8-AE5E-4DB3-83A4-7FD031585F26}"/>
              </a:ext>
            </a:extLst>
          </p:cNvPr>
          <p:cNvSpPr txBox="1"/>
          <p:nvPr/>
        </p:nvSpPr>
        <p:spPr>
          <a:xfrm>
            <a:off x="6311950" y="2866130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06BD41-6F6B-4EA2-8E08-2DA9DBEA7A0F}"/>
              </a:ext>
            </a:extLst>
          </p:cNvPr>
          <p:cNvSpPr txBox="1"/>
          <p:nvPr/>
        </p:nvSpPr>
        <p:spPr>
          <a:xfrm>
            <a:off x="6505500" y="3657718"/>
            <a:ext cx="3994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Hộp Văn bản 12">
            <a:extLst>
              <a:ext uri="{FF2B5EF4-FFF2-40B4-BE49-F238E27FC236}">
                <a16:creationId xmlns:a16="http://schemas.microsoft.com/office/drawing/2014/main" id="{03568DC5-AA86-40A0-AC7B-80B556F1E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" y="2667258"/>
            <a:ext cx="35368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Bàn tay bé nhỏ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Vẫy quạt thật đều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Ngấn nắng thiu thiu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990099"/>
                </a:solidFill>
                <a:latin typeface="#9Slide03 Quicksand" panose="00000500000000000000" pitchFamily="2" charset="0"/>
              </a:rPr>
              <a:t>Đậu trên tường trắng.</a:t>
            </a:r>
            <a:endParaRPr lang="en-US" altLang="en-US" sz="2400" b="1" dirty="0">
              <a:solidFill>
                <a:srgbClr val="990099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591DA-CFA2-453E-ABA6-E30EA1A03C13}"/>
              </a:ext>
            </a:extLst>
          </p:cNvPr>
          <p:cNvSpPr txBox="1"/>
          <p:nvPr/>
        </p:nvSpPr>
        <p:spPr>
          <a:xfrm>
            <a:off x="2204850" y="2543261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DBA6D1-D184-40A1-8EEE-DAB71ABB2BF1}"/>
              </a:ext>
            </a:extLst>
          </p:cNvPr>
          <p:cNvSpPr txBox="1"/>
          <p:nvPr/>
        </p:nvSpPr>
        <p:spPr>
          <a:xfrm flipV="1">
            <a:off x="2797246" y="3245000"/>
            <a:ext cx="282752" cy="6347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endParaRPr lang="vi-VN" altLang="en-US" sz="33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4EB41B-7D42-4403-92F9-114EF63895BB}"/>
              </a:ext>
            </a:extLst>
          </p:cNvPr>
          <p:cNvSpPr txBox="1"/>
          <p:nvPr/>
        </p:nvSpPr>
        <p:spPr>
          <a:xfrm>
            <a:off x="2582872" y="2929087"/>
            <a:ext cx="352500" cy="5840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1E8454-508C-44D4-A49C-CF6D92363F65}"/>
              </a:ext>
            </a:extLst>
          </p:cNvPr>
          <p:cNvSpPr txBox="1"/>
          <p:nvPr/>
        </p:nvSpPr>
        <p:spPr>
          <a:xfrm>
            <a:off x="2997182" y="3682824"/>
            <a:ext cx="352500" cy="5840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37905F-6B9B-41AD-8E9E-2A92DA8499EB}"/>
              </a:ext>
            </a:extLst>
          </p:cNvPr>
          <p:cNvSpPr txBox="1"/>
          <p:nvPr/>
        </p:nvSpPr>
        <p:spPr>
          <a:xfrm>
            <a:off x="1893706" y="152362"/>
            <a:ext cx="27061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Quạt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US" sz="2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7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ngủ</a:t>
            </a:r>
            <a:endParaRPr lang="en-US" sz="27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0&quot;/&gt;&lt;/object&gt;&lt;object type=&quot;3&quot; unique_id=&quot;10004&quot;&gt;&lt;property id=&quot;20148&quot; value=&quot;5&quot;/&gt;&lt;property id=&quot;20300&quot; value=&quot;Slide 3&quot;/&gt;&lt;property id=&quot;20307&quot; value=&quot;348&quot;/&gt;&lt;/object&gt;&lt;object type=&quot;3&quot; unique_id=&quot;10005&quot;&gt;&lt;property id=&quot;20148&quot; value=&quot;5&quot;/&gt;&lt;property id=&quot;20300&quot; value=&quot;Slide 4&quot;/&gt;&lt;property id=&quot;20307&quot; value=&quot;292&quot;/&gt;&lt;/object&gt;&lt;object type=&quot;3&quot; unique_id=&quot;10006&quot;&gt;&lt;property id=&quot;20148&quot; value=&quot;5&quot;/&gt;&lt;property id=&quot;20300&quot; value=&quot;Slide 5&quot;/&gt;&lt;property id=&quot;20307&quot; value=&quot;347&quot;/&gt;&lt;/object&gt;&lt;object type=&quot;3&quot; unique_id=&quot;10007&quot;&gt;&lt;property id=&quot;20148&quot; value=&quot;5&quot;/&gt;&lt;property id=&quot;20300&quot; value=&quot;Slide 6&quot;/&gt;&lt;property id=&quot;20307&quot; value=&quot;394&quot;/&gt;&lt;/object&gt;&lt;object type=&quot;3&quot; unique_id=&quot;10008&quot;&gt;&lt;property id=&quot;20148&quot; value=&quot;5&quot;/&gt;&lt;property id=&quot;20300&quot; value=&quot;Slide 7&quot;/&gt;&lt;property id=&quot;20307&quot; value=&quot;307&quot;/&gt;&lt;/object&gt;&lt;object type=&quot;3&quot; unique_id=&quot;10010&quot;&gt;&lt;property id=&quot;20148&quot; value=&quot;5&quot;/&gt;&lt;property id=&quot;20300&quot; value=&quot;Slide 9&quot;/&gt;&lt;property id=&quot;20307&quot; value=&quot;393&quot;/&gt;&lt;/object&gt;&lt;object type=&quot;3&quot; unique_id=&quot;10011&quot;&gt;&lt;property id=&quot;20148&quot; value=&quot;5&quot;/&gt;&lt;property id=&quot;20300&quot; value=&quot;Slide 10&quot;/&gt;&lt;property id=&quot;20307&quot; value=&quot;309&quot;/&gt;&lt;/object&gt;&lt;object type=&quot;3&quot; unique_id=&quot;10013&quot;&gt;&lt;property id=&quot;20148&quot; value=&quot;5&quot;/&gt;&lt;property id=&quot;20300&quot; value=&quot;Slide 12&quot;/&gt;&lt;property id=&quot;20307&quot; value=&quot;395&quot;/&gt;&lt;/object&gt;&lt;object type=&quot;3&quot; unique_id=&quot;10014&quot;&gt;&lt;property id=&quot;20148&quot; value=&quot;5&quot;/&gt;&lt;property id=&quot;20300&quot; value=&quot;Slide 13&quot;/&gt;&lt;property id=&quot;20307&quot; value=&quot;273&quot;/&gt;&lt;/object&gt;&lt;object type=&quot;3&quot; unique_id=&quot;10015&quot;&gt;&lt;property id=&quot;20148&quot; value=&quot;5&quot;/&gt;&lt;property id=&quot;20300&quot; value=&quot;Slide 14&quot;/&gt;&lt;property id=&quot;20307&quot; value=&quot;302&quot;/&gt;&lt;/object&gt;&lt;object type=&quot;3&quot; unique_id=&quot;10016&quot;&gt;&lt;property id=&quot;20148&quot; value=&quot;5&quot;/&gt;&lt;property id=&quot;20300&quot; value=&quot;Slide 15&quot;/&gt;&lt;property id=&quot;20307&quot; value=&quot;357&quot;/&gt;&lt;/object&gt;&lt;object type=&quot;3&quot; unique_id=&quot;10017&quot;&gt;&lt;property id=&quot;20148&quot; value=&quot;5&quot;/&gt;&lt;property id=&quot;20300&quot; value=&quot;Slide 16&quot;/&gt;&lt;property id=&quot;20307&quot; value=&quot;311&quot;/&gt;&lt;/object&gt;&lt;object type=&quot;3&quot; unique_id=&quot;10018&quot;&gt;&lt;property id=&quot;20148&quot; value=&quot;5&quot;/&gt;&lt;property id=&quot;20300&quot; value=&quot;Slide 17&quot;/&gt;&lt;property id=&quot;20307&quot; value=&quot;355&quot;/&gt;&lt;/object&gt;&lt;object type=&quot;3&quot; unique_id=&quot;10019&quot;&gt;&lt;property id=&quot;20148&quot; value=&quot;5&quot;/&gt;&lt;property id=&quot;20300&quot; value=&quot;Slide 18&quot;/&gt;&lt;property id=&quot;20307&quot; value=&quot;354&quot;/&gt;&lt;/object&gt;&lt;object type=&quot;3&quot; unique_id=&quot;10020&quot;&gt;&lt;property id=&quot;20148&quot; value=&quot;5&quot;/&gt;&lt;property id=&quot;20300&quot; value=&quot;Slide 19&quot;/&gt;&lt;property id=&quot;20307&quot; value=&quot;358&quot;/&gt;&lt;/object&gt;&lt;object type=&quot;3&quot; unique_id=&quot;10021&quot;&gt;&lt;property id=&quot;20148&quot; value=&quot;5&quot;/&gt;&lt;property id=&quot;20300&quot; value=&quot;Slide 20&quot;/&gt;&lt;property id=&quot;20307&quot; value=&quot;313&quot;/&gt;&lt;/object&gt;&lt;object type=&quot;3&quot; unique_id=&quot;10022&quot;&gt;&lt;property id=&quot;20148&quot; value=&quot;5&quot;/&gt;&lt;property id=&quot;20300&quot; value=&quot;Slide 21&quot;/&gt;&lt;property id=&quot;20307&quot; value=&quot;366&quot;/&gt;&lt;/object&gt;&lt;object type=&quot;3&quot; unique_id=&quot;10023&quot;&gt;&lt;property id=&quot;20148&quot; value=&quot;5&quot;/&gt;&lt;property id=&quot;20300&quot; value=&quot;Slide 22&quot;/&gt;&lt;property id=&quot;20307&quot; value=&quot;406&quot;/&gt;&lt;/object&gt;&lt;object type=&quot;3&quot; unique_id=&quot;10024&quot;&gt;&lt;property id=&quot;20148&quot; value=&quot;5&quot;/&gt;&lt;property id=&quot;20300&quot; value=&quot;Slide 23&quot;/&gt;&lt;property id=&quot;20307&quot; value=&quot;399&quot;/&gt;&lt;/object&gt;&lt;object type=&quot;3&quot; unique_id=&quot;10025&quot;&gt;&lt;property id=&quot;20148&quot; value=&quot;5&quot;/&gt;&lt;property id=&quot;20300&quot; value=&quot;Slide 24&quot;/&gt;&lt;property id=&quot;20307&quot; value=&quot;398&quot;/&gt;&lt;/object&gt;&lt;object type=&quot;3&quot; unique_id=&quot;10026&quot;&gt;&lt;property id=&quot;20148&quot; value=&quot;5&quot;/&gt;&lt;property id=&quot;20300&quot; value=&quot;Slide 25&quot;/&gt;&lt;property id=&quot;20307&quot; value=&quot;400&quot;/&gt;&lt;/object&gt;&lt;object type=&quot;3&quot; unique_id=&quot;10027&quot;&gt;&lt;property id=&quot;20148&quot; value=&quot;5&quot;/&gt;&lt;property id=&quot;20300&quot; value=&quot;Slide 26&quot;/&gt;&lt;property id=&quot;20307&quot; value=&quot;403&quot;/&gt;&lt;/object&gt;&lt;object type=&quot;3&quot; unique_id=&quot;10028&quot;&gt;&lt;property id=&quot;20148&quot; value=&quot;5&quot;/&gt;&lt;property id=&quot;20300&quot; value=&quot;Slide 27&quot;/&gt;&lt;property id=&quot;20307&quot; value=&quot;407&quot;/&gt;&lt;/object&gt;&lt;object type=&quot;3&quot; unique_id=&quot;10029&quot;&gt;&lt;property id=&quot;20148&quot; value=&quot;5&quot;/&gt;&lt;property id=&quot;20300&quot; value=&quot;Slide 28&quot;/&gt;&lt;property id=&quot;20307&quot; value=&quot;364&quot;/&gt;&lt;/object&gt;&lt;object type=&quot;3&quot; unique_id=&quot;10032&quot;&gt;&lt;property id=&quot;20148&quot; value=&quot;5&quot;/&gt;&lt;property id=&quot;20300&quot; value=&quot;Slide 29&quot;/&gt;&lt;property id=&quot;20307&quot; value=&quot;367&quot;/&gt;&lt;/object&gt;&lt;object type=&quot;3&quot; unique_id=&quot;10033&quot;&gt;&lt;property id=&quot;20148&quot; value=&quot;5&quot;/&gt;&lt;property id=&quot;20300&quot; value=&quot;Slide 30&quot;/&gt;&lt;property id=&quot;20307&quot; value=&quot;359&quot;/&gt;&lt;/object&gt;&lt;object type=&quot;3&quot; unique_id=&quot;10034&quot;&gt;&lt;property id=&quot;20148&quot; value=&quot;5&quot;/&gt;&lt;property id=&quot;20300&quot; value=&quot;Slide 31&quot;/&gt;&lt;property id=&quot;20307&quot; value=&quot;375&quot;/&gt;&lt;/object&gt;&lt;object type=&quot;3&quot; unique_id=&quot;10035&quot;&gt;&lt;property id=&quot;20148&quot; value=&quot;5&quot;/&gt;&lt;property id=&quot;20300&quot; value=&quot;Slide 32&quot;/&gt;&lt;property id=&quot;20307&quot; value=&quot;381&quot;/&gt;&lt;/object&gt;&lt;object type=&quot;3&quot; unique_id=&quot;10037&quot;&gt;&lt;property id=&quot;20148&quot; value=&quot;5&quot;/&gt;&lt;property id=&quot;20300&quot; value=&quot;Slide 33&quot;/&gt;&lt;property id=&quot;20307&quot; value=&quot;376&quot;/&gt;&lt;/object&gt;&lt;object type=&quot;3&quot; unique_id=&quot;10038&quot;&gt;&lt;property id=&quot;20148&quot; value=&quot;5&quot;/&gt;&lt;property id=&quot;20300&quot; value=&quot;Slide 34&quot;/&gt;&lt;property id=&quot;20307&quot; value=&quot;378&quot;/&gt;&lt;/object&gt;&lt;object type=&quot;3&quot; unique_id=&quot;10040&quot;&gt;&lt;property id=&quot;20148&quot; value=&quot;5&quot;/&gt;&lt;property id=&quot;20300&quot; value=&quot;Slide 35&quot;/&gt;&lt;property id=&quot;20307&quot; value=&quot;404&quot;/&gt;&lt;/object&gt;&lt;object type=&quot;3&quot; unique_id=&quot;10041&quot;&gt;&lt;property id=&quot;20148&quot; value=&quot;5&quot;/&gt;&lt;property id=&quot;20300&quot; value=&quot;Slide 36&quot;/&gt;&lt;property id=&quot;20307&quot; value=&quot;380&quot;/&gt;&lt;/object&gt;&lt;object type=&quot;3&quot; unique_id=&quot;10043&quot;&gt;&lt;property id=&quot;20148&quot; value=&quot;5&quot;/&gt;&lt;property id=&quot;20300&quot; value=&quot;Slide 37&quot;/&gt;&lt;property id=&quot;20307&quot; value=&quot;408&quot;/&gt;&lt;/object&gt;&lt;object type=&quot;3&quot; unique_id=&quot;10044&quot;&gt;&lt;property id=&quot;20148&quot; value=&quot;5&quot;/&gt;&lt;property id=&quot;20300&quot; value=&quot;Slide 38&quot;/&gt;&lt;property id=&quot;20307&quot; value=&quot;405&quot;/&gt;&lt;/object&gt;&lt;object type=&quot;3&quot; unique_id=&quot;10045&quot;&gt;&lt;property id=&quot;20148&quot; value=&quot;5&quot;/&gt;&lt;property id=&quot;20300&quot; value=&quot;Slide 39&quot;/&gt;&lt;property id=&quot;20307&quot; value=&quot;289&quot;/&gt;&lt;/object&gt;&lt;object type=&quot;3&quot; unique_id=&quot;10046&quot;&gt;&lt;property id=&quot;20148&quot; value=&quot;5&quot;/&gt;&lt;property id=&quot;20300&quot; value=&quot;Slide 40&quot;/&gt;&lt;property id=&quot;20307&quot; value=&quot;328&quot;/&gt;&lt;/object&gt;&lt;object type=&quot;3&quot; unique_id=&quot;10047&quot;&gt;&lt;property id=&quot;20148&quot; value=&quot;5&quot;/&gt;&lt;property id=&quot;20300&quot; value=&quot;Slide 41&quot;/&gt;&lt;property id=&quot;20307&quot; value=&quot;288&quot;/&gt;&lt;/object&gt;&lt;object type=&quot;3&quot; unique_id=&quot;10491&quot;&gt;&lt;property id=&quot;20148&quot; value=&quot;5&quot;/&gt;&lt;property id=&quot;20300&quot; value=&quot;Slide 8&quot;/&gt;&lt;property id=&quot;20307&quot; value=&quot;410&quot;/&gt;&lt;/object&gt;&lt;object type=&quot;3&quot; unique_id=&quot;10492&quot;&gt;&lt;property id=&quot;20148&quot; value=&quot;5&quot;/&gt;&lt;property id=&quot;20300&quot; value=&quot;Slide 11&quot;/&gt;&lt;property id=&quot;20307&quot; value=&quot;409&quot;/&gt;&lt;/object&gt;&lt;object type=&quot;3&quot; unique_id=&quot;10629&quot;&gt;&lt;property id=&quot;20148&quot; value=&quot;5&quot;/&gt;&lt;property id=&quot;20300&quot; value=&quot;Slide 2&quot;/&gt;&lt;property id=&quot;20307&quot; value=&quot;411&quot;/&gt;&lt;/object&gt;&lt;/object&gt;&lt;object type=&quot;8&quot; unique_id=&quot;1009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</TotalTime>
  <Words>598</Words>
  <Application>Microsoft Office PowerPoint</Application>
  <PresentationFormat>Custom</PresentationFormat>
  <Paragraphs>189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#9Slide03 AmpleSoft Bold</vt:lpstr>
      <vt:lpstr>#9Slide03 Arima Madurai Black</vt:lpstr>
      <vt:lpstr>#9Slide03 BoosterNextFYBlack</vt:lpstr>
      <vt:lpstr>#9Slide03 Quicksand</vt:lpstr>
      <vt:lpstr>#9Slide04 Manuale</vt:lpstr>
      <vt:lpstr>.VnTime</vt:lpstr>
      <vt:lpstr>Arial</vt:lpstr>
      <vt:lpstr>Calibri</vt:lpstr>
      <vt:lpstr>Calibri Light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2020-09-17T03:52:08Z</dcterms:created>
  <dcterms:modified xsi:type="dcterms:W3CDTF">2020-09-22T04:17:34Z</dcterms:modified>
</cp:coreProperties>
</file>