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22"/>
  </p:notesMasterIdLst>
  <p:sldIdLst>
    <p:sldId id="256" r:id="rId3"/>
    <p:sldId id="258" r:id="rId4"/>
    <p:sldId id="259" r:id="rId5"/>
    <p:sldId id="260" r:id="rId6"/>
    <p:sldId id="257" r:id="rId7"/>
    <p:sldId id="305" r:id="rId8"/>
    <p:sldId id="306" r:id="rId9"/>
    <p:sldId id="307" r:id="rId10"/>
    <p:sldId id="303" r:id="rId11"/>
    <p:sldId id="311" r:id="rId12"/>
    <p:sldId id="276" r:id="rId13"/>
    <p:sldId id="304" r:id="rId14"/>
    <p:sldId id="308" r:id="rId15"/>
    <p:sldId id="309" r:id="rId16"/>
    <p:sldId id="269" r:id="rId17"/>
    <p:sldId id="261" r:id="rId18"/>
    <p:sldId id="270" r:id="rId19"/>
    <p:sldId id="280" r:id="rId20"/>
    <p:sldId id="267" r:id="rId21"/>
  </p:sldIdLst>
  <p:sldSz cx="9144000" cy="6858000" type="screen4x3"/>
  <p:notesSz cx="6858000" cy="9144000"/>
  <p:embeddedFontLst>
    <p:embeddedFont>
      <p:font typeface="#9Slide03 Roboto Black" panose="02000000000000000000" pitchFamily="2" charset="0"/>
      <p:bold r:id="rId23"/>
    </p:embeddedFont>
    <p:embeddedFont>
      <p:font typeface="#9Slide03 SVNNeutraface 2" panose="02000600040000020004" pitchFamily="2" charset="0"/>
      <p:bold r:id="rId24"/>
    </p:embeddedFont>
    <p:embeddedFont>
      <p:font typeface="#9Slide03 SVNNexa Rust Sans Bla" panose="020B0606040200020203" pitchFamily="34" charset="0"/>
      <p:bold r:id="rId25"/>
    </p:embeddedFont>
    <p:embeddedFont>
      <p:font typeface="#9Slide04 Judson" panose="02000603000000000000" pitchFamily="2" charset="0"/>
      <p:regular r:id="rId26"/>
    </p:embeddedFont>
    <p:embeddedFont>
      <p:font typeface="#9Slide04 Spectral ExtraBold" panose="02020902060000000000" pitchFamily="18" charset="0"/>
      <p:bold r:id="rId27"/>
    </p:embeddedFont>
    <p:embeddedFont>
      <p:font typeface="#9Slide07 Marbelia Regular" panose="02000500000000000000" pitchFamily="2" charset="0"/>
      <p:regular r:id="rId28"/>
    </p:embeddedFont>
    <p:embeddedFont>
      <p:font typeface="Bebas Neue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hau Philomene One" panose="020B0604020202020204" charset="0"/>
      <p:regular r:id="rId36"/>
      <p:italic r:id="rId37"/>
    </p:embeddedFont>
    <p:embeddedFont>
      <p:font typeface="Didact Gothic" panose="020B0604020202020204" charset="0"/>
      <p:regular r:id="rId38"/>
    </p:embeddedFont>
    <p:embeddedFont>
      <p:font typeface="Roboto Condensed Light" panose="02000000000000000000" pitchFamily="2" charset="0"/>
      <p:regular r:id="rId39"/>
      <p:italic r:id="rId40"/>
    </p:embeddedFont>
    <p:embeddedFont>
      <p:font typeface="Times" panose="02020603050405020304" pitchFamily="18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78309"/>
    <a:srgbClr val="027182"/>
    <a:srgbClr val="FB9C05"/>
    <a:srgbClr val="01C1C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F00806-536A-43F7-AC8A-E76AEDE2682B}">
  <a:tblStyle styleId="{B9F00806-536A-43F7-AC8A-E76AEDE268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208" y="3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5572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85e75991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85e75991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dcaeb188c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dcaeb188c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72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d6279a43b3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d6279a43b3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898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59900" y="1006497"/>
            <a:ext cx="5424300" cy="2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solidFill>
                  <a:srgbClr val="191919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59800" y="3480297"/>
            <a:ext cx="54243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82352" y="5372468"/>
            <a:ext cx="6921584" cy="1524305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584902" y="5583767"/>
            <a:ext cx="3931438" cy="1508087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5690" y="4962802"/>
            <a:ext cx="3811359" cy="1952245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5332651" y="4962802"/>
            <a:ext cx="3811359" cy="1952245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911762" y="210196"/>
            <a:ext cx="1404435" cy="5935597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394460" y="-6470"/>
            <a:ext cx="1626810" cy="5889428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/>
          <p:nvPr/>
        </p:nvSpPr>
        <p:spPr>
          <a:xfrm flipH="1">
            <a:off x="324832" y="319248"/>
            <a:ext cx="949730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6"/>
          <p:cNvSpPr/>
          <p:nvPr/>
        </p:nvSpPr>
        <p:spPr>
          <a:xfrm flipH="1">
            <a:off x="5928574" y="-325933"/>
            <a:ext cx="1278407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6"/>
          <p:cNvSpPr/>
          <p:nvPr/>
        </p:nvSpPr>
        <p:spPr>
          <a:xfrm>
            <a:off x="8404369" y="874263"/>
            <a:ext cx="1674219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6"/>
          <p:cNvSpPr/>
          <p:nvPr/>
        </p:nvSpPr>
        <p:spPr>
          <a:xfrm>
            <a:off x="-1080007" y="1606229"/>
            <a:ext cx="1674219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6"/>
          <p:cNvSpPr/>
          <p:nvPr/>
        </p:nvSpPr>
        <p:spPr>
          <a:xfrm flipH="1">
            <a:off x="1658447" y="-70671"/>
            <a:ext cx="949835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6"/>
          <p:cNvSpPr/>
          <p:nvPr/>
        </p:nvSpPr>
        <p:spPr>
          <a:xfrm>
            <a:off x="7694964" y="178949"/>
            <a:ext cx="1202884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2" name="Google Shape;522;p16"/>
          <p:cNvGrpSpPr/>
          <p:nvPr/>
        </p:nvGrpSpPr>
        <p:grpSpPr>
          <a:xfrm>
            <a:off x="-18800" y="5758699"/>
            <a:ext cx="2483235" cy="1118136"/>
            <a:chOff x="-18795" y="4041550"/>
            <a:chExt cx="3304811" cy="1116053"/>
          </a:xfrm>
        </p:grpSpPr>
        <p:sp>
          <p:nvSpPr>
            <p:cNvPr id="523" name="Google Shape;523;p16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6549072" y="5693971"/>
            <a:ext cx="2626994" cy="1182867"/>
            <a:chOff x="5871195" y="4041550"/>
            <a:chExt cx="3304811" cy="1116053"/>
          </a:xfrm>
        </p:grpSpPr>
        <p:sp>
          <p:nvSpPr>
            <p:cNvPr id="528" name="Google Shape;528;p16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_1_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3"/>
          <p:cNvGrpSpPr/>
          <p:nvPr/>
        </p:nvGrpSpPr>
        <p:grpSpPr>
          <a:xfrm>
            <a:off x="-21903" y="5072781"/>
            <a:ext cx="9199029" cy="1690876"/>
            <a:chOff x="-21903" y="3893725"/>
            <a:chExt cx="9199029" cy="1268157"/>
          </a:xfrm>
        </p:grpSpPr>
        <p:sp>
          <p:nvSpPr>
            <p:cNvPr id="773" name="Google Shape;773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" name="Google Shape;776;p23"/>
          <p:cNvSpPr txBox="1">
            <a:spLocks noGrp="1"/>
          </p:cNvSpPr>
          <p:nvPr>
            <p:ph type="subTitle" idx="1"/>
          </p:nvPr>
        </p:nvSpPr>
        <p:spPr>
          <a:xfrm>
            <a:off x="3630744" y="1958033"/>
            <a:ext cx="45786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3"/>
          <p:cNvSpPr txBox="1">
            <a:spLocks noGrp="1"/>
          </p:cNvSpPr>
          <p:nvPr>
            <p:ph type="subTitle" idx="2"/>
          </p:nvPr>
        </p:nvSpPr>
        <p:spPr>
          <a:xfrm>
            <a:off x="2076525" y="1958033"/>
            <a:ext cx="15066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78" name="Google Shape;778;p23"/>
          <p:cNvSpPr txBox="1">
            <a:spLocks noGrp="1"/>
          </p:cNvSpPr>
          <p:nvPr>
            <p:ph type="subTitle" idx="3"/>
          </p:nvPr>
        </p:nvSpPr>
        <p:spPr>
          <a:xfrm>
            <a:off x="3630759" y="3190088"/>
            <a:ext cx="45786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3"/>
          <p:cNvSpPr txBox="1">
            <a:spLocks noGrp="1"/>
          </p:cNvSpPr>
          <p:nvPr>
            <p:ph type="subTitle" idx="4"/>
          </p:nvPr>
        </p:nvSpPr>
        <p:spPr>
          <a:xfrm>
            <a:off x="2076525" y="3190105"/>
            <a:ext cx="15066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80" name="Google Shape;780;p23"/>
          <p:cNvSpPr txBox="1">
            <a:spLocks noGrp="1"/>
          </p:cNvSpPr>
          <p:nvPr>
            <p:ph type="subTitle" idx="5"/>
          </p:nvPr>
        </p:nvSpPr>
        <p:spPr>
          <a:xfrm>
            <a:off x="3630759" y="4422141"/>
            <a:ext cx="45786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3"/>
          <p:cNvSpPr txBox="1">
            <a:spLocks noGrp="1"/>
          </p:cNvSpPr>
          <p:nvPr>
            <p:ph type="subTitle" idx="6"/>
          </p:nvPr>
        </p:nvSpPr>
        <p:spPr>
          <a:xfrm>
            <a:off x="2076525" y="4422149"/>
            <a:ext cx="15066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25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83" name="Google Shape;783;p23"/>
          <p:cNvGrpSpPr/>
          <p:nvPr/>
        </p:nvGrpSpPr>
        <p:grpSpPr>
          <a:xfrm>
            <a:off x="-21903" y="5191634"/>
            <a:ext cx="9199029" cy="1690876"/>
            <a:chOff x="-21903" y="3893725"/>
            <a:chExt cx="9199029" cy="1268157"/>
          </a:xfrm>
        </p:grpSpPr>
        <p:sp>
          <p:nvSpPr>
            <p:cNvPr id="784" name="Google Shape;784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3"/>
          <p:cNvGrpSpPr/>
          <p:nvPr/>
        </p:nvGrpSpPr>
        <p:grpSpPr>
          <a:xfrm rot="5400000" flipH="1">
            <a:off x="1247516" y="4822452"/>
            <a:ext cx="1604668" cy="3052478"/>
            <a:chOff x="-170295" y="1808675"/>
            <a:chExt cx="829600" cy="2646275"/>
          </a:xfrm>
        </p:grpSpPr>
        <p:sp>
          <p:nvSpPr>
            <p:cNvPr id="788" name="Google Shape;788;p23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 flipH="1">
              <a:off x="2405" y="3764777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3"/>
          <p:cNvGrpSpPr/>
          <p:nvPr/>
        </p:nvGrpSpPr>
        <p:grpSpPr>
          <a:xfrm rot="5400000" flipH="1">
            <a:off x="-612289" y="5405289"/>
            <a:ext cx="2174309" cy="982811"/>
            <a:chOff x="-68795" y="4223589"/>
            <a:chExt cx="1124100" cy="852025"/>
          </a:xfrm>
        </p:grpSpPr>
        <p:sp>
          <p:nvSpPr>
            <p:cNvPr id="798" name="Google Shape;798;p23"/>
            <p:cNvSpPr/>
            <p:nvPr/>
          </p:nvSpPr>
          <p:spPr>
            <a:xfrm flipH="1">
              <a:off x="-68795" y="4223589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 rot="4678413" flipH="1">
              <a:off x="-5913" y="4540904"/>
              <a:ext cx="294306" cy="178619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23"/>
          <p:cNvGrpSpPr/>
          <p:nvPr/>
        </p:nvGrpSpPr>
        <p:grpSpPr>
          <a:xfrm flipH="1">
            <a:off x="8129441" y="3542431"/>
            <a:ext cx="1045108" cy="3333871"/>
            <a:chOff x="-34400" y="2920300"/>
            <a:chExt cx="1006460" cy="2407938"/>
          </a:xfrm>
        </p:grpSpPr>
        <p:sp>
          <p:nvSpPr>
            <p:cNvPr id="802" name="Google Shape;802;p23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23"/>
          <p:cNvSpPr/>
          <p:nvPr/>
        </p:nvSpPr>
        <p:spPr>
          <a:xfrm>
            <a:off x="7885619" y="116879"/>
            <a:ext cx="1674219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3"/>
          <p:cNvSpPr/>
          <p:nvPr/>
        </p:nvSpPr>
        <p:spPr>
          <a:xfrm>
            <a:off x="-512675" y="229201"/>
            <a:ext cx="2374888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3"/>
          <p:cNvSpPr/>
          <p:nvPr/>
        </p:nvSpPr>
        <p:spPr>
          <a:xfrm flipH="1">
            <a:off x="8544319" y="1497348"/>
            <a:ext cx="949730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3"/>
          <p:cNvSpPr/>
          <p:nvPr/>
        </p:nvSpPr>
        <p:spPr>
          <a:xfrm flipH="1">
            <a:off x="65647" y="1665529"/>
            <a:ext cx="949835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5790636"/>
            <a:ext cx="9144000" cy="768387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392150" y="1769124"/>
            <a:ext cx="1322035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9"/>
          <p:cNvSpPr/>
          <p:nvPr/>
        </p:nvSpPr>
        <p:spPr>
          <a:xfrm>
            <a:off x="8024950" y="1034585"/>
            <a:ext cx="2374888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9"/>
          <p:cNvSpPr/>
          <p:nvPr/>
        </p:nvSpPr>
        <p:spPr>
          <a:xfrm>
            <a:off x="7456393" y="-18267"/>
            <a:ext cx="1410167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5883900"/>
            <a:ext cx="9144000" cy="1183117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755875" y="404951"/>
            <a:ext cx="2374888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5689036"/>
            <a:ext cx="9144000" cy="768387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5680700"/>
            <a:ext cx="9144000" cy="1183117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7649772" y="5578790"/>
            <a:ext cx="773843" cy="1320868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8170382" y="5476885"/>
            <a:ext cx="642193" cy="1478267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813407" y="5634307"/>
            <a:ext cx="773843" cy="1320868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430697" y="5398819"/>
            <a:ext cx="642193" cy="1478267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8449030" y="2488667"/>
            <a:ext cx="829600" cy="3528367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8053030" y="5702234"/>
            <a:ext cx="1124100" cy="1136033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170295" y="2716367"/>
            <a:ext cx="829600" cy="3528367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68795" y="5726734"/>
            <a:ext cx="1124100" cy="1136033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279151" y="74774"/>
            <a:ext cx="1322035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0"/>
          <p:cNvSpPr/>
          <p:nvPr/>
        </p:nvSpPr>
        <p:spPr>
          <a:xfrm>
            <a:off x="7427625" y="553485"/>
            <a:ext cx="2374888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0"/>
          <p:cNvSpPr/>
          <p:nvPr/>
        </p:nvSpPr>
        <p:spPr>
          <a:xfrm>
            <a:off x="-261125" y="478167"/>
            <a:ext cx="1389414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0"/>
          <p:cNvSpPr/>
          <p:nvPr/>
        </p:nvSpPr>
        <p:spPr>
          <a:xfrm>
            <a:off x="5851043" y="-331867"/>
            <a:ext cx="1410167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43" indent="0" algn="ctr">
              <a:buNone/>
              <a:defRPr sz="1496"/>
            </a:lvl2pPr>
            <a:lvl3pPr marL="684086" indent="0" algn="ctr">
              <a:buNone/>
              <a:defRPr sz="1346"/>
            </a:lvl3pPr>
            <a:lvl4pPr marL="1026128" indent="0" algn="ctr">
              <a:buNone/>
              <a:defRPr sz="1197"/>
            </a:lvl4pPr>
            <a:lvl5pPr marL="1368171" indent="0" algn="ctr">
              <a:buNone/>
              <a:defRPr sz="1197"/>
            </a:lvl5pPr>
            <a:lvl6pPr marL="1710214" indent="0" algn="ctr">
              <a:buNone/>
              <a:defRPr sz="1197"/>
            </a:lvl6pPr>
            <a:lvl7pPr marL="2052257" indent="0" algn="ctr">
              <a:buNone/>
              <a:defRPr sz="1197"/>
            </a:lvl7pPr>
            <a:lvl8pPr marL="2394299" indent="0" algn="ctr">
              <a:buNone/>
              <a:defRPr sz="1197"/>
            </a:lvl8pPr>
            <a:lvl9pPr marL="2736342" indent="0" algn="ctr">
              <a:buNone/>
              <a:defRPr sz="11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9408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5688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1pPr>
            <a:lvl2pPr marL="342043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86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3pPr>
            <a:lvl4pPr marL="102612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7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21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2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9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342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7701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684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43" indent="0">
              <a:buNone/>
              <a:defRPr sz="1496" b="1"/>
            </a:lvl2pPr>
            <a:lvl3pPr marL="684086" indent="0">
              <a:buNone/>
              <a:defRPr sz="1346" b="1"/>
            </a:lvl3pPr>
            <a:lvl4pPr marL="1026128" indent="0">
              <a:buNone/>
              <a:defRPr sz="1197" b="1"/>
            </a:lvl4pPr>
            <a:lvl5pPr marL="1368171" indent="0">
              <a:buNone/>
              <a:defRPr sz="1197" b="1"/>
            </a:lvl5pPr>
            <a:lvl6pPr marL="1710214" indent="0">
              <a:buNone/>
              <a:defRPr sz="1197" b="1"/>
            </a:lvl6pPr>
            <a:lvl7pPr marL="2052257" indent="0">
              <a:buNone/>
              <a:defRPr sz="1197" b="1"/>
            </a:lvl7pPr>
            <a:lvl8pPr marL="2394299" indent="0">
              <a:buNone/>
              <a:defRPr sz="1197" b="1"/>
            </a:lvl8pPr>
            <a:lvl9pPr marL="2736342" indent="0">
              <a:buNone/>
              <a:defRPr sz="11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43" indent="0">
              <a:buNone/>
              <a:defRPr sz="1496" b="1"/>
            </a:lvl2pPr>
            <a:lvl3pPr marL="684086" indent="0">
              <a:buNone/>
              <a:defRPr sz="1346" b="1"/>
            </a:lvl3pPr>
            <a:lvl4pPr marL="1026128" indent="0">
              <a:buNone/>
              <a:defRPr sz="1197" b="1"/>
            </a:lvl4pPr>
            <a:lvl5pPr marL="1368171" indent="0">
              <a:buNone/>
              <a:defRPr sz="1197" b="1"/>
            </a:lvl5pPr>
            <a:lvl6pPr marL="1710214" indent="0">
              <a:buNone/>
              <a:defRPr sz="1197" b="1"/>
            </a:lvl6pPr>
            <a:lvl7pPr marL="2052257" indent="0">
              <a:buNone/>
              <a:defRPr sz="1197" b="1"/>
            </a:lvl7pPr>
            <a:lvl8pPr marL="2394299" indent="0">
              <a:buNone/>
              <a:defRPr sz="1197" b="1"/>
            </a:lvl8pPr>
            <a:lvl9pPr marL="2736342" indent="0">
              <a:buNone/>
              <a:defRPr sz="11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545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564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720000" y="2470600"/>
            <a:ext cx="37578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894713" y="1237151"/>
            <a:ext cx="8625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720000" y="4379433"/>
            <a:ext cx="37578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5093275" y="5551688"/>
            <a:ext cx="4113640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2408685" y="4944491"/>
            <a:ext cx="3544138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3"/>
          <p:cNvGrpSpPr/>
          <p:nvPr/>
        </p:nvGrpSpPr>
        <p:grpSpPr>
          <a:xfrm>
            <a:off x="-34400" y="3893733"/>
            <a:ext cx="7499003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852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1197"/>
            </a:lvl1pPr>
            <a:lvl2pPr marL="342043" indent="0">
              <a:buNone/>
              <a:defRPr sz="1048"/>
            </a:lvl2pPr>
            <a:lvl3pPr marL="684086" indent="0">
              <a:buNone/>
              <a:defRPr sz="898"/>
            </a:lvl3pPr>
            <a:lvl4pPr marL="1026128" indent="0">
              <a:buNone/>
              <a:defRPr sz="749"/>
            </a:lvl4pPr>
            <a:lvl5pPr marL="1368171" indent="0">
              <a:buNone/>
              <a:defRPr sz="749"/>
            </a:lvl5pPr>
            <a:lvl6pPr marL="1710214" indent="0">
              <a:buNone/>
              <a:defRPr sz="749"/>
            </a:lvl6pPr>
            <a:lvl7pPr marL="2052257" indent="0">
              <a:buNone/>
              <a:defRPr sz="749"/>
            </a:lvl7pPr>
            <a:lvl8pPr marL="2394299" indent="0">
              <a:buNone/>
              <a:defRPr sz="749"/>
            </a:lvl8pPr>
            <a:lvl9pPr marL="2736342" indent="0">
              <a:buNone/>
              <a:defRPr sz="7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5851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43" indent="0">
              <a:buNone/>
              <a:defRPr sz="2095"/>
            </a:lvl2pPr>
            <a:lvl3pPr marL="684086" indent="0">
              <a:buNone/>
              <a:defRPr sz="1795"/>
            </a:lvl3pPr>
            <a:lvl4pPr marL="1026128" indent="0">
              <a:buNone/>
              <a:defRPr sz="1496"/>
            </a:lvl4pPr>
            <a:lvl5pPr marL="1368171" indent="0">
              <a:buNone/>
              <a:defRPr sz="1496"/>
            </a:lvl5pPr>
            <a:lvl6pPr marL="1710214" indent="0">
              <a:buNone/>
              <a:defRPr sz="1496"/>
            </a:lvl6pPr>
            <a:lvl7pPr marL="2052257" indent="0">
              <a:buNone/>
              <a:defRPr sz="1496"/>
            </a:lvl7pPr>
            <a:lvl8pPr marL="2394299" indent="0">
              <a:buNone/>
              <a:defRPr sz="1496"/>
            </a:lvl8pPr>
            <a:lvl9pPr marL="2736342" indent="0">
              <a:buNone/>
              <a:defRPr sz="14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1197"/>
            </a:lvl1pPr>
            <a:lvl2pPr marL="342043" indent="0">
              <a:buNone/>
              <a:defRPr sz="1048"/>
            </a:lvl2pPr>
            <a:lvl3pPr marL="684086" indent="0">
              <a:buNone/>
              <a:defRPr sz="898"/>
            </a:lvl3pPr>
            <a:lvl4pPr marL="1026128" indent="0">
              <a:buNone/>
              <a:defRPr sz="749"/>
            </a:lvl4pPr>
            <a:lvl5pPr marL="1368171" indent="0">
              <a:buNone/>
              <a:defRPr sz="749"/>
            </a:lvl5pPr>
            <a:lvl6pPr marL="1710214" indent="0">
              <a:buNone/>
              <a:defRPr sz="749"/>
            </a:lvl6pPr>
            <a:lvl7pPr marL="2052257" indent="0">
              <a:buNone/>
              <a:defRPr sz="749"/>
            </a:lvl7pPr>
            <a:lvl8pPr marL="2394299" indent="0">
              <a:buNone/>
              <a:defRPr sz="749"/>
            </a:lvl8pPr>
            <a:lvl9pPr marL="2736342" indent="0">
              <a:buNone/>
              <a:defRPr sz="7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4016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5121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108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9144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720000" y="1621003"/>
            <a:ext cx="7704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9144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20000" y="2816267"/>
            <a:ext cx="2505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5951450" y="2816267"/>
            <a:ext cx="25056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5951447" y="3466429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720175" y="3466429"/>
            <a:ext cx="25056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8385201" y="1464624"/>
            <a:ext cx="1322035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-297325" y="441684"/>
            <a:ext cx="1389414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6592419" y="-403037"/>
            <a:ext cx="1674219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5516099"/>
            <a:ext cx="9144000" cy="1347572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8157148" y="3666033"/>
            <a:ext cx="1006460" cy="3210584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589598" y="5612705"/>
            <a:ext cx="7677721" cy="128499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34400" y="3669633"/>
            <a:ext cx="1006460" cy="3210584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4064689" y="5612702"/>
            <a:ext cx="809260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7"/>
          <p:cNvGrpSpPr/>
          <p:nvPr/>
        </p:nvGrpSpPr>
        <p:grpSpPr>
          <a:xfrm flipH="1">
            <a:off x="0" y="5587436"/>
            <a:ext cx="9144000" cy="768387"/>
            <a:chOff x="0" y="4571577"/>
            <a:chExt cx="9144000" cy="576290"/>
          </a:xfrm>
        </p:grpSpPr>
        <p:sp>
          <p:nvSpPr>
            <p:cNvPr id="184" name="Google Shape;184;p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4766076" y="1083175"/>
            <a:ext cx="35151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6377175" y="108585"/>
            <a:ext cx="2374888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-653958" y="2794167"/>
            <a:ext cx="1410167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116351" y="108590"/>
            <a:ext cx="1322035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8425498" y="2373872"/>
            <a:ext cx="820558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7"/>
          <p:cNvGrpSpPr/>
          <p:nvPr/>
        </p:nvGrpSpPr>
        <p:grpSpPr>
          <a:xfrm>
            <a:off x="0" y="5680700"/>
            <a:ext cx="9144000" cy="1183117"/>
            <a:chOff x="0" y="4260525"/>
            <a:chExt cx="9144000" cy="887338"/>
          </a:xfrm>
        </p:grpSpPr>
        <p:sp>
          <p:nvSpPr>
            <p:cNvPr id="200" name="Google Shape;200;p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4766076" y="1966141"/>
            <a:ext cx="35151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1938000" y="1277367"/>
            <a:ext cx="5268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8594" y="2974867"/>
            <a:ext cx="9488891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348325" y="478167"/>
            <a:ext cx="1389414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"/>
          <p:cNvSpPr/>
          <p:nvPr/>
        </p:nvSpPr>
        <p:spPr>
          <a:xfrm>
            <a:off x="8521527" y="2538266"/>
            <a:ext cx="889634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1743350" y="2081800"/>
            <a:ext cx="26466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1743338" y="2584833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5514050" y="2081800"/>
            <a:ext cx="26466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5514057" y="2584833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1743350" y="4094600"/>
            <a:ext cx="26466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1743338" y="4597633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5514050" y="4094600"/>
            <a:ext cx="26466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5514057" y="4597633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874225" y="2259800"/>
            <a:ext cx="7965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4587750" y="2259800"/>
            <a:ext cx="7965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874225" y="4281833"/>
            <a:ext cx="7965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4587750" y="4281833"/>
            <a:ext cx="7965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9144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21123" y="1063039"/>
            <a:ext cx="820558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"/>
          <p:cNvSpPr/>
          <p:nvPr/>
        </p:nvSpPr>
        <p:spPr>
          <a:xfrm flipH="1">
            <a:off x="672042" y="126818"/>
            <a:ext cx="1104514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3"/>
          <p:cNvSpPr/>
          <p:nvPr/>
        </p:nvSpPr>
        <p:spPr>
          <a:xfrm>
            <a:off x="6836927" y="214128"/>
            <a:ext cx="1046287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3"/>
          <p:cNvSpPr/>
          <p:nvPr/>
        </p:nvSpPr>
        <p:spPr>
          <a:xfrm>
            <a:off x="7819547" y="846467"/>
            <a:ext cx="1382854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1903" y="5191634"/>
            <a:ext cx="9199029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1800" y="5567708"/>
            <a:ext cx="919925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720000" y="1591617"/>
            <a:ext cx="45204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720000" y="4008733"/>
            <a:ext cx="45204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50" y="593367"/>
            <a:ext cx="77019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62315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62" r:id="rId10"/>
    <p:sldLayoutId id="2147483669" r:id="rId11"/>
    <p:sldLayoutId id="2147483675" r:id="rId12"/>
    <p:sldLayoutId id="214748367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D5AC4-A219-400C-9934-540A4E2FF74D}" type="datetimeFigureOut">
              <a:rPr lang="vi-VN" smtClean="0"/>
              <a:t>12/09/2021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8A9DB-F955-4469-AEEC-7FFA4255F9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53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4086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22" indent="-171022" algn="l" defTabSz="684086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65" indent="-171022" algn="l" defTabSz="684086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107" indent="-171022" algn="l" defTabSz="684086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50" indent="-171022" algn="l" defTabSz="684086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4pPr>
      <a:lvl5pPr marL="1539193" indent="-171022" algn="l" defTabSz="684086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5pPr>
      <a:lvl6pPr marL="1881236" indent="-171022" algn="l" defTabSz="684086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6pPr>
      <a:lvl7pPr marL="2223278" indent="-171022" algn="l" defTabSz="684086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7pPr>
      <a:lvl8pPr marL="2565321" indent="-171022" algn="l" defTabSz="684086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8pPr>
      <a:lvl9pPr marL="2907364" indent="-171022" algn="l" defTabSz="684086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86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1pPr>
      <a:lvl2pPr marL="342043" algn="l" defTabSz="684086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2pPr>
      <a:lvl3pPr marL="684086" algn="l" defTabSz="684086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3pPr>
      <a:lvl4pPr marL="1026128" algn="l" defTabSz="684086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4pPr>
      <a:lvl5pPr marL="1368171" algn="l" defTabSz="684086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5pPr>
      <a:lvl6pPr marL="1710214" algn="l" defTabSz="684086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6pPr>
      <a:lvl7pPr marL="2052257" algn="l" defTabSz="684086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7pPr>
      <a:lvl8pPr marL="2394299" algn="l" defTabSz="684086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8pPr>
      <a:lvl9pPr marL="2736342" algn="l" defTabSz="684086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33"/>
          <p:cNvSpPr txBox="1">
            <a:spLocks noGrp="1"/>
          </p:cNvSpPr>
          <p:nvPr>
            <p:ph type="ctrTitle"/>
          </p:nvPr>
        </p:nvSpPr>
        <p:spPr>
          <a:xfrm>
            <a:off x="287332" y="1437773"/>
            <a:ext cx="8207787" cy="2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3"/>
                </a:solidFill>
                <a:latin typeface="#9Slide04 Spectral ExtraBold" panose="02020902060000000000" pitchFamily="18" charset="0"/>
              </a:rPr>
              <a:t> CHÀO MỪNG CÁC CON </a:t>
            </a:r>
            <a:r>
              <a:rPr lang="en" sz="4800" dirty="0">
                <a:solidFill>
                  <a:srgbClr val="027182"/>
                </a:solidFill>
                <a:latin typeface="#9Slide04 Spectral ExtraBold" panose="02020902060000000000" pitchFamily="18" charset="0"/>
              </a:rPr>
              <a:t>ĐẾN VỚI TIẾT TIN HỌC</a:t>
            </a:r>
            <a:endParaRPr sz="4800" dirty="0">
              <a:solidFill>
                <a:srgbClr val="027182"/>
              </a:solidFill>
              <a:latin typeface="#9Slide04 Spectral ExtraBold" panose="02020902060000000000" pitchFamily="18" charset="0"/>
            </a:endParaRPr>
          </a:p>
        </p:txBody>
      </p:sp>
      <p:grpSp>
        <p:nvGrpSpPr>
          <p:cNvPr id="1157" name="Google Shape;1157;p33"/>
          <p:cNvGrpSpPr/>
          <p:nvPr/>
        </p:nvGrpSpPr>
        <p:grpSpPr>
          <a:xfrm>
            <a:off x="3369659" y="4144291"/>
            <a:ext cx="2394625" cy="2317471"/>
            <a:chOff x="3587075" y="2798640"/>
            <a:chExt cx="2198114" cy="1595468"/>
          </a:xfrm>
        </p:grpSpPr>
        <p:sp>
          <p:nvSpPr>
            <p:cNvPr id="1158" name="Google Shape;1158;p33"/>
            <p:cNvSpPr/>
            <p:nvPr/>
          </p:nvSpPr>
          <p:spPr>
            <a:xfrm>
              <a:off x="5584471" y="3846360"/>
              <a:ext cx="200718" cy="441555"/>
            </a:xfrm>
            <a:custGeom>
              <a:avLst/>
              <a:gdLst/>
              <a:ahLst/>
              <a:cxnLst/>
              <a:rect l="l" t="t" r="r" b="b"/>
              <a:pathLst>
                <a:path w="9901" h="21781" extrusionOk="0">
                  <a:moveTo>
                    <a:pt x="4737" y="151"/>
                  </a:moveTo>
                  <a:cubicBezTo>
                    <a:pt x="3208" y="2006"/>
                    <a:pt x="1980" y="4838"/>
                    <a:pt x="1203" y="7419"/>
                  </a:cubicBezTo>
                  <a:cubicBezTo>
                    <a:pt x="577" y="9499"/>
                    <a:pt x="126" y="11855"/>
                    <a:pt x="51" y="14111"/>
                  </a:cubicBezTo>
                  <a:cubicBezTo>
                    <a:pt x="0" y="16041"/>
                    <a:pt x="251" y="18146"/>
                    <a:pt x="1178" y="19675"/>
                  </a:cubicBezTo>
                  <a:cubicBezTo>
                    <a:pt x="2131" y="21229"/>
                    <a:pt x="3509" y="21780"/>
                    <a:pt x="4963" y="21780"/>
                  </a:cubicBezTo>
                  <a:cubicBezTo>
                    <a:pt x="6391" y="21780"/>
                    <a:pt x="7795" y="21229"/>
                    <a:pt x="8747" y="19675"/>
                  </a:cubicBezTo>
                  <a:cubicBezTo>
                    <a:pt x="9675" y="18146"/>
                    <a:pt x="9900" y="16041"/>
                    <a:pt x="9850" y="14111"/>
                  </a:cubicBezTo>
                  <a:cubicBezTo>
                    <a:pt x="9800" y="11855"/>
                    <a:pt x="9324" y="9499"/>
                    <a:pt x="8722" y="7419"/>
                  </a:cubicBezTo>
                  <a:cubicBezTo>
                    <a:pt x="7945" y="4838"/>
                    <a:pt x="6717" y="2006"/>
                    <a:pt x="5163" y="151"/>
                  </a:cubicBezTo>
                  <a:cubicBezTo>
                    <a:pt x="5038" y="1"/>
                    <a:pt x="4863" y="1"/>
                    <a:pt x="4737" y="1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5599717" y="3928164"/>
              <a:ext cx="170735" cy="436467"/>
            </a:xfrm>
            <a:custGeom>
              <a:avLst/>
              <a:gdLst/>
              <a:ahLst/>
              <a:cxnLst/>
              <a:rect l="l" t="t" r="r" b="b"/>
              <a:pathLst>
                <a:path w="8422" h="21530" extrusionOk="0">
                  <a:moveTo>
                    <a:pt x="3985" y="21304"/>
                  </a:moveTo>
                  <a:cubicBezTo>
                    <a:pt x="3985" y="21429"/>
                    <a:pt x="4086" y="21530"/>
                    <a:pt x="4211" y="21530"/>
                  </a:cubicBezTo>
                  <a:cubicBezTo>
                    <a:pt x="4336" y="21530"/>
                    <a:pt x="4436" y="21429"/>
                    <a:pt x="4436" y="21304"/>
                  </a:cubicBezTo>
                  <a:lnTo>
                    <a:pt x="4436" y="15514"/>
                  </a:lnTo>
                  <a:lnTo>
                    <a:pt x="8371" y="11580"/>
                  </a:lnTo>
                  <a:cubicBezTo>
                    <a:pt x="8421" y="11530"/>
                    <a:pt x="8421" y="11429"/>
                    <a:pt x="8371" y="11379"/>
                  </a:cubicBezTo>
                  <a:cubicBezTo>
                    <a:pt x="8296" y="11304"/>
                    <a:pt x="8196" y="11304"/>
                    <a:pt x="8146" y="11379"/>
                  </a:cubicBezTo>
                  <a:lnTo>
                    <a:pt x="4436" y="15088"/>
                  </a:lnTo>
                  <a:lnTo>
                    <a:pt x="4436" y="11705"/>
                  </a:lnTo>
                  <a:lnTo>
                    <a:pt x="8121" y="7996"/>
                  </a:lnTo>
                  <a:cubicBezTo>
                    <a:pt x="8171" y="7946"/>
                    <a:pt x="8171" y="7845"/>
                    <a:pt x="8121" y="7795"/>
                  </a:cubicBezTo>
                  <a:cubicBezTo>
                    <a:pt x="8045" y="7720"/>
                    <a:pt x="7945" y="7720"/>
                    <a:pt x="7895" y="7795"/>
                  </a:cubicBezTo>
                  <a:lnTo>
                    <a:pt x="4436" y="11279"/>
                  </a:lnTo>
                  <a:lnTo>
                    <a:pt x="4436" y="7895"/>
                  </a:lnTo>
                  <a:lnTo>
                    <a:pt x="7394" y="4938"/>
                  </a:lnTo>
                  <a:cubicBezTo>
                    <a:pt x="7444" y="4863"/>
                    <a:pt x="7444" y="4788"/>
                    <a:pt x="7394" y="4712"/>
                  </a:cubicBezTo>
                  <a:cubicBezTo>
                    <a:pt x="7344" y="4662"/>
                    <a:pt x="7243" y="4662"/>
                    <a:pt x="7168" y="4712"/>
                  </a:cubicBezTo>
                  <a:lnTo>
                    <a:pt x="4436" y="7469"/>
                  </a:lnTo>
                  <a:lnTo>
                    <a:pt x="4436" y="4086"/>
                  </a:lnTo>
                  <a:lnTo>
                    <a:pt x="6091" y="2432"/>
                  </a:lnTo>
                  <a:cubicBezTo>
                    <a:pt x="6141" y="2382"/>
                    <a:pt x="6141" y="2281"/>
                    <a:pt x="6091" y="2231"/>
                  </a:cubicBezTo>
                  <a:cubicBezTo>
                    <a:pt x="6015" y="2156"/>
                    <a:pt x="5915" y="2156"/>
                    <a:pt x="5865" y="2231"/>
                  </a:cubicBezTo>
                  <a:lnTo>
                    <a:pt x="4436" y="3660"/>
                  </a:lnTo>
                  <a:lnTo>
                    <a:pt x="4436" y="251"/>
                  </a:lnTo>
                  <a:cubicBezTo>
                    <a:pt x="4436" y="126"/>
                    <a:pt x="4336" y="1"/>
                    <a:pt x="4211" y="1"/>
                  </a:cubicBezTo>
                  <a:cubicBezTo>
                    <a:pt x="4086" y="1"/>
                    <a:pt x="3985" y="126"/>
                    <a:pt x="3985" y="251"/>
                  </a:cubicBezTo>
                  <a:lnTo>
                    <a:pt x="3985" y="3660"/>
                  </a:lnTo>
                  <a:lnTo>
                    <a:pt x="2557" y="2231"/>
                  </a:lnTo>
                  <a:cubicBezTo>
                    <a:pt x="2482" y="2156"/>
                    <a:pt x="2406" y="2156"/>
                    <a:pt x="2331" y="2231"/>
                  </a:cubicBezTo>
                  <a:cubicBezTo>
                    <a:pt x="2281" y="2281"/>
                    <a:pt x="2281" y="2382"/>
                    <a:pt x="2331" y="2432"/>
                  </a:cubicBezTo>
                  <a:lnTo>
                    <a:pt x="3985" y="4086"/>
                  </a:lnTo>
                  <a:lnTo>
                    <a:pt x="3985" y="7469"/>
                  </a:lnTo>
                  <a:lnTo>
                    <a:pt x="1379" y="4813"/>
                  </a:lnTo>
                  <a:cubicBezTo>
                    <a:pt x="1329" y="4763"/>
                    <a:pt x="1228" y="4763"/>
                    <a:pt x="1153" y="4813"/>
                  </a:cubicBezTo>
                  <a:cubicBezTo>
                    <a:pt x="1103" y="4863"/>
                    <a:pt x="1103" y="4963"/>
                    <a:pt x="1153" y="5038"/>
                  </a:cubicBezTo>
                  <a:lnTo>
                    <a:pt x="3985" y="7895"/>
                  </a:lnTo>
                  <a:lnTo>
                    <a:pt x="3985" y="11279"/>
                  </a:lnTo>
                  <a:lnTo>
                    <a:pt x="627" y="7946"/>
                  </a:lnTo>
                  <a:cubicBezTo>
                    <a:pt x="577" y="7895"/>
                    <a:pt x="477" y="7895"/>
                    <a:pt x="426" y="7946"/>
                  </a:cubicBezTo>
                  <a:cubicBezTo>
                    <a:pt x="351" y="8021"/>
                    <a:pt x="351" y="8096"/>
                    <a:pt x="426" y="8171"/>
                  </a:cubicBezTo>
                  <a:lnTo>
                    <a:pt x="3985" y="11705"/>
                  </a:lnTo>
                  <a:lnTo>
                    <a:pt x="3985" y="15088"/>
                  </a:lnTo>
                  <a:lnTo>
                    <a:pt x="276" y="11379"/>
                  </a:lnTo>
                  <a:cubicBezTo>
                    <a:pt x="201" y="11304"/>
                    <a:pt x="101" y="11304"/>
                    <a:pt x="50" y="11379"/>
                  </a:cubicBezTo>
                  <a:cubicBezTo>
                    <a:pt x="0" y="11429"/>
                    <a:pt x="0" y="11530"/>
                    <a:pt x="50" y="11580"/>
                  </a:cubicBezTo>
                  <a:lnTo>
                    <a:pt x="3985" y="15514"/>
                  </a:lnTo>
                  <a:lnTo>
                    <a:pt x="3985" y="2130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3587075" y="3875838"/>
              <a:ext cx="200718" cy="441535"/>
            </a:xfrm>
            <a:custGeom>
              <a:avLst/>
              <a:gdLst/>
              <a:ahLst/>
              <a:cxnLst/>
              <a:rect l="l" t="t" r="r" b="b"/>
              <a:pathLst>
                <a:path w="9901" h="21780" extrusionOk="0">
                  <a:moveTo>
                    <a:pt x="4737" y="151"/>
                  </a:moveTo>
                  <a:cubicBezTo>
                    <a:pt x="3184" y="2005"/>
                    <a:pt x="1956" y="4837"/>
                    <a:pt x="1204" y="7419"/>
                  </a:cubicBezTo>
                  <a:cubicBezTo>
                    <a:pt x="577" y="9524"/>
                    <a:pt x="101" y="11855"/>
                    <a:pt x="51" y="14111"/>
                  </a:cubicBezTo>
                  <a:cubicBezTo>
                    <a:pt x="1" y="16040"/>
                    <a:pt x="226" y="18146"/>
                    <a:pt x="1154" y="19674"/>
                  </a:cubicBezTo>
                  <a:cubicBezTo>
                    <a:pt x="2106" y="21253"/>
                    <a:pt x="3509" y="21780"/>
                    <a:pt x="4938" y="21780"/>
                  </a:cubicBezTo>
                  <a:cubicBezTo>
                    <a:pt x="6392" y="21780"/>
                    <a:pt x="7770" y="21253"/>
                    <a:pt x="8722" y="19674"/>
                  </a:cubicBezTo>
                  <a:cubicBezTo>
                    <a:pt x="9650" y="18146"/>
                    <a:pt x="9900" y="16040"/>
                    <a:pt x="9850" y="14111"/>
                  </a:cubicBezTo>
                  <a:cubicBezTo>
                    <a:pt x="9775" y="11855"/>
                    <a:pt x="9324" y="9524"/>
                    <a:pt x="8697" y="7419"/>
                  </a:cubicBezTo>
                  <a:cubicBezTo>
                    <a:pt x="7920" y="4837"/>
                    <a:pt x="6692" y="2005"/>
                    <a:pt x="5164" y="151"/>
                  </a:cubicBezTo>
                  <a:cubicBezTo>
                    <a:pt x="5038" y="0"/>
                    <a:pt x="4863" y="0"/>
                    <a:pt x="4737" y="1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3601814" y="3958149"/>
              <a:ext cx="171242" cy="435960"/>
            </a:xfrm>
            <a:custGeom>
              <a:avLst/>
              <a:gdLst/>
              <a:ahLst/>
              <a:cxnLst/>
              <a:rect l="l" t="t" r="r" b="b"/>
              <a:pathLst>
                <a:path w="8447" h="21505" extrusionOk="0">
                  <a:moveTo>
                    <a:pt x="3985" y="21279"/>
                  </a:moveTo>
                  <a:cubicBezTo>
                    <a:pt x="3985" y="21404"/>
                    <a:pt x="4086" y="21504"/>
                    <a:pt x="4211" y="21504"/>
                  </a:cubicBezTo>
                  <a:cubicBezTo>
                    <a:pt x="4336" y="21504"/>
                    <a:pt x="4437" y="21404"/>
                    <a:pt x="4437" y="21279"/>
                  </a:cubicBezTo>
                  <a:lnTo>
                    <a:pt x="4437" y="15514"/>
                  </a:lnTo>
                  <a:lnTo>
                    <a:pt x="8371" y="11579"/>
                  </a:lnTo>
                  <a:cubicBezTo>
                    <a:pt x="8447" y="11504"/>
                    <a:pt x="8447" y="11429"/>
                    <a:pt x="8371" y="11354"/>
                  </a:cubicBezTo>
                  <a:cubicBezTo>
                    <a:pt x="8321" y="11304"/>
                    <a:pt x="8221" y="11304"/>
                    <a:pt x="8171" y="11354"/>
                  </a:cubicBezTo>
                  <a:lnTo>
                    <a:pt x="4437" y="15063"/>
                  </a:lnTo>
                  <a:lnTo>
                    <a:pt x="4437" y="11680"/>
                  </a:lnTo>
                  <a:lnTo>
                    <a:pt x="8121" y="7995"/>
                  </a:lnTo>
                  <a:cubicBezTo>
                    <a:pt x="8196" y="7920"/>
                    <a:pt x="8196" y="7845"/>
                    <a:pt x="8121" y="7770"/>
                  </a:cubicBezTo>
                  <a:cubicBezTo>
                    <a:pt x="8071" y="7720"/>
                    <a:pt x="7970" y="7720"/>
                    <a:pt x="7920" y="7770"/>
                  </a:cubicBezTo>
                  <a:lnTo>
                    <a:pt x="4437" y="11254"/>
                  </a:lnTo>
                  <a:lnTo>
                    <a:pt x="4437" y="7870"/>
                  </a:lnTo>
                  <a:lnTo>
                    <a:pt x="7394" y="4913"/>
                  </a:lnTo>
                  <a:cubicBezTo>
                    <a:pt x="7469" y="4863"/>
                    <a:pt x="7469" y="4762"/>
                    <a:pt x="7394" y="4712"/>
                  </a:cubicBezTo>
                  <a:cubicBezTo>
                    <a:pt x="7344" y="4637"/>
                    <a:pt x="7244" y="4637"/>
                    <a:pt x="7193" y="4712"/>
                  </a:cubicBezTo>
                  <a:lnTo>
                    <a:pt x="4437" y="7444"/>
                  </a:lnTo>
                  <a:lnTo>
                    <a:pt x="4437" y="4061"/>
                  </a:lnTo>
                  <a:lnTo>
                    <a:pt x="6091" y="2431"/>
                  </a:lnTo>
                  <a:cubicBezTo>
                    <a:pt x="6141" y="2356"/>
                    <a:pt x="6141" y="2256"/>
                    <a:pt x="6091" y="2206"/>
                  </a:cubicBezTo>
                  <a:cubicBezTo>
                    <a:pt x="6041" y="2156"/>
                    <a:pt x="5940" y="2156"/>
                    <a:pt x="5865" y="2206"/>
                  </a:cubicBezTo>
                  <a:lnTo>
                    <a:pt x="4437" y="3634"/>
                  </a:lnTo>
                  <a:lnTo>
                    <a:pt x="4437" y="226"/>
                  </a:lnTo>
                  <a:cubicBezTo>
                    <a:pt x="4437" y="101"/>
                    <a:pt x="4336" y="0"/>
                    <a:pt x="4211" y="0"/>
                  </a:cubicBezTo>
                  <a:cubicBezTo>
                    <a:pt x="4086" y="0"/>
                    <a:pt x="3985" y="101"/>
                    <a:pt x="3985" y="226"/>
                  </a:cubicBezTo>
                  <a:lnTo>
                    <a:pt x="3985" y="3634"/>
                  </a:lnTo>
                  <a:lnTo>
                    <a:pt x="2557" y="2206"/>
                  </a:lnTo>
                  <a:cubicBezTo>
                    <a:pt x="2507" y="2156"/>
                    <a:pt x="2406" y="2156"/>
                    <a:pt x="2356" y="2206"/>
                  </a:cubicBezTo>
                  <a:cubicBezTo>
                    <a:pt x="2281" y="2256"/>
                    <a:pt x="2281" y="2356"/>
                    <a:pt x="2356" y="2431"/>
                  </a:cubicBezTo>
                  <a:lnTo>
                    <a:pt x="3985" y="4061"/>
                  </a:lnTo>
                  <a:lnTo>
                    <a:pt x="3985" y="7444"/>
                  </a:lnTo>
                  <a:lnTo>
                    <a:pt x="1379" y="4787"/>
                  </a:lnTo>
                  <a:cubicBezTo>
                    <a:pt x="1329" y="4737"/>
                    <a:pt x="1229" y="4737"/>
                    <a:pt x="1178" y="4787"/>
                  </a:cubicBezTo>
                  <a:cubicBezTo>
                    <a:pt x="1103" y="4863"/>
                    <a:pt x="1103" y="4963"/>
                    <a:pt x="1178" y="5013"/>
                  </a:cubicBezTo>
                  <a:lnTo>
                    <a:pt x="3985" y="7870"/>
                  </a:lnTo>
                  <a:lnTo>
                    <a:pt x="3985" y="11254"/>
                  </a:lnTo>
                  <a:lnTo>
                    <a:pt x="652" y="7945"/>
                  </a:lnTo>
                  <a:cubicBezTo>
                    <a:pt x="577" y="7870"/>
                    <a:pt x="502" y="7870"/>
                    <a:pt x="427" y="7945"/>
                  </a:cubicBezTo>
                  <a:cubicBezTo>
                    <a:pt x="376" y="7995"/>
                    <a:pt x="376" y="8096"/>
                    <a:pt x="427" y="8146"/>
                  </a:cubicBezTo>
                  <a:lnTo>
                    <a:pt x="3985" y="11680"/>
                  </a:lnTo>
                  <a:lnTo>
                    <a:pt x="3985" y="15063"/>
                  </a:lnTo>
                  <a:lnTo>
                    <a:pt x="276" y="11354"/>
                  </a:lnTo>
                  <a:cubicBezTo>
                    <a:pt x="226" y="11304"/>
                    <a:pt x="126" y="11304"/>
                    <a:pt x="76" y="11354"/>
                  </a:cubicBezTo>
                  <a:cubicBezTo>
                    <a:pt x="0" y="11429"/>
                    <a:pt x="0" y="11504"/>
                    <a:pt x="76" y="11579"/>
                  </a:cubicBezTo>
                  <a:lnTo>
                    <a:pt x="3985" y="15514"/>
                  </a:lnTo>
                  <a:lnTo>
                    <a:pt x="3985" y="2127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5403083" y="3692909"/>
              <a:ext cx="250487" cy="550784"/>
            </a:xfrm>
            <a:custGeom>
              <a:avLst/>
              <a:gdLst/>
              <a:ahLst/>
              <a:cxnLst/>
              <a:rect l="l" t="t" r="r" b="b"/>
              <a:pathLst>
                <a:path w="12356" h="27169" extrusionOk="0">
                  <a:moveTo>
                    <a:pt x="5890" y="176"/>
                  </a:moveTo>
                  <a:cubicBezTo>
                    <a:pt x="3985" y="2507"/>
                    <a:pt x="2456" y="6041"/>
                    <a:pt x="1479" y="9249"/>
                  </a:cubicBezTo>
                  <a:cubicBezTo>
                    <a:pt x="702" y="11855"/>
                    <a:pt x="125" y="14788"/>
                    <a:pt x="50" y="17595"/>
                  </a:cubicBezTo>
                  <a:cubicBezTo>
                    <a:pt x="0" y="20026"/>
                    <a:pt x="301" y="22632"/>
                    <a:pt x="1454" y="24537"/>
                  </a:cubicBezTo>
                  <a:cubicBezTo>
                    <a:pt x="2632" y="26492"/>
                    <a:pt x="4361" y="27169"/>
                    <a:pt x="6165" y="27169"/>
                  </a:cubicBezTo>
                  <a:cubicBezTo>
                    <a:pt x="7970" y="27169"/>
                    <a:pt x="9699" y="26492"/>
                    <a:pt x="10877" y="24537"/>
                  </a:cubicBezTo>
                  <a:cubicBezTo>
                    <a:pt x="12055" y="22632"/>
                    <a:pt x="12356" y="20026"/>
                    <a:pt x="12281" y="17595"/>
                  </a:cubicBezTo>
                  <a:cubicBezTo>
                    <a:pt x="12206" y="14788"/>
                    <a:pt x="11629" y="11855"/>
                    <a:pt x="10852" y="9249"/>
                  </a:cubicBezTo>
                  <a:cubicBezTo>
                    <a:pt x="9900" y="6041"/>
                    <a:pt x="8346" y="2507"/>
                    <a:pt x="6441" y="176"/>
                  </a:cubicBezTo>
                  <a:cubicBezTo>
                    <a:pt x="6291" y="1"/>
                    <a:pt x="6065" y="1"/>
                    <a:pt x="5890" y="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5421370" y="3795554"/>
              <a:ext cx="213409" cy="544175"/>
            </a:xfrm>
            <a:custGeom>
              <a:avLst/>
              <a:gdLst/>
              <a:ahLst/>
              <a:cxnLst/>
              <a:rect l="l" t="t" r="r" b="b"/>
              <a:pathLst>
                <a:path w="10527" h="26843" extrusionOk="0">
                  <a:moveTo>
                    <a:pt x="4988" y="26542"/>
                  </a:moveTo>
                  <a:cubicBezTo>
                    <a:pt x="4988" y="26717"/>
                    <a:pt x="5113" y="26842"/>
                    <a:pt x="5263" y="26842"/>
                  </a:cubicBezTo>
                  <a:cubicBezTo>
                    <a:pt x="5414" y="26842"/>
                    <a:pt x="5539" y="26717"/>
                    <a:pt x="5539" y="26542"/>
                  </a:cubicBezTo>
                  <a:lnTo>
                    <a:pt x="5539" y="19324"/>
                  </a:lnTo>
                  <a:lnTo>
                    <a:pt x="10451" y="14436"/>
                  </a:lnTo>
                  <a:cubicBezTo>
                    <a:pt x="10527" y="14361"/>
                    <a:pt x="10527" y="14236"/>
                    <a:pt x="10451" y="14161"/>
                  </a:cubicBezTo>
                  <a:cubicBezTo>
                    <a:pt x="10376" y="14086"/>
                    <a:pt x="10251" y="14086"/>
                    <a:pt x="10176" y="14161"/>
                  </a:cubicBezTo>
                  <a:lnTo>
                    <a:pt x="5539" y="18797"/>
                  </a:lnTo>
                  <a:lnTo>
                    <a:pt x="5539" y="14587"/>
                  </a:lnTo>
                  <a:lnTo>
                    <a:pt x="10151" y="9950"/>
                  </a:lnTo>
                  <a:cubicBezTo>
                    <a:pt x="10201" y="9875"/>
                    <a:pt x="10201" y="9775"/>
                    <a:pt x="10151" y="9700"/>
                  </a:cubicBezTo>
                  <a:cubicBezTo>
                    <a:pt x="10076" y="9624"/>
                    <a:pt x="9950" y="9624"/>
                    <a:pt x="9875" y="9700"/>
                  </a:cubicBezTo>
                  <a:lnTo>
                    <a:pt x="5539" y="14035"/>
                  </a:lnTo>
                  <a:lnTo>
                    <a:pt x="5539" y="9825"/>
                  </a:lnTo>
                  <a:lnTo>
                    <a:pt x="9248" y="6141"/>
                  </a:lnTo>
                  <a:cubicBezTo>
                    <a:pt x="9324" y="6065"/>
                    <a:pt x="9324" y="5940"/>
                    <a:pt x="9248" y="5865"/>
                  </a:cubicBezTo>
                  <a:cubicBezTo>
                    <a:pt x="9173" y="5790"/>
                    <a:pt x="9048" y="5790"/>
                    <a:pt x="8973" y="5865"/>
                  </a:cubicBezTo>
                  <a:lnTo>
                    <a:pt x="5539" y="9273"/>
                  </a:lnTo>
                  <a:lnTo>
                    <a:pt x="5539" y="5063"/>
                  </a:lnTo>
                  <a:lnTo>
                    <a:pt x="7594" y="3008"/>
                  </a:lnTo>
                  <a:cubicBezTo>
                    <a:pt x="7670" y="2933"/>
                    <a:pt x="7670" y="2807"/>
                    <a:pt x="7594" y="2757"/>
                  </a:cubicBezTo>
                  <a:cubicBezTo>
                    <a:pt x="7519" y="2682"/>
                    <a:pt x="7394" y="2682"/>
                    <a:pt x="7319" y="2757"/>
                  </a:cubicBezTo>
                  <a:lnTo>
                    <a:pt x="5539" y="4537"/>
                  </a:lnTo>
                  <a:lnTo>
                    <a:pt x="5539" y="276"/>
                  </a:lnTo>
                  <a:cubicBezTo>
                    <a:pt x="5539" y="126"/>
                    <a:pt x="5414" y="0"/>
                    <a:pt x="5263" y="0"/>
                  </a:cubicBezTo>
                  <a:cubicBezTo>
                    <a:pt x="5113" y="0"/>
                    <a:pt x="4988" y="126"/>
                    <a:pt x="4988" y="276"/>
                  </a:cubicBezTo>
                  <a:lnTo>
                    <a:pt x="4988" y="4537"/>
                  </a:lnTo>
                  <a:lnTo>
                    <a:pt x="3208" y="2757"/>
                  </a:lnTo>
                  <a:cubicBezTo>
                    <a:pt x="3133" y="2682"/>
                    <a:pt x="3008" y="2682"/>
                    <a:pt x="2933" y="2757"/>
                  </a:cubicBezTo>
                  <a:cubicBezTo>
                    <a:pt x="2857" y="2807"/>
                    <a:pt x="2857" y="2933"/>
                    <a:pt x="2933" y="3008"/>
                  </a:cubicBezTo>
                  <a:lnTo>
                    <a:pt x="4988" y="5063"/>
                  </a:lnTo>
                  <a:lnTo>
                    <a:pt x="4988" y="9273"/>
                  </a:lnTo>
                  <a:lnTo>
                    <a:pt x="1730" y="5990"/>
                  </a:lnTo>
                  <a:cubicBezTo>
                    <a:pt x="1654" y="5915"/>
                    <a:pt x="1529" y="5915"/>
                    <a:pt x="1454" y="5990"/>
                  </a:cubicBezTo>
                  <a:cubicBezTo>
                    <a:pt x="1379" y="6065"/>
                    <a:pt x="1379" y="6166"/>
                    <a:pt x="1454" y="6241"/>
                  </a:cubicBezTo>
                  <a:lnTo>
                    <a:pt x="4988" y="9825"/>
                  </a:lnTo>
                  <a:lnTo>
                    <a:pt x="4988" y="14035"/>
                  </a:lnTo>
                  <a:lnTo>
                    <a:pt x="802" y="9900"/>
                  </a:lnTo>
                  <a:cubicBezTo>
                    <a:pt x="727" y="9825"/>
                    <a:pt x="602" y="9825"/>
                    <a:pt x="527" y="9900"/>
                  </a:cubicBezTo>
                  <a:cubicBezTo>
                    <a:pt x="451" y="9975"/>
                    <a:pt x="451" y="10101"/>
                    <a:pt x="527" y="10176"/>
                  </a:cubicBezTo>
                  <a:lnTo>
                    <a:pt x="4988" y="14587"/>
                  </a:lnTo>
                  <a:lnTo>
                    <a:pt x="4988" y="18797"/>
                  </a:lnTo>
                  <a:lnTo>
                    <a:pt x="351" y="14161"/>
                  </a:lnTo>
                  <a:cubicBezTo>
                    <a:pt x="276" y="14086"/>
                    <a:pt x="151" y="14086"/>
                    <a:pt x="75" y="14161"/>
                  </a:cubicBezTo>
                  <a:cubicBezTo>
                    <a:pt x="0" y="14236"/>
                    <a:pt x="0" y="14361"/>
                    <a:pt x="75" y="14436"/>
                  </a:cubicBezTo>
                  <a:lnTo>
                    <a:pt x="4988" y="19324"/>
                  </a:lnTo>
                  <a:lnTo>
                    <a:pt x="4988" y="2654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3709528" y="3731024"/>
              <a:ext cx="250507" cy="550784"/>
            </a:xfrm>
            <a:custGeom>
              <a:avLst/>
              <a:gdLst/>
              <a:ahLst/>
              <a:cxnLst/>
              <a:rect l="l" t="t" r="r" b="b"/>
              <a:pathLst>
                <a:path w="12357" h="27169" extrusionOk="0">
                  <a:moveTo>
                    <a:pt x="5916" y="176"/>
                  </a:moveTo>
                  <a:cubicBezTo>
                    <a:pt x="3986" y="2507"/>
                    <a:pt x="2457" y="6040"/>
                    <a:pt x="1479" y="9248"/>
                  </a:cubicBezTo>
                  <a:cubicBezTo>
                    <a:pt x="703" y="11855"/>
                    <a:pt x="126" y="14787"/>
                    <a:pt x="51" y="17619"/>
                  </a:cubicBezTo>
                  <a:cubicBezTo>
                    <a:pt x="1" y="20025"/>
                    <a:pt x="301" y="22632"/>
                    <a:pt x="1454" y="24537"/>
                  </a:cubicBezTo>
                  <a:cubicBezTo>
                    <a:pt x="2632" y="26492"/>
                    <a:pt x="4387" y="27168"/>
                    <a:pt x="6166" y="27168"/>
                  </a:cubicBezTo>
                  <a:cubicBezTo>
                    <a:pt x="7971" y="27168"/>
                    <a:pt x="9700" y="26492"/>
                    <a:pt x="10903" y="24537"/>
                  </a:cubicBezTo>
                  <a:cubicBezTo>
                    <a:pt x="12056" y="22632"/>
                    <a:pt x="12357" y="20025"/>
                    <a:pt x="12282" y="17619"/>
                  </a:cubicBezTo>
                  <a:cubicBezTo>
                    <a:pt x="12206" y="14787"/>
                    <a:pt x="11630" y="11855"/>
                    <a:pt x="10853" y="9248"/>
                  </a:cubicBezTo>
                  <a:cubicBezTo>
                    <a:pt x="9901" y="6040"/>
                    <a:pt x="8372" y="2507"/>
                    <a:pt x="6442" y="176"/>
                  </a:cubicBezTo>
                  <a:cubicBezTo>
                    <a:pt x="6292" y="0"/>
                    <a:pt x="6066" y="0"/>
                    <a:pt x="5916" y="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3727835" y="3833649"/>
              <a:ext cx="213409" cy="544195"/>
            </a:xfrm>
            <a:custGeom>
              <a:avLst/>
              <a:gdLst/>
              <a:ahLst/>
              <a:cxnLst/>
              <a:rect l="l" t="t" r="r" b="b"/>
              <a:pathLst>
                <a:path w="10527" h="26844" extrusionOk="0">
                  <a:moveTo>
                    <a:pt x="4988" y="26568"/>
                  </a:moveTo>
                  <a:cubicBezTo>
                    <a:pt x="4988" y="26718"/>
                    <a:pt x="5113" y="26843"/>
                    <a:pt x="5263" y="26843"/>
                  </a:cubicBezTo>
                  <a:cubicBezTo>
                    <a:pt x="5439" y="26843"/>
                    <a:pt x="5564" y="26718"/>
                    <a:pt x="5564" y="26568"/>
                  </a:cubicBezTo>
                  <a:lnTo>
                    <a:pt x="5564" y="19349"/>
                  </a:lnTo>
                  <a:lnTo>
                    <a:pt x="10451" y="14437"/>
                  </a:lnTo>
                  <a:cubicBezTo>
                    <a:pt x="10526" y="14362"/>
                    <a:pt x="10526" y="14237"/>
                    <a:pt x="10451" y="14161"/>
                  </a:cubicBezTo>
                  <a:cubicBezTo>
                    <a:pt x="10376" y="14086"/>
                    <a:pt x="10251" y="14086"/>
                    <a:pt x="10175" y="14161"/>
                  </a:cubicBezTo>
                  <a:lnTo>
                    <a:pt x="5564" y="18798"/>
                  </a:lnTo>
                  <a:lnTo>
                    <a:pt x="5564" y="14587"/>
                  </a:lnTo>
                  <a:lnTo>
                    <a:pt x="10150" y="9976"/>
                  </a:lnTo>
                  <a:cubicBezTo>
                    <a:pt x="10226" y="9901"/>
                    <a:pt x="10226" y="9775"/>
                    <a:pt x="10150" y="9700"/>
                  </a:cubicBezTo>
                  <a:cubicBezTo>
                    <a:pt x="10075" y="9625"/>
                    <a:pt x="9950" y="9625"/>
                    <a:pt x="9875" y="9700"/>
                  </a:cubicBezTo>
                  <a:lnTo>
                    <a:pt x="5564" y="14036"/>
                  </a:lnTo>
                  <a:lnTo>
                    <a:pt x="5564" y="9826"/>
                  </a:lnTo>
                  <a:lnTo>
                    <a:pt x="9248" y="6141"/>
                  </a:lnTo>
                  <a:cubicBezTo>
                    <a:pt x="9323" y="6066"/>
                    <a:pt x="9323" y="5941"/>
                    <a:pt x="9248" y="5866"/>
                  </a:cubicBezTo>
                  <a:cubicBezTo>
                    <a:pt x="9173" y="5790"/>
                    <a:pt x="9048" y="5790"/>
                    <a:pt x="8972" y="5866"/>
                  </a:cubicBezTo>
                  <a:lnTo>
                    <a:pt x="5564" y="9274"/>
                  </a:lnTo>
                  <a:lnTo>
                    <a:pt x="5564" y="5064"/>
                  </a:lnTo>
                  <a:lnTo>
                    <a:pt x="7594" y="3008"/>
                  </a:lnTo>
                  <a:cubicBezTo>
                    <a:pt x="7669" y="2933"/>
                    <a:pt x="7669" y="2833"/>
                    <a:pt x="7594" y="2758"/>
                  </a:cubicBezTo>
                  <a:cubicBezTo>
                    <a:pt x="7519" y="2683"/>
                    <a:pt x="7419" y="2683"/>
                    <a:pt x="7343" y="2758"/>
                  </a:cubicBezTo>
                  <a:lnTo>
                    <a:pt x="5564" y="4537"/>
                  </a:lnTo>
                  <a:lnTo>
                    <a:pt x="5564" y="277"/>
                  </a:lnTo>
                  <a:cubicBezTo>
                    <a:pt x="5564" y="126"/>
                    <a:pt x="5439" y="1"/>
                    <a:pt x="5263" y="1"/>
                  </a:cubicBezTo>
                  <a:cubicBezTo>
                    <a:pt x="5113" y="1"/>
                    <a:pt x="4988" y="126"/>
                    <a:pt x="4988" y="277"/>
                  </a:cubicBezTo>
                  <a:lnTo>
                    <a:pt x="4988" y="4537"/>
                  </a:lnTo>
                  <a:lnTo>
                    <a:pt x="3208" y="2758"/>
                  </a:lnTo>
                  <a:cubicBezTo>
                    <a:pt x="3133" y="2683"/>
                    <a:pt x="3008" y="2683"/>
                    <a:pt x="2932" y="2758"/>
                  </a:cubicBezTo>
                  <a:cubicBezTo>
                    <a:pt x="2857" y="2833"/>
                    <a:pt x="2857" y="2933"/>
                    <a:pt x="2932" y="3008"/>
                  </a:cubicBezTo>
                  <a:lnTo>
                    <a:pt x="4988" y="5064"/>
                  </a:lnTo>
                  <a:lnTo>
                    <a:pt x="4988" y="9274"/>
                  </a:lnTo>
                  <a:lnTo>
                    <a:pt x="1729" y="5991"/>
                  </a:lnTo>
                  <a:cubicBezTo>
                    <a:pt x="1654" y="5916"/>
                    <a:pt x="1554" y="5916"/>
                    <a:pt x="1479" y="5991"/>
                  </a:cubicBezTo>
                  <a:cubicBezTo>
                    <a:pt x="1404" y="6066"/>
                    <a:pt x="1404" y="6191"/>
                    <a:pt x="1479" y="6242"/>
                  </a:cubicBezTo>
                  <a:lnTo>
                    <a:pt x="4988" y="9826"/>
                  </a:lnTo>
                  <a:lnTo>
                    <a:pt x="4988" y="14036"/>
                  </a:lnTo>
                  <a:lnTo>
                    <a:pt x="802" y="9901"/>
                  </a:lnTo>
                  <a:cubicBezTo>
                    <a:pt x="727" y="9826"/>
                    <a:pt x="627" y="9826"/>
                    <a:pt x="551" y="9901"/>
                  </a:cubicBezTo>
                  <a:cubicBezTo>
                    <a:pt x="476" y="9976"/>
                    <a:pt x="476" y="10101"/>
                    <a:pt x="551" y="10176"/>
                  </a:cubicBezTo>
                  <a:lnTo>
                    <a:pt x="4988" y="14587"/>
                  </a:lnTo>
                  <a:lnTo>
                    <a:pt x="4988" y="18798"/>
                  </a:lnTo>
                  <a:lnTo>
                    <a:pt x="351" y="14161"/>
                  </a:lnTo>
                  <a:cubicBezTo>
                    <a:pt x="276" y="14086"/>
                    <a:pt x="150" y="14086"/>
                    <a:pt x="75" y="14161"/>
                  </a:cubicBezTo>
                  <a:cubicBezTo>
                    <a:pt x="0" y="14237"/>
                    <a:pt x="0" y="14362"/>
                    <a:pt x="75" y="14437"/>
                  </a:cubicBezTo>
                  <a:lnTo>
                    <a:pt x="4988" y="19349"/>
                  </a:lnTo>
                  <a:lnTo>
                    <a:pt x="4988" y="2656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3914311" y="4210170"/>
              <a:ext cx="1531385" cy="45248"/>
            </a:xfrm>
            <a:custGeom>
              <a:avLst/>
              <a:gdLst/>
              <a:ahLst/>
              <a:cxnLst/>
              <a:rect l="l" t="t" r="r" b="b"/>
              <a:pathLst>
                <a:path w="75540" h="2232" extrusionOk="0">
                  <a:moveTo>
                    <a:pt x="75539" y="0"/>
                  </a:moveTo>
                  <a:lnTo>
                    <a:pt x="0" y="0"/>
                  </a:lnTo>
                  <a:lnTo>
                    <a:pt x="0" y="2231"/>
                  </a:lnTo>
                  <a:lnTo>
                    <a:pt x="75539" y="2231"/>
                  </a:lnTo>
                  <a:lnTo>
                    <a:pt x="75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3883820" y="4255400"/>
              <a:ext cx="1592364" cy="45228"/>
            </a:xfrm>
            <a:custGeom>
              <a:avLst/>
              <a:gdLst/>
              <a:ahLst/>
              <a:cxnLst/>
              <a:rect l="l" t="t" r="r" b="b"/>
              <a:pathLst>
                <a:path w="78548" h="2231" extrusionOk="0">
                  <a:moveTo>
                    <a:pt x="78547" y="2231"/>
                  </a:moveTo>
                  <a:lnTo>
                    <a:pt x="0" y="2231"/>
                  </a:lnTo>
                  <a:lnTo>
                    <a:pt x="0" y="0"/>
                  </a:lnTo>
                  <a:lnTo>
                    <a:pt x="78547" y="0"/>
                  </a:lnTo>
                  <a:lnTo>
                    <a:pt x="78547" y="22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3838589" y="3391096"/>
              <a:ext cx="684420" cy="818543"/>
            </a:xfrm>
            <a:custGeom>
              <a:avLst/>
              <a:gdLst/>
              <a:ahLst/>
              <a:cxnLst/>
              <a:rect l="l" t="t" r="r" b="b"/>
              <a:pathLst>
                <a:path w="33761" h="40377" extrusionOk="0">
                  <a:moveTo>
                    <a:pt x="1" y="0"/>
                  </a:moveTo>
                  <a:lnTo>
                    <a:pt x="16517" y="0"/>
                  </a:lnTo>
                  <a:lnTo>
                    <a:pt x="33008" y="0"/>
                  </a:lnTo>
                  <a:cubicBezTo>
                    <a:pt x="33134" y="6717"/>
                    <a:pt x="33259" y="13459"/>
                    <a:pt x="33384" y="20201"/>
                  </a:cubicBezTo>
                  <a:cubicBezTo>
                    <a:pt x="33510" y="26918"/>
                    <a:pt x="33635" y="33660"/>
                    <a:pt x="33760" y="40376"/>
                  </a:cubicBezTo>
                  <a:lnTo>
                    <a:pt x="19249" y="40376"/>
                  </a:lnTo>
                  <a:lnTo>
                    <a:pt x="4738" y="40376"/>
                  </a:lnTo>
                  <a:cubicBezTo>
                    <a:pt x="3961" y="33660"/>
                    <a:pt x="3184" y="26918"/>
                    <a:pt x="2382" y="20201"/>
                  </a:cubicBezTo>
                  <a:cubicBezTo>
                    <a:pt x="1605" y="13459"/>
                    <a:pt x="803" y="671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3808098" y="3304710"/>
              <a:ext cx="491345" cy="86401"/>
            </a:xfrm>
            <a:custGeom>
              <a:avLst/>
              <a:gdLst/>
              <a:ahLst/>
              <a:cxnLst/>
              <a:rect l="l" t="t" r="r" b="b"/>
              <a:pathLst>
                <a:path w="24237" h="4262" extrusionOk="0">
                  <a:moveTo>
                    <a:pt x="23710" y="1"/>
                  </a:moveTo>
                  <a:lnTo>
                    <a:pt x="12633" y="1"/>
                  </a:lnTo>
                  <a:lnTo>
                    <a:pt x="1555" y="1"/>
                  </a:lnTo>
                  <a:cubicBezTo>
                    <a:pt x="1029" y="1429"/>
                    <a:pt x="527" y="2833"/>
                    <a:pt x="1" y="4261"/>
                  </a:cubicBezTo>
                  <a:lnTo>
                    <a:pt x="12131" y="4261"/>
                  </a:lnTo>
                  <a:lnTo>
                    <a:pt x="24237" y="4261"/>
                  </a:lnTo>
                  <a:cubicBezTo>
                    <a:pt x="24061" y="2833"/>
                    <a:pt x="23886" y="1429"/>
                    <a:pt x="23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4825853" y="3391096"/>
              <a:ext cx="695590" cy="818543"/>
            </a:xfrm>
            <a:custGeom>
              <a:avLst/>
              <a:gdLst/>
              <a:ahLst/>
              <a:cxnLst/>
              <a:rect l="l" t="t" r="r" b="b"/>
              <a:pathLst>
                <a:path w="34312" h="40377" extrusionOk="0">
                  <a:moveTo>
                    <a:pt x="34312" y="0"/>
                  </a:moveTo>
                  <a:lnTo>
                    <a:pt x="17820" y="0"/>
                  </a:lnTo>
                  <a:lnTo>
                    <a:pt x="1304" y="0"/>
                  </a:lnTo>
                  <a:cubicBezTo>
                    <a:pt x="1103" y="6717"/>
                    <a:pt x="878" y="13459"/>
                    <a:pt x="652" y="20201"/>
                  </a:cubicBezTo>
                  <a:cubicBezTo>
                    <a:pt x="427" y="26918"/>
                    <a:pt x="226" y="33660"/>
                    <a:pt x="1" y="40376"/>
                  </a:cubicBezTo>
                  <a:lnTo>
                    <a:pt x="14512" y="40376"/>
                  </a:lnTo>
                  <a:lnTo>
                    <a:pt x="28998" y="40376"/>
                  </a:lnTo>
                  <a:cubicBezTo>
                    <a:pt x="29876" y="33660"/>
                    <a:pt x="30778" y="26918"/>
                    <a:pt x="31655" y="20201"/>
                  </a:cubicBezTo>
                  <a:cubicBezTo>
                    <a:pt x="32532" y="13459"/>
                    <a:pt x="33409" y="6717"/>
                    <a:pt x="34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5060601" y="3304710"/>
              <a:ext cx="490838" cy="86401"/>
            </a:xfrm>
            <a:custGeom>
              <a:avLst/>
              <a:gdLst/>
              <a:ahLst/>
              <a:cxnLst/>
              <a:rect l="l" t="t" r="r" b="b"/>
              <a:pathLst>
                <a:path w="24212" h="4262" extrusionOk="0">
                  <a:moveTo>
                    <a:pt x="627" y="1"/>
                  </a:moveTo>
                  <a:lnTo>
                    <a:pt x="11705" y="1"/>
                  </a:lnTo>
                  <a:lnTo>
                    <a:pt x="22758" y="1"/>
                  </a:lnTo>
                  <a:cubicBezTo>
                    <a:pt x="23259" y="1429"/>
                    <a:pt x="23735" y="2833"/>
                    <a:pt x="24211" y="4261"/>
                  </a:cubicBezTo>
                  <a:lnTo>
                    <a:pt x="12131" y="4261"/>
                  </a:lnTo>
                  <a:lnTo>
                    <a:pt x="1" y="4261"/>
                  </a:lnTo>
                  <a:cubicBezTo>
                    <a:pt x="201" y="2833"/>
                    <a:pt x="402" y="1429"/>
                    <a:pt x="627" y="1"/>
                  </a:cubicBezTo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5070251" y="3450031"/>
              <a:ext cx="403950" cy="734209"/>
            </a:xfrm>
            <a:custGeom>
              <a:avLst/>
              <a:gdLst/>
              <a:ahLst/>
              <a:cxnLst/>
              <a:rect l="l" t="t" r="r" b="b"/>
              <a:pathLst>
                <a:path w="19926" h="36217" extrusionOk="0">
                  <a:moveTo>
                    <a:pt x="14161" y="7394"/>
                  </a:moveTo>
                  <a:lnTo>
                    <a:pt x="14161" y="7444"/>
                  </a:lnTo>
                  <a:cubicBezTo>
                    <a:pt x="14036" y="8447"/>
                    <a:pt x="13936" y="9474"/>
                    <a:pt x="13811" y="10477"/>
                  </a:cubicBezTo>
                  <a:lnTo>
                    <a:pt x="13785" y="10803"/>
                  </a:lnTo>
                  <a:lnTo>
                    <a:pt x="14111" y="10803"/>
                  </a:lnTo>
                  <a:lnTo>
                    <a:pt x="16066" y="10803"/>
                  </a:lnTo>
                  <a:lnTo>
                    <a:pt x="16342" y="10803"/>
                  </a:lnTo>
                  <a:lnTo>
                    <a:pt x="18322" y="10803"/>
                  </a:lnTo>
                  <a:lnTo>
                    <a:pt x="18572" y="10803"/>
                  </a:lnTo>
                  <a:lnTo>
                    <a:pt x="18623" y="10552"/>
                  </a:lnTo>
                  <a:cubicBezTo>
                    <a:pt x="18723" y="9524"/>
                    <a:pt x="18848" y="8522"/>
                    <a:pt x="18999" y="7494"/>
                  </a:cubicBezTo>
                  <a:lnTo>
                    <a:pt x="18999" y="7394"/>
                  </a:lnTo>
                  <a:lnTo>
                    <a:pt x="18999" y="7394"/>
                  </a:lnTo>
                  <a:lnTo>
                    <a:pt x="19049" y="7143"/>
                  </a:lnTo>
                  <a:cubicBezTo>
                    <a:pt x="19174" y="6016"/>
                    <a:pt x="19299" y="4863"/>
                    <a:pt x="19450" y="3735"/>
                  </a:cubicBezTo>
                  <a:lnTo>
                    <a:pt x="19475" y="3635"/>
                  </a:lnTo>
                  <a:lnTo>
                    <a:pt x="19475" y="3635"/>
                  </a:lnTo>
                  <a:lnTo>
                    <a:pt x="19500" y="3384"/>
                  </a:lnTo>
                  <a:cubicBezTo>
                    <a:pt x="19625" y="2356"/>
                    <a:pt x="19750" y="1354"/>
                    <a:pt x="19876" y="326"/>
                  </a:cubicBezTo>
                  <a:lnTo>
                    <a:pt x="19926" y="1"/>
                  </a:lnTo>
                  <a:lnTo>
                    <a:pt x="19575" y="1"/>
                  </a:lnTo>
                  <a:lnTo>
                    <a:pt x="17545" y="1"/>
                  </a:lnTo>
                  <a:lnTo>
                    <a:pt x="17269" y="1"/>
                  </a:lnTo>
                  <a:lnTo>
                    <a:pt x="15239" y="1"/>
                  </a:lnTo>
                  <a:lnTo>
                    <a:pt x="14988" y="1"/>
                  </a:lnTo>
                  <a:lnTo>
                    <a:pt x="14963" y="251"/>
                  </a:lnTo>
                  <a:cubicBezTo>
                    <a:pt x="14838" y="1279"/>
                    <a:pt x="14738" y="2281"/>
                    <a:pt x="14613" y="3309"/>
                  </a:cubicBezTo>
                  <a:lnTo>
                    <a:pt x="14587" y="3635"/>
                  </a:lnTo>
                  <a:lnTo>
                    <a:pt x="14587" y="3635"/>
                  </a:lnTo>
                  <a:lnTo>
                    <a:pt x="14587" y="3660"/>
                  </a:lnTo>
                  <a:cubicBezTo>
                    <a:pt x="14437" y="4788"/>
                    <a:pt x="14312" y="5940"/>
                    <a:pt x="14186" y="7068"/>
                  </a:cubicBezTo>
                  <a:lnTo>
                    <a:pt x="14161" y="7394"/>
                  </a:lnTo>
                  <a:close/>
                  <a:moveTo>
                    <a:pt x="8247" y="7168"/>
                  </a:moveTo>
                  <a:lnTo>
                    <a:pt x="8272" y="7068"/>
                  </a:lnTo>
                  <a:cubicBezTo>
                    <a:pt x="8372" y="5940"/>
                    <a:pt x="8472" y="4813"/>
                    <a:pt x="8572" y="3685"/>
                  </a:cubicBezTo>
                  <a:lnTo>
                    <a:pt x="8597" y="3409"/>
                  </a:lnTo>
                  <a:lnTo>
                    <a:pt x="8597" y="3409"/>
                  </a:lnTo>
                  <a:lnTo>
                    <a:pt x="8597" y="3309"/>
                  </a:lnTo>
                  <a:cubicBezTo>
                    <a:pt x="8698" y="2306"/>
                    <a:pt x="8798" y="1279"/>
                    <a:pt x="8898" y="276"/>
                  </a:cubicBezTo>
                  <a:lnTo>
                    <a:pt x="8923" y="1"/>
                  </a:lnTo>
                  <a:lnTo>
                    <a:pt x="9174" y="1"/>
                  </a:lnTo>
                  <a:lnTo>
                    <a:pt x="11229" y="1"/>
                  </a:lnTo>
                  <a:lnTo>
                    <a:pt x="11505" y="1"/>
                  </a:lnTo>
                  <a:lnTo>
                    <a:pt x="13535" y="1"/>
                  </a:lnTo>
                  <a:lnTo>
                    <a:pt x="13861" y="1"/>
                  </a:lnTo>
                  <a:lnTo>
                    <a:pt x="13811" y="326"/>
                  </a:lnTo>
                  <a:cubicBezTo>
                    <a:pt x="13710" y="1354"/>
                    <a:pt x="13610" y="2356"/>
                    <a:pt x="13510" y="3384"/>
                  </a:cubicBezTo>
                  <a:lnTo>
                    <a:pt x="13510" y="3409"/>
                  </a:lnTo>
                  <a:lnTo>
                    <a:pt x="13510" y="3409"/>
                  </a:lnTo>
                  <a:lnTo>
                    <a:pt x="13460" y="3735"/>
                  </a:lnTo>
                  <a:cubicBezTo>
                    <a:pt x="13334" y="4863"/>
                    <a:pt x="13209" y="5991"/>
                    <a:pt x="13109" y="7143"/>
                  </a:cubicBezTo>
                  <a:lnTo>
                    <a:pt x="13109" y="7168"/>
                  </a:lnTo>
                  <a:lnTo>
                    <a:pt x="13109" y="7168"/>
                  </a:lnTo>
                  <a:lnTo>
                    <a:pt x="13084" y="7319"/>
                  </a:lnTo>
                  <a:lnTo>
                    <a:pt x="13084" y="7394"/>
                  </a:lnTo>
                  <a:lnTo>
                    <a:pt x="13084" y="7394"/>
                  </a:lnTo>
                  <a:lnTo>
                    <a:pt x="13059" y="7494"/>
                  </a:lnTo>
                  <a:cubicBezTo>
                    <a:pt x="12958" y="8522"/>
                    <a:pt x="12833" y="9524"/>
                    <a:pt x="12758" y="10552"/>
                  </a:cubicBezTo>
                  <a:lnTo>
                    <a:pt x="12733" y="10803"/>
                  </a:lnTo>
                  <a:lnTo>
                    <a:pt x="12457" y="10803"/>
                  </a:lnTo>
                  <a:lnTo>
                    <a:pt x="10477" y="10803"/>
                  </a:lnTo>
                  <a:lnTo>
                    <a:pt x="10201" y="10803"/>
                  </a:lnTo>
                  <a:lnTo>
                    <a:pt x="8222" y="10803"/>
                  </a:lnTo>
                  <a:lnTo>
                    <a:pt x="7921" y="10803"/>
                  </a:lnTo>
                  <a:lnTo>
                    <a:pt x="7946" y="10477"/>
                  </a:lnTo>
                  <a:cubicBezTo>
                    <a:pt x="8021" y="9474"/>
                    <a:pt x="8121" y="8447"/>
                    <a:pt x="8222" y="7444"/>
                  </a:cubicBezTo>
                  <a:lnTo>
                    <a:pt x="8247" y="7168"/>
                  </a:lnTo>
                  <a:close/>
                  <a:moveTo>
                    <a:pt x="2181" y="7168"/>
                  </a:moveTo>
                  <a:lnTo>
                    <a:pt x="2181" y="7093"/>
                  </a:lnTo>
                  <a:cubicBezTo>
                    <a:pt x="2257" y="5940"/>
                    <a:pt x="2332" y="4813"/>
                    <a:pt x="2432" y="3685"/>
                  </a:cubicBezTo>
                  <a:lnTo>
                    <a:pt x="2432" y="3635"/>
                  </a:lnTo>
                  <a:lnTo>
                    <a:pt x="2432" y="3635"/>
                  </a:lnTo>
                  <a:lnTo>
                    <a:pt x="2457" y="3309"/>
                  </a:lnTo>
                  <a:cubicBezTo>
                    <a:pt x="2532" y="2306"/>
                    <a:pt x="2607" y="1279"/>
                    <a:pt x="2683" y="276"/>
                  </a:cubicBezTo>
                  <a:lnTo>
                    <a:pt x="2708" y="1"/>
                  </a:lnTo>
                  <a:lnTo>
                    <a:pt x="2983" y="1"/>
                  </a:lnTo>
                  <a:lnTo>
                    <a:pt x="5013" y="1"/>
                  </a:lnTo>
                  <a:lnTo>
                    <a:pt x="5289" y="1"/>
                  </a:lnTo>
                  <a:lnTo>
                    <a:pt x="7319" y="1"/>
                  </a:lnTo>
                  <a:lnTo>
                    <a:pt x="7645" y="1"/>
                  </a:lnTo>
                  <a:lnTo>
                    <a:pt x="7620" y="326"/>
                  </a:lnTo>
                  <a:cubicBezTo>
                    <a:pt x="7520" y="1329"/>
                    <a:pt x="7445" y="2356"/>
                    <a:pt x="7344" y="3359"/>
                  </a:cubicBezTo>
                  <a:lnTo>
                    <a:pt x="7344" y="3409"/>
                  </a:lnTo>
                  <a:lnTo>
                    <a:pt x="7344" y="3409"/>
                  </a:lnTo>
                  <a:lnTo>
                    <a:pt x="7319" y="3735"/>
                  </a:lnTo>
                  <a:cubicBezTo>
                    <a:pt x="7219" y="4863"/>
                    <a:pt x="7119" y="5991"/>
                    <a:pt x="7018" y="7118"/>
                  </a:cubicBezTo>
                  <a:lnTo>
                    <a:pt x="7018" y="7168"/>
                  </a:lnTo>
                  <a:lnTo>
                    <a:pt x="7018" y="7168"/>
                  </a:lnTo>
                  <a:lnTo>
                    <a:pt x="6993" y="7494"/>
                  </a:lnTo>
                  <a:cubicBezTo>
                    <a:pt x="6893" y="8497"/>
                    <a:pt x="6818" y="9524"/>
                    <a:pt x="6718" y="10527"/>
                  </a:cubicBezTo>
                  <a:lnTo>
                    <a:pt x="6693" y="10803"/>
                  </a:lnTo>
                  <a:lnTo>
                    <a:pt x="6417" y="10803"/>
                  </a:lnTo>
                  <a:lnTo>
                    <a:pt x="4462" y="10803"/>
                  </a:lnTo>
                  <a:lnTo>
                    <a:pt x="4186" y="10803"/>
                  </a:lnTo>
                  <a:lnTo>
                    <a:pt x="2206" y="10803"/>
                  </a:lnTo>
                  <a:lnTo>
                    <a:pt x="1906" y="10803"/>
                  </a:lnTo>
                  <a:lnTo>
                    <a:pt x="1931" y="10502"/>
                  </a:lnTo>
                  <a:cubicBezTo>
                    <a:pt x="2006" y="9474"/>
                    <a:pt x="2081" y="8447"/>
                    <a:pt x="2156" y="7444"/>
                  </a:cubicBezTo>
                  <a:lnTo>
                    <a:pt x="2156" y="7168"/>
                  </a:lnTo>
                  <a:close/>
                  <a:moveTo>
                    <a:pt x="1204" y="20201"/>
                  </a:moveTo>
                  <a:lnTo>
                    <a:pt x="1204" y="20201"/>
                  </a:lnTo>
                  <a:lnTo>
                    <a:pt x="1229" y="19900"/>
                  </a:lnTo>
                  <a:cubicBezTo>
                    <a:pt x="1304" y="18748"/>
                    <a:pt x="1404" y="17620"/>
                    <a:pt x="1480" y="16492"/>
                  </a:cubicBezTo>
                  <a:lnTo>
                    <a:pt x="1480" y="16442"/>
                  </a:lnTo>
                  <a:lnTo>
                    <a:pt x="1480" y="16442"/>
                  </a:lnTo>
                  <a:lnTo>
                    <a:pt x="1505" y="16116"/>
                  </a:lnTo>
                  <a:cubicBezTo>
                    <a:pt x="1580" y="15113"/>
                    <a:pt x="1655" y="14086"/>
                    <a:pt x="1730" y="13083"/>
                  </a:cubicBezTo>
                  <a:lnTo>
                    <a:pt x="1755" y="12808"/>
                  </a:lnTo>
                  <a:lnTo>
                    <a:pt x="2031" y="12808"/>
                  </a:lnTo>
                  <a:lnTo>
                    <a:pt x="3986" y="12808"/>
                  </a:lnTo>
                  <a:lnTo>
                    <a:pt x="4262" y="12808"/>
                  </a:lnTo>
                  <a:lnTo>
                    <a:pt x="6191" y="12808"/>
                  </a:lnTo>
                  <a:lnTo>
                    <a:pt x="6517" y="12808"/>
                  </a:lnTo>
                  <a:lnTo>
                    <a:pt x="6492" y="13133"/>
                  </a:lnTo>
                  <a:cubicBezTo>
                    <a:pt x="6392" y="14136"/>
                    <a:pt x="6317" y="15164"/>
                    <a:pt x="6216" y="16166"/>
                  </a:cubicBezTo>
                  <a:lnTo>
                    <a:pt x="6216" y="16216"/>
                  </a:lnTo>
                  <a:lnTo>
                    <a:pt x="6216" y="16216"/>
                  </a:lnTo>
                  <a:lnTo>
                    <a:pt x="6191" y="16542"/>
                  </a:lnTo>
                  <a:cubicBezTo>
                    <a:pt x="6091" y="17670"/>
                    <a:pt x="5991" y="18798"/>
                    <a:pt x="5891" y="19951"/>
                  </a:cubicBezTo>
                  <a:lnTo>
                    <a:pt x="5891" y="19976"/>
                  </a:lnTo>
                  <a:lnTo>
                    <a:pt x="5891" y="19976"/>
                  </a:lnTo>
                  <a:lnTo>
                    <a:pt x="5866" y="20301"/>
                  </a:lnTo>
                  <a:cubicBezTo>
                    <a:pt x="5790" y="21304"/>
                    <a:pt x="5690" y="22331"/>
                    <a:pt x="5590" y="23334"/>
                  </a:cubicBezTo>
                  <a:lnTo>
                    <a:pt x="5590" y="23610"/>
                  </a:lnTo>
                  <a:lnTo>
                    <a:pt x="5314" y="23610"/>
                  </a:lnTo>
                  <a:lnTo>
                    <a:pt x="3435" y="23610"/>
                  </a:lnTo>
                  <a:lnTo>
                    <a:pt x="3159" y="23610"/>
                  </a:lnTo>
                  <a:lnTo>
                    <a:pt x="1254" y="23610"/>
                  </a:lnTo>
                  <a:lnTo>
                    <a:pt x="953" y="23610"/>
                  </a:lnTo>
                  <a:lnTo>
                    <a:pt x="978" y="23309"/>
                  </a:lnTo>
                  <a:cubicBezTo>
                    <a:pt x="1054" y="22281"/>
                    <a:pt x="1129" y="21254"/>
                    <a:pt x="1204" y="20251"/>
                  </a:cubicBezTo>
                  <a:close/>
                  <a:moveTo>
                    <a:pt x="7044" y="20201"/>
                  </a:moveTo>
                  <a:lnTo>
                    <a:pt x="7044" y="20251"/>
                  </a:lnTo>
                  <a:cubicBezTo>
                    <a:pt x="6943" y="21254"/>
                    <a:pt x="6843" y="22281"/>
                    <a:pt x="6743" y="23284"/>
                  </a:cubicBezTo>
                  <a:lnTo>
                    <a:pt x="6718" y="23610"/>
                  </a:lnTo>
                  <a:lnTo>
                    <a:pt x="7044" y="23610"/>
                  </a:lnTo>
                  <a:lnTo>
                    <a:pt x="8948" y="23610"/>
                  </a:lnTo>
                  <a:lnTo>
                    <a:pt x="9224" y="23610"/>
                  </a:lnTo>
                  <a:lnTo>
                    <a:pt x="11079" y="23610"/>
                  </a:lnTo>
                  <a:lnTo>
                    <a:pt x="11354" y="23610"/>
                  </a:lnTo>
                  <a:lnTo>
                    <a:pt x="11379" y="23359"/>
                  </a:lnTo>
                  <a:cubicBezTo>
                    <a:pt x="11480" y="22331"/>
                    <a:pt x="11605" y="21329"/>
                    <a:pt x="11705" y="20301"/>
                  </a:cubicBezTo>
                  <a:lnTo>
                    <a:pt x="11730" y="20201"/>
                  </a:lnTo>
                  <a:lnTo>
                    <a:pt x="11730" y="20201"/>
                  </a:lnTo>
                  <a:lnTo>
                    <a:pt x="11730" y="20126"/>
                  </a:lnTo>
                  <a:lnTo>
                    <a:pt x="11755" y="19976"/>
                  </a:lnTo>
                  <a:lnTo>
                    <a:pt x="11755" y="19976"/>
                  </a:lnTo>
                  <a:lnTo>
                    <a:pt x="11755" y="19951"/>
                  </a:lnTo>
                  <a:cubicBezTo>
                    <a:pt x="11856" y="18798"/>
                    <a:pt x="11981" y="17670"/>
                    <a:pt x="12106" y="16542"/>
                  </a:cubicBezTo>
                  <a:lnTo>
                    <a:pt x="12106" y="16442"/>
                  </a:lnTo>
                  <a:lnTo>
                    <a:pt x="12106" y="16442"/>
                  </a:lnTo>
                  <a:lnTo>
                    <a:pt x="12131" y="16316"/>
                  </a:lnTo>
                  <a:lnTo>
                    <a:pt x="12131" y="16216"/>
                  </a:lnTo>
                  <a:lnTo>
                    <a:pt x="12131" y="16216"/>
                  </a:lnTo>
                  <a:lnTo>
                    <a:pt x="12156" y="16191"/>
                  </a:lnTo>
                  <a:cubicBezTo>
                    <a:pt x="12257" y="15164"/>
                    <a:pt x="12357" y="14161"/>
                    <a:pt x="12457" y="13133"/>
                  </a:cubicBezTo>
                  <a:lnTo>
                    <a:pt x="12507" y="12808"/>
                  </a:lnTo>
                  <a:lnTo>
                    <a:pt x="12181" y="12808"/>
                  </a:lnTo>
                  <a:lnTo>
                    <a:pt x="10227" y="12808"/>
                  </a:lnTo>
                  <a:lnTo>
                    <a:pt x="9951" y="12808"/>
                  </a:lnTo>
                  <a:lnTo>
                    <a:pt x="7996" y="12808"/>
                  </a:lnTo>
                  <a:lnTo>
                    <a:pt x="7720" y="12808"/>
                  </a:lnTo>
                  <a:lnTo>
                    <a:pt x="7695" y="13083"/>
                  </a:lnTo>
                  <a:cubicBezTo>
                    <a:pt x="7620" y="14086"/>
                    <a:pt x="7520" y="15113"/>
                    <a:pt x="7419" y="16116"/>
                  </a:cubicBezTo>
                  <a:lnTo>
                    <a:pt x="7369" y="16442"/>
                  </a:lnTo>
                  <a:lnTo>
                    <a:pt x="7394" y="16442"/>
                  </a:lnTo>
                  <a:lnTo>
                    <a:pt x="7394" y="16492"/>
                  </a:lnTo>
                  <a:cubicBezTo>
                    <a:pt x="7269" y="17620"/>
                    <a:pt x="7169" y="18748"/>
                    <a:pt x="7069" y="19900"/>
                  </a:cubicBezTo>
                  <a:lnTo>
                    <a:pt x="7044" y="20201"/>
                  </a:lnTo>
                  <a:close/>
                  <a:moveTo>
                    <a:pt x="12733" y="20201"/>
                  </a:moveTo>
                  <a:lnTo>
                    <a:pt x="12733" y="20201"/>
                  </a:lnTo>
                  <a:lnTo>
                    <a:pt x="12758" y="19875"/>
                  </a:lnTo>
                  <a:cubicBezTo>
                    <a:pt x="12883" y="18748"/>
                    <a:pt x="13034" y="17620"/>
                    <a:pt x="13134" y="16467"/>
                  </a:cubicBezTo>
                  <a:lnTo>
                    <a:pt x="13159" y="16442"/>
                  </a:lnTo>
                  <a:lnTo>
                    <a:pt x="13134" y="16442"/>
                  </a:lnTo>
                  <a:lnTo>
                    <a:pt x="13184" y="16116"/>
                  </a:lnTo>
                  <a:cubicBezTo>
                    <a:pt x="13309" y="15113"/>
                    <a:pt x="13409" y="14086"/>
                    <a:pt x="13510" y="13083"/>
                  </a:cubicBezTo>
                  <a:lnTo>
                    <a:pt x="13560" y="12808"/>
                  </a:lnTo>
                  <a:lnTo>
                    <a:pt x="13811" y="12808"/>
                  </a:lnTo>
                  <a:lnTo>
                    <a:pt x="15765" y="12808"/>
                  </a:lnTo>
                  <a:lnTo>
                    <a:pt x="16041" y="12808"/>
                  </a:lnTo>
                  <a:lnTo>
                    <a:pt x="17996" y="12808"/>
                  </a:lnTo>
                  <a:lnTo>
                    <a:pt x="18322" y="12808"/>
                  </a:lnTo>
                  <a:lnTo>
                    <a:pt x="18272" y="13133"/>
                  </a:lnTo>
                  <a:cubicBezTo>
                    <a:pt x="18171" y="14161"/>
                    <a:pt x="18046" y="15164"/>
                    <a:pt x="17896" y="16191"/>
                  </a:cubicBezTo>
                  <a:lnTo>
                    <a:pt x="17871" y="16442"/>
                  </a:lnTo>
                  <a:lnTo>
                    <a:pt x="17871" y="16442"/>
                  </a:lnTo>
                  <a:lnTo>
                    <a:pt x="17846" y="16542"/>
                  </a:lnTo>
                  <a:cubicBezTo>
                    <a:pt x="17720" y="17670"/>
                    <a:pt x="17570" y="18823"/>
                    <a:pt x="17445" y="19951"/>
                  </a:cubicBezTo>
                  <a:lnTo>
                    <a:pt x="17420" y="20201"/>
                  </a:lnTo>
                  <a:lnTo>
                    <a:pt x="17420" y="20201"/>
                  </a:lnTo>
                  <a:lnTo>
                    <a:pt x="17394" y="20301"/>
                  </a:lnTo>
                  <a:cubicBezTo>
                    <a:pt x="17269" y="21329"/>
                    <a:pt x="17144" y="22331"/>
                    <a:pt x="17019" y="23359"/>
                  </a:cubicBezTo>
                  <a:lnTo>
                    <a:pt x="16993" y="23610"/>
                  </a:lnTo>
                  <a:lnTo>
                    <a:pt x="16718" y="23610"/>
                  </a:lnTo>
                  <a:lnTo>
                    <a:pt x="14838" y="23610"/>
                  </a:lnTo>
                  <a:lnTo>
                    <a:pt x="14587" y="23610"/>
                  </a:lnTo>
                  <a:lnTo>
                    <a:pt x="12683" y="23610"/>
                  </a:lnTo>
                  <a:lnTo>
                    <a:pt x="12357" y="23610"/>
                  </a:lnTo>
                  <a:lnTo>
                    <a:pt x="12382" y="23284"/>
                  </a:lnTo>
                  <a:cubicBezTo>
                    <a:pt x="12507" y="22281"/>
                    <a:pt x="12607" y="21254"/>
                    <a:pt x="12733" y="20251"/>
                  </a:cubicBezTo>
                  <a:close/>
                  <a:moveTo>
                    <a:pt x="11329" y="32808"/>
                  </a:moveTo>
                  <a:lnTo>
                    <a:pt x="11329" y="32833"/>
                  </a:lnTo>
                  <a:cubicBezTo>
                    <a:pt x="11204" y="33860"/>
                    <a:pt x="11104" y="34863"/>
                    <a:pt x="10978" y="35890"/>
                  </a:cubicBezTo>
                  <a:lnTo>
                    <a:pt x="10953" y="36216"/>
                  </a:lnTo>
                  <a:lnTo>
                    <a:pt x="11279" y="36216"/>
                  </a:lnTo>
                  <a:lnTo>
                    <a:pt x="13109" y="36216"/>
                  </a:lnTo>
                  <a:lnTo>
                    <a:pt x="13359" y="36216"/>
                  </a:lnTo>
                  <a:lnTo>
                    <a:pt x="15164" y="36216"/>
                  </a:lnTo>
                  <a:lnTo>
                    <a:pt x="15415" y="36216"/>
                  </a:lnTo>
                  <a:lnTo>
                    <a:pt x="15465" y="35966"/>
                  </a:lnTo>
                  <a:cubicBezTo>
                    <a:pt x="15565" y="34938"/>
                    <a:pt x="15690" y="33936"/>
                    <a:pt x="15841" y="32908"/>
                  </a:cubicBezTo>
                  <a:lnTo>
                    <a:pt x="15866" y="32582"/>
                  </a:lnTo>
                  <a:lnTo>
                    <a:pt x="15866" y="32582"/>
                  </a:lnTo>
                  <a:lnTo>
                    <a:pt x="15866" y="32557"/>
                  </a:lnTo>
                  <a:cubicBezTo>
                    <a:pt x="16016" y="31429"/>
                    <a:pt x="16141" y="30276"/>
                    <a:pt x="16292" y="29149"/>
                  </a:cubicBezTo>
                  <a:lnTo>
                    <a:pt x="16317" y="29048"/>
                  </a:lnTo>
                  <a:lnTo>
                    <a:pt x="16317" y="29048"/>
                  </a:lnTo>
                  <a:lnTo>
                    <a:pt x="16342" y="28798"/>
                  </a:lnTo>
                  <a:cubicBezTo>
                    <a:pt x="16467" y="27770"/>
                    <a:pt x="16592" y="26743"/>
                    <a:pt x="16718" y="25740"/>
                  </a:cubicBezTo>
                  <a:lnTo>
                    <a:pt x="16768" y="25414"/>
                  </a:lnTo>
                  <a:lnTo>
                    <a:pt x="16417" y="25414"/>
                  </a:lnTo>
                  <a:lnTo>
                    <a:pt x="14537" y="25414"/>
                  </a:lnTo>
                  <a:lnTo>
                    <a:pt x="14287" y="25414"/>
                  </a:lnTo>
                  <a:lnTo>
                    <a:pt x="12407" y="25414"/>
                  </a:lnTo>
                  <a:lnTo>
                    <a:pt x="12156" y="25414"/>
                  </a:lnTo>
                  <a:lnTo>
                    <a:pt x="12131" y="25665"/>
                  </a:lnTo>
                  <a:cubicBezTo>
                    <a:pt x="12006" y="26692"/>
                    <a:pt x="11906" y="27695"/>
                    <a:pt x="11780" y="28722"/>
                  </a:cubicBezTo>
                  <a:lnTo>
                    <a:pt x="11755" y="29048"/>
                  </a:lnTo>
                  <a:lnTo>
                    <a:pt x="11755" y="29048"/>
                  </a:lnTo>
                  <a:lnTo>
                    <a:pt x="11755" y="29073"/>
                  </a:lnTo>
                  <a:cubicBezTo>
                    <a:pt x="11605" y="30201"/>
                    <a:pt x="11505" y="31354"/>
                    <a:pt x="11354" y="32482"/>
                  </a:cubicBezTo>
                  <a:lnTo>
                    <a:pt x="11329" y="32808"/>
                  </a:lnTo>
                  <a:close/>
                  <a:moveTo>
                    <a:pt x="5866" y="32808"/>
                  </a:moveTo>
                  <a:lnTo>
                    <a:pt x="5866" y="32808"/>
                  </a:lnTo>
                  <a:lnTo>
                    <a:pt x="5891" y="32482"/>
                  </a:lnTo>
                  <a:cubicBezTo>
                    <a:pt x="6016" y="31354"/>
                    <a:pt x="6116" y="30226"/>
                    <a:pt x="6216" y="29073"/>
                  </a:cubicBezTo>
                  <a:lnTo>
                    <a:pt x="6216" y="29048"/>
                  </a:lnTo>
                  <a:lnTo>
                    <a:pt x="6216" y="29048"/>
                  </a:lnTo>
                  <a:lnTo>
                    <a:pt x="6242" y="28722"/>
                  </a:lnTo>
                  <a:cubicBezTo>
                    <a:pt x="6342" y="27720"/>
                    <a:pt x="6442" y="26692"/>
                    <a:pt x="6517" y="25690"/>
                  </a:cubicBezTo>
                  <a:lnTo>
                    <a:pt x="6542" y="25414"/>
                  </a:lnTo>
                  <a:lnTo>
                    <a:pt x="6818" y="25414"/>
                  </a:lnTo>
                  <a:lnTo>
                    <a:pt x="8698" y="25414"/>
                  </a:lnTo>
                  <a:lnTo>
                    <a:pt x="8948" y="25414"/>
                  </a:lnTo>
                  <a:lnTo>
                    <a:pt x="10828" y="25414"/>
                  </a:lnTo>
                  <a:lnTo>
                    <a:pt x="11154" y="25414"/>
                  </a:lnTo>
                  <a:lnTo>
                    <a:pt x="11129" y="25740"/>
                  </a:lnTo>
                  <a:cubicBezTo>
                    <a:pt x="11029" y="26743"/>
                    <a:pt x="10928" y="27770"/>
                    <a:pt x="10803" y="28773"/>
                  </a:cubicBezTo>
                  <a:lnTo>
                    <a:pt x="10803" y="28823"/>
                  </a:lnTo>
                  <a:lnTo>
                    <a:pt x="10803" y="28823"/>
                  </a:lnTo>
                  <a:lnTo>
                    <a:pt x="10778" y="29149"/>
                  </a:lnTo>
                  <a:cubicBezTo>
                    <a:pt x="10653" y="30276"/>
                    <a:pt x="10527" y="31404"/>
                    <a:pt x="10402" y="32557"/>
                  </a:cubicBezTo>
                  <a:lnTo>
                    <a:pt x="10402" y="32582"/>
                  </a:lnTo>
                  <a:lnTo>
                    <a:pt x="10402" y="32582"/>
                  </a:lnTo>
                  <a:lnTo>
                    <a:pt x="10377" y="32908"/>
                  </a:lnTo>
                  <a:cubicBezTo>
                    <a:pt x="10252" y="33910"/>
                    <a:pt x="10151" y="34938"/>
                    <a:pt x="10051" y="35941"/>
                  </a:cubicBezTo>
                  <a:lnTo>
                    <a:pt x="10026" y="36216"/>
                  </a:lnTo>
                  <a:lnTo>
                    <a:pt x="9750" y="36216"/>
                  </a:lnTo>
                  <a:lnTo>
                    <a:pt x="7946" y="36216"/>
                  </a:lnTo>
                  <a:lnTo>
                    <a:pt x="7695" y="36216"/>
                  </a:lnTo>
                  <a:lnTo>
                    <a:pt x="5866" y="36216"/>
                  </a:lnTo>
                  <a:lnTo>
                    <a:pt x="5540" y="36216"/>
                  </a:lnTo>
                  <a:lnTo>
                    <a:pt x="5590" y="35890"/>
                  </a:lnTo>
                  <a:cubicBezTo>
                    <a:pt x="5665" y="34888"/>
                    <a:pt x="5765" y="33860"/>
                    <a:pt x="5866" y="32833"/>
                  </a:cubicBezTo>
                  <a:close/>
                  <a:moveTo>
                    <a:pt x="277" y="32582"/>
                  </a:moveTo>
                  <a:lnTo>
                    <a:pt x="302" y="32482"/>
                  </a:lnTo>
                  <a:cubicBezTo>
                    <a:pt x="377" y="31354"/>
                    <a:pt x="452" y="30226"/>
                    <a:pt x="552" y="29098"/>
                  </a:cubicBezTo>
                  <a:lnTo>
                    <a:pt x="552" y="29048"/>
                  </a:lnTo>
                  <a:lnTo>
                    <a:pt x="552" y="29048"/>
                  </a:lnTo>
                  <a:lnTo>
                    <a:pt x="552" y="28722"/>
                  </a:lnTo>
                  <a:cubicBezTo>
                    <a:pt x="627" y="27720"/>
                    <a:pt x="728" y="26692"/>
                    <a:pt x="778" y="25690"/>
                  </a:cubicBezTo>
                  <a:lnTo>
                    <a:pt x="803" y="25414"/>
                  </a:lnTo>
                  <a:lnTo>
                    <a:pt x="1079" y="25414"/>
                  </a:lnTo>
                  <a:lnTo>
                    <a:pt x="2958" y="25414"/>
                  </a:lnTo>
                  <a:lnTo>
                    <a:pt x="3234" y="25414"/>
                  </a:lnTo>
                  <a:lnTo>
                    <a:pt x="5089" y="25414"/>
                  </a:lnTo>
                  <a:lnTo>
                    <a:pt x="5414" y="25414"/>
                  </a:lnTo>
                  <a:lnTo>
                    <a:pt x="5389" y="25740"/>
                  </a:lnTo>
                  <a:cubicBezTo>
                    <a:pt x="5314" y="26743"/>
                    <a:pt x="5214" y="27770"/>
                    <a:pt x="5114" y="28773"/>
                  </a:cubicBezTo>
                  <a:lnTo>
                    <a:pt x="5114" y="28823"/>
                  </a:lnTo>
                  <a:lnTo>
                    <a:pt x="5114" y="28823"/>
                  </a:lnTo>
                  <a:lnTo>
                    <a:pt x="5089" y="29124"/>
                  </a:lnTo>
                  <a:cubicBezTo>
                    <a:pt x="4988" y="30276"/>
                    <a:pt x="4913" y="31404"/>
                    <a:pt x="4788" y="32532"/>
                  </a:cubicBezTo>
                  <a:lnTo>
                    <a:pt x="4763" y="32808"/>
                  </a:lnTo>
                  <a:lnTo>
                    <a:pt x="4763" y="32808"/>
                  </a:lnTo>
                  <a:lnTo>
                    <a:pt x="4763" y="32908"/>
                  </a:lnTo>
                  <a:cubicBezTo>
                    <a:pt x="4688" y="33910"/>
                    <a:pt x="4587" y="34938"/>
                    <a:pt x="4487" y="35941"/>
                  </a:cubicBezTo>
                  <a:lnTo>
                    <a:pt x="4462" y="36216"/>
                  </a:lnTo>
                  <a:lnTo>
                    <a:pt x="4211" y="36216"/>
                  </a:lnTo>
                  <a:lnTo>
                    <a:pt x="2432" y="36216"/>
                  </a:lnTo>
                  <a:lnTo>
                    <a:pt x="2156" y="36216"/>
                  </a:lnTo>
                  <a:lnTo>
                    <a:pt x="327" y="36216"/>
                  </a:lnTo>
                  <a:lnTo>
                    <a:pt x="1" y="36216"/>
                  </a:lnTo>
                  <a:lnTo>
                    <a:pt x="26" y="35890"/>
                  </a:lnTo>
                  <a:cubicBezTo>
                    <a:pt x="101" y="34888"/>
                    <a:pt x="176" y="33860"/>
                    <a:pt x="252" y="32858"/>
                  </a:cubicBezTo>
                  <a:lnTo>
                    <a:pt x="277" y="32582"/>
                  </a:lnTo>
                  <a:lnTo>
                    <a:pt x="277" y="32582"/>
                  </a:lnTo>
                  <a:lnTo>
                    <a:pt x="277" y="32582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3885847" y="3456641"/>
              <a:ext cx="392780" cy="727600"/>
            </a:xfrm>
            <a:custGeom>
              <a:avLst/>
              <a:gdLst/>
              <a:ahLst/>
              <a:cxnLst/>
              <a:rect l="l" t="t" r="r" b="b"/>
              <a:pathLst>
                <a:path w="19375" h="35891" extrusionOk="0">
                  <a:moveTo>
                    <a:pt x="5615" y="7118"/>
                  </a:moveTo>
                  <a:lnTo>
                    <a:pt x="5615" y="7118"/>
                  </a:lnTo>
                  <a:lnTo>
                    <a:pt x="5640" y="7369"/>
                  </a:lnTo>
                  <a:cubicBezTo>
                    <a:pt x="5740" y="8371"/>
                    <a:pt x="5840" y="9374"/>
                    <a:pt x="5940" y="10401"/>
                  </a:cubicBezTo>
                  <a:lnTo>
                    <a:pt x="5965" y="10702"/>
                  </a:lnTo>
                  <a:lnTo>
                    <a:pt x="5640" y="10702"/>
                  </a:lnTo>
                  <a:lnTo>
                    <a:pt x="3735" y="10702"/>
                  </a:lnTo>
                  <a:lnTo>
                    <a:pt x="3409" y="10702"/>
                  </a:lnTo>
                  <a:lnTo>
                    <a:pt x="1429" y="10702"/>
                  </a:lnTo>
                  <a:lnTo>
                    <a:pt x="1178" y="10702"/>
                  </a:lnTo>
                  <a:lnTo>
                    <a:pt x="1153" y="10452"/>
                  </a:lnTo>
                  <a:cubicBezTo>
                    <a:pt x="1028" y="9449"/>
                    <a:pt x="928" y="8447"/>
                    <a:pt x="803" y="7444"/>
                  </a:cubicBezTo>
                  <a:lnTo>
                    <a:pt x="803" y="7344"/>
                  </a:lnTo>
                  <a:lnTo>
                    <a:pt x="803" y="7344"/>
                  </a:lnTo>
                  <a:lnTo>
                    <a:pt x="752" y="7068"/>
                  </a:lnTo>
                  <a:cubicBezTo>
                    <a:pt x="652" y="5940"/>
                    <a:pt x="527" y="4837"/>
                    <a:pt x="402" y="3710"/>
                  </a:cubicBezTo>
                  <a:lnTo>
                    <a:pt x="402" y="3609"/>
                  </a:lnTo>
                  <a:lnTo>
                    <a:pt x="376" y="3609"/>
                  </a:lnTo>
                  <a:lnTo>
                    <a:pt x="351" y="3359"/>
                  </a:lnTo>
                  <a:cubicBezTo>
                    <a:pt x="251" y="2331"/>
                    <a:pt x="151" y="1329"/>
                    <a:pt x="26" y="326"/>
                  </a:cubicBezTo>
                  <a:lnTo>
                    <a:pt x="1" y="0"/>
                  </a:lnTo>
                  <a:lnTo>
                    <a:pt x="326" y="0"/>
                  </a:lnTo>
                  <a:lnTo>
                    <a:pt x="2306" y="0"/>
                  </a:lnTo>
                  <a:lnTo>
                    <a:pt x="2632" y="0"/>
                  </a:lnTo>
                  <a:lnTo>
                    <a:pt x="4662" y="0"/>
                  </a:lnTo>
                  <a:lnTo>
                    <a:pt x="4913" y="0"/>
                  </a:lnTo>
                  <a:lnTo>
                    <a:pt x="4938" y="276"/>
                  </a:lnTo>
                  <a:cubicBezTo>
                    <a:pt x="5063" y="1279"/>
                    <a:pt x="5138" y="2281"/>
                    <a:pt x="5239" y="3284"/>
                  </a:cubicBezTo>
                  <a:lnTo>
                    <a:pt x="5264" y="3384"/>
                  </a:lnTo>
                  <a:lnTo>
                    <a:pt x="5264" y="3384"/>
                  </a:lnTo>
                  <a:lnTo>
                    <a:pt x="5289" y="3634"/>
                  </a:lnTo>
                  <a:cubicBezTo>
                    <a:pt x="5389" y="4762"/>
                    <a:pt x="5489" y="5890"/>
                    <a:pt x="5615" y="7018"/>
                  </a:cubicBezTo>
                  <a:close/>
                  <a:moveTo>
                    <a:pt x="11254" y="3384"/>
                  </a:moveTo>
                  <a:lnTo>
                    <a:pt x="11279" y="3384"/>
                  </a:lnTo>
                  <a:lnTo>
                    <a:pt x="11279" y="3660"/>
                  </a:lnTo>
                  <a:cubicBezTo>
                    <a:pt x="11354" y="4787"/>
                    <a:pt x="11454" y="5890"/>
                    <a:pt x="11554" y="7018"/>
                  </a:cubicBezTo>
                  <a:lnTo>
                    <a:pt x="11554" y="7118"/>
                  </a:lnTo>
                  <a:lnTo>
                    <a:pt x="11554" y="7118"/>
                  </a:lnTo>
                  <a:lnTo>
                    <a:pt x="11580" y="7369"/>
                  </a:lnTo>
                  <a:cubicBezTo>
                    <a:pt x="11655" y="8396"/>
                    <a:pt x="11730" y="9399"/>
                    <a:pt x="11805" y="10401"/>
                  </a:cubicBezTo>
                  <a:lnTo>
                    <a:pt x="11830" y="10702"/>
                  </a:lnTo>
                  <a:lnTo>
                    <a:pt x="11529" y="10702"/>
                  </a:lnTo>
                  <a:lnTo>
                    <a:pt x="9600" y="10702"/>
                  </a:lnTo>
                  <a:lnTo>
                    <a:pt x="9274" y="10702"/>
                  </a:lnTo>
                  <a:lnTo>
                    <a:pt x="7294" y="10702"/>
                  </a:lnTo>
                  <a:lnTo>
                    <a:pt x="7043" y="10702"/>
                  </a:lnTo>
                  <a:lnTo>
                    <a:pt x="7018" y="10452"/>
                  </a:lnTo>
                  <a:cubicBezTo>
                    <a:pt x="6918" y="9449"/>
                    <a:pt x="6818" y="8421"/>
                    <a:pt x="6742" y="7419"/>
                  </a:cubicBezTo>
                  <a:lnTo>
                    <a:pt x="6717" y="7344"/>
                  </a:lnTo>
                  <a:lnTo>
                    <a:pt x="6717" y="7344"/>
                  </a:lnTo>
                  <a:lnTo>
                    <a:pt x="6692" y="7068"/>
                  </a:lnTo>
                  <a:cubicBezTo>
                    <a:pt x="6592" y="5940"/>
                    <a:pt x="6492" y="4812"/>
                    <a:pt x="6392" y="3685"/>
                  </a:cubicBezTo>
                  <a:lnTo>
                    <a:pt x="6392" y="3609"/>
                  </a:lnTo>
                  <a:lnTo>
                    <a:pt x="6392" y="3609"/>
                  </a:lnTo>
                  <a:lnTo>
                    <a:pt x="6366" y="3334"/>
                  </a:lnTo>
                  <a:cubicBezTo>
                    <a:pt x="6266" y="2331"/>
                    <a:pt x="6166" y="1329"/>
                    <a:pt x="6091" y="326"/>
                  </a:cubicBezTo>
                  <a:lnTo>
                    <a:pt x="6066" y="0"/>
                  </a:lnTo>
                  <a:lnTo>
                    <a:pt x="6366" y="0"/>
                  </a:lnTo>
                  <a:lnTo>
                    <a:pt x="8346" y="0"/>
                  </a:lnTo>
                  <a:lnTo>
                    <a:pt x="8672" y="0"/>
                  </a:lnTo>
                  <a:lnTo>
                    <a:pt x="10727" y="0"/>
                  </a:lnTo>
                  <a:lnTo>
                    <a:pt x="11003" y="0"/>
                  </a:lnTo>
                  <a:lnTo>
                    <a:pt x="11003" y="276"/>
                  </a:lnTo>
                  <a:cubicBezTo>
                    <a:pt x="11078" y="1279"/>
                    <a:pt x="11179" y="2281"/>
                    <a:pt x="11254" y="3284"/>
                  </a:cubicBezTo>
                  <a:close/>
                  <a:moveTo>
                    <a:pt x="17620" y="7118"/>
                  </a:moveTo>
                  <a:lnTo>
                    <a:pt x="17645" y="7118"/>
                  </a:lnTo>
                  <a:lnTo>
                    <a:pt x="17645" y="7394"/>
                  </a:lnTo>
                  <a:cubicBezTo>
                    <a:pt x="17720" y="8396"/>
                    <a:pt x="17770" y="9399"/>
                    <a:pt x="17845" y="10401"/>
                  </a:cubicBezTo>
                  <a:lnTo>
                    <a:pt x="17845" y="10702"/>
                  </a:lnTo>
                  <a:lnTo>
                    <a:pt x="17544" y="10702"/>
                  </a:lnTo>
                  <a:lnTo>
                    <a:pt x="15590" y="10702"/>
                  </a:lnTo>
                  <a:lnTo>
                    <a:pt x="15289" y="10702"/>
                  </a:lnTo>
                  <a:lnTo>
                    <a:pt x="13334" y="10702"/>
                  </a:lnTo>
                  <a:lnTo>
                    <a:pt x="13058" y="10702"/>
                  </a:lnTo>
                  <a:lnTo>
                    <a:pt x="13033" y="10452"/>
                  </a:lnTo>
                  <a:cubicBezTo>
                    <a:pt x="12958" y="9424"/>
                    <a:pt x="12883" y="8421"/>
                    <a:pt x="12808" y="7419"/>
                  </a:cubicBezTo>
                  <a:lnTo>
                    <a:pt x="12808" y="7344"/>
                  </a:lnTo>
                  <a:lnTo>
                    <a:pt x="12808" y="7344"/>
                  </a:lnTo>
                  <a:lnTo>
                    <a:pt x="12783" y="7068"/>
                  </a:lnTo>
                  <a:cubicBezTo>
                    <a:pt x="12707" y="5940"/>
                    <a:pt x="12607" y="4812"/>
                    <a:pt x="12532" y="3685"/>
                  </a:cubicBezTo>
                  <a:lnTo>
                    <a:pt x="12532" y="3609"/>
                  </a:lnTo>
                  <a:lnTo>
                    <a:pt x="12532" y="3609"/>
                  </a:lnTo>
                  <a:lnTo>
                    <a:pt x="12507" y="3334"/>
                  </a:lnTo>
                  <a:cubicBezTo>
                    <a:pt x="12432" y="2331"/>
                    <a:pt x="12356" y="1329"/>
                    <a:pt x="12306" y="326"/>
                  </a:cubicBezTo>
                  <a:lnTo>
                    <a:pt x="12281" y="0"/>
                  </a:lnTo>
                  <a:lnTo>
                    <a:pt x="12582" y="0"/>
                  </a:lnTo>
                  <a:lnTo>
                    <a:pt x="14587" y="0"/>
                  </a:lnTo>
                  <a:lnTo>
                    <a:pt x="14888" y="0"/>
                  </a:lnTo>
                  <a:lnTo>
                    <a:pt x="16918" y="0"/>
                  </a:lnTo>
                  <a:lnTo>
                    <a:pt x="17194" y="0"/>
                  </a:lnTo>
                  <a:lnTo>
                    <a:pt x="17219" y="276"/>
                  </a:lnTo>
                  <a:cubicBezTo>
                    <a:pt x="17294" y="1279"/>
                    <a:pt x="17344" y="2281"/>
                    <a:pt x="17394" y="3309"/>
                  </a:cubicBezTo>
                  <a:lnTo>
                    <a:pt x="17394" y="3384"/>
                  </a:lnTo>
                  <a:lnTo>
                    <a:pt x="17419" y="3384"/>
                  </a:lnTo>
                  <a:lnTo>
                    <a:pt x="17419" y="3660"/>
                  </a:lnTo>
                  <a:cubicBezTo>
                    <a:pt x="17494" y="4787"/>
                    <a:pt x="17570" y="5915"/>
                    <a:pt x="17620" y="7018"/>
                  </a:cubicBezTo>
                  <a:close/>
                  <a:moveTo>
                    <a:pt x="18171" y="16066"/>
                  </a:moveTo>
                  <a:lnTo>
                    <a:pt x="18171" y="16066"/>
                  </a:lnTo>
                  <a:lnTo>
                    <a:pt x="18196" y="16341"/>
                  </a:lnTo>
                  <a:cubicBezTo>
                    <a:pt x="18271" y="17469"/>
                    <a:pt x="18321" y="18597"/>
                    <a:pt x="18397" y="19725"/>
                  </a:cubicBezTo>
                  <a:lnTo>
                    <a:pt x="18422" y="20026"/>
                  </a:lnTo>
                  <a:lnTo>
                    <a:pt x="18422" y="20026"/>
                  </a:lnTo>
                  <a:lnTo>
                    <a:pt x="18422" y="20076"/>
                  </a:lnTo>
                  <a:cubicBezTo>
                    <a:pt x="18472" y="21078"/>
                    <a:pt x="18547" y="22081"/>
                    <a:pt x="18597" y="23108"/>
                  </a:cubicBezTo>
                  <a:lnTo>
                    <a:pt x="18622" y="23409"/>
                  </a:lnTo>
                  <a:lnTo>
                    <a:pt x="18296" y="23409"/>
                  </a:lnTo>
                  <a:lnTo>
                    <a:pt x="16467" y="23409"/>
                  </a:lnTo>
                  <a:lnTo>
                    <a:pt x="16166" y="23409"/>
                  </a:lnTo>
                  <a:lnTo>
                    <a:pt x="14261" y="23409"/>
                  </a:lnTo>
                  <a:lnTo>
                    <a:pt x="13986" y="23409"/>
                  </a:lnTo>
                  <a:lnTo>
                    <a:pt x="13986" y="23133"/>
                  </a:lnTo>
                  <a:cubicBezTo>
                    <a:pt x="13910" y="22131"/>
                    <a:pt x="13835" y="21128"/>
                    <a:pt x="13760" y="20126"/>
                  </a:cubicBezTo>
                  <a:lnTo>
                    <a:pt x="13735" y="20026"/>
                  </a:lnTo>
                  <a:lnTo>
                    <a:pt x="13735" y="20026"/>
                  </a:lnTo>
                  <a:lnTo>
                    <a:pt x="13710" y="19750"/>
                  </a:lnTo>
                  <a:cubicBezTo>
                    <a:pt x="13635" y="18647"/>
                    <a:pt x="13560" y="17519"/>
                    <a:pt x="13484" y="16391"/>
                  </a:cubicBezTo>
                  <a:lnTo>
                    <a:pt x="13459" y="16291"/>
                  </a:lnTo>
                  <a:lnTo>
                    <a:pt x="13459" y="16291"/>
                  </a:lnTo>
                  <a:lnTo>
                    <a:pt x="13459" y="16041"/>
                  </a:lnTo>
                  <a:cubicBezTo>
                    <a:pt x="13359" y="15013"/>
                    <a:pt x="13284" y="14010"/>
                    <a:pt x="13234" y="13008"/>
                  </a:cubicBezTo>
                  <a:lnTo>
                    <a:pt x="13209" y="12682"/>
                  </a:lnTo>
                  <a:lnTo>
                    <a:pt x="13534" y="12682"/>
                  </a:lnTo>
                  <a:lnTo>
                    <a:pt x="15414" y="12682"/>
                  </a:lnTo>
                  <a:lnTo>
                    <a:pt x="15740" y="12682"/>
                  </a:lnTo>
                  <a:lnTo>
                    <a:pt x="17695" y="12682"/>
                  </a:lnTo>
                  <a:lnTo>
                    <a:pt x="17971" y="12682"/>
                  </a:lnTo>
                  <a:lnTo>
                    <a:pt x="17996" y="12958"/>
                  </a:lnTo>
                  <a:cubicBezTo>
                    <a:pt x="18046" y="13985"/>
                    <a:pt x="18096" y="14988"/>
                    <a:pt x="18171" y="15990"/>
                  </a:cubicBezTo>
                  <a:close/>
                  <a:moveTo>
                    <a:pt x="12557" y="19800"/>
                  </a:moveTo>
                  <a:lnTo>
                    <a:pt x="12557" y="19800"/>
                  </a:lnTo>
                  <a:lnTo>
                    <a:pt x="12582" y="20076"/>
                  </a:lnTo>
                  <a:cubicBezTo>
                    <a:pt x="12657" y="21078"/>
                    <a:pt x="12732" y="22081"/>
                    <a:pt x="12833" y="23083"/>
                  </a:cubicBezTo>
                  <a:lnTo>
                    <a:pt x="12858" y="23409"/>
                  </a:lnTo>
                  <a:lnTo>
                    <a:pt x="12532" y="23409"/>
                  </a:lnTo>
                  <a:lnTo>
                    <a:pt x="10702" y="23409"/>
                  </a:lnTo>
                  <a:lnTo>
                    <a:pt x="10377" y="23409"/>
                  </a:lnTo>
                  <a:lnTo>
                    <a:pt x="8472" y="23409"/>
                  </a:lnTo>
                  <a:lnTo>
                    <a:pt x="8196" y="23409"/>
                  </a:lnTo>
                  <a:lnTo>
                    <a:pt x="8196" y="23133"/>
                  </a:lnTo>
                  <a:cubicBezTo>
                    <a:pt x="8096" y="22131"/>
                    <a:pt x="7996" y="21128"/>
                    <a:pt x="7920" y="20126"/>
                  </a:cubicBezTo>
                  <a:lnTo>
                    <a:pt x="7895" y="20026"/>
                  </a:lnTo>
                  <a:lnTo>
                    <a:pt x="7895" y="20026"/>
                  </a:lnTo>
                  <a:lnTo>
                    <a:pt x="7870" y="19775"/>
                  </a:lnTo>
                  <a:cubicBezTo>
                    <a:pt x="7770" y="18647"/>
                    <a:pt x="7670" y="17519"/>
                    <a:pt x="7569" y="16391"/>
                  </a:cubicBezTo>
                  <a:lnTo>
                    <a:pt x="7544" y="16291"/>
                  </a:lnTo>
                  <a:lnTo>
                    <a:pt x="7544" y="16291"/>
                  </a:lnTo>
                  <a:lnTo>
                    <a:pt x="7519" y="16041"/>
                  </a:lnTo>
                  <a:cubicBezTo>
                    <a:pt x="7444" y="15038"/>
                    <a:pt x="7344" y="14010"/>
                    <a:pt x="7244" y="13008"/>
                  </a:cubicBezTo>
                  <a:lnTo>
                    <a:pt x="7219" y="12682"/>
                  </a:lnTo>
                  <a:lnTo>
                    <a:pt x="7544" y="12682"/>
                  </a:lnTo>
                  <a:lnTo>
                    <a:pt x="9449" y="12682"/>
                  </a:lnTo>
                  <a:lnTo>
                    <a:pt x="9750" y="12682"/>
                  </a:lnTo>
                  <a:lnTo>
                    <a:pt x="11730" y="12682"/>
                  </a:lnTo>
                  <a:lnTo>
                    <a:pt x="12006" y="12682"/>
                  </a:lnTo>
                  <a:lnTo>
                    <a:pt x="12031" y="12958"/>
                  </a:lnTo>
                  <a:cubicBezTo>
                    <a:pt x="12106" y="13960"/>
                    <a:pt x="12181" y="14988"/>
                    <a:pt x="12256" y="15990"/>
                  </a:cubicBezTo>
                  <a:lnTo>
                    <a:pt x="12281" y="16291"/>
                  </a:lnTo>
                  <a:lnTo>
                    <a:pt x="12281" y="16291"/>
                  </a:lnTo>
                  <a:lnTo>
                    <a:pt x="12281" y="16341"/>
                  </a:lnTo>
                  <a:cubicBezTo>
                    <a:pt x="12382" y="17469"/>
                    <a:pt x="12457" y="18597"/>
                    <a:pt x="12557" y="19725"/>
                  </a:cubicBezTo>
                  <a:close/>
                  <a:moveTo>
                    <a:pt x="6868" y="19800"/>
                  </a:moveTo>
                  <a:lnTo>
                    <a:pt x="6868" y="19800"/>
                  </a:lnTo>
                  <a:lnTo>
                    <a:pt x="6893" y="20076"/>
                  </a:lnTo>
                  <a:cubicBezTo>
                    <a:pt x="6993" y="21078"/>
                    <a:pt x="7093" y="22081"/>
                    <a:pt x="7194" y="23083"/>
                  </a:cubicBezTo>
                  <a:lnTo>
                    <a:pt x="7219" y="23409"/>
                  </a:lnTo>
                  <a:lnTo>
                    <a:pt x="6893" y="23409"/>
                  </a:lnTo>
                  <a:lnTo>
                    <a:pt x="5063" y="23409"/>
                  </a:lnTo>
                  <a:lnTo>
                    <a:pt x="4737" y="23409"/>
                  </a:lnTo>
                  <a:lnTo>
                    <a:pt x="2858" y="23409"/>
                  </a:lnTo>
                  <a:lnTo>
                    <a:pt x="2582" y="23409"/>
                  </a:lnTo>
                  <a:lnTo>
                    <a:pt x="2557" y="23133"/>
                  </a:lnTo>
                  <a:cubicBezTo>
                    <a:pt x="2432" y="22131"/>
                    <a:pt x="2331" y="21128"/>
                    <a:pt x="2231" y="20126"/>
                  </a:cubicBezTo>
                  <a:lnTo>
                    <a:pt x="2206" y="20026"/>
                  </a:lnTo>
                  <a:lnTo>
                    <a:pt x="2206" y="20026"/>
                  </a:lnTo>
                  <a:lnTo>
                    <a:pt x="2181" y="19775"/>
                  </a:lnTo>
                  <a:cubicBezTo>
                    <a:pt x="2056" y="18647"/>
                    <a:pt x="1930" y="17519"/>
                    <a:pt x="1805" y="16391"/>
                  </a:cubicBezTo>
                  <a:lnTo>
                    <a:pt x="1805" y="16291"/>
                  </a:lnTo>
                  <a:lnTo>
                    <a:pt x="1805" y="16291"/>
                  </a:lnTo>
                  <a:lnTo>
                    <a:pt x="1755" y="16041"/>
                  </a:lnTo>
                  <a:cubicBezTo>
                    <a:pt x="1655" y="15038"/>
                    <a:pt x="1554" y="14036"/>
                    <a:pt x="1429" y="13033"/>
                  </a:cubicBezTo>
                  <a:lnTo>
                    <a:pt x="1404" y="12682"/>
                  </a:lnTo>
                  <a:lnTo>
                    <a:pt x="1730" y="12682"/>
                  </a:lnTo>
                  <a:lnTo>
                    <a:pt x="3610" y="12682"/>
                  </a:lnTo>
                  <a:lnTo>
                    <a:pt x="3935" y="12682"/>
                  </a:lnTo>
                  <a:lnTo>
                    <a:pt x="5915" y="12682"/>
                  </a:lnTo>
                  <a:lnTo>
                    <a:pt x="6166" y="12682"/>
                  </a:lnTo>
                  <a:lnTo>
                    <a:pt x="6191" y="12958"/>
                  </a:lnTo>
                  <a:cubicBezTo>
                    <a:pt x="6291" y="13960"/>
                    <a:pt x="6392" y="14963"/>
                    <a:pt x="6492" y="15965"/>
                  </a:cubicBezTo>
                  <a:lnTo>
                    <a:pt x="6492" y="16066"/>
                  </a:lnTo>
                  <a:lnTo>
                    <a:pt x="6492" y="16066"/>
                  </a:lnTo>
                  <a:lnTo>
                    <a:pt x="6517" y="16341"/>
                  </a:lnTo>
                  <a:cubicBezTo>
                    <a:pt x="6642" y="17469"/>
                    <a:pt x="6742" y="18572"/>
                    <a:pt x="6843" y="19700"/>
                  </a:cubicBezTo>
                  <a:close/>
                  <a:moveTo>
                    <a:pt x="8096" y="32507"/>
                  </a:moveTo>
                  <a:lnTo>
                    <a:pt x="8096" y="32507"/>
                  </a:lnTo>
                  <a:lnTo>
                    <a:pt x="8071" y="32206"/>
                  </a:lnTo>
                  <a:cubicBezTo>
                    <a:pt x="7945" y="31078"/>
                    <a:pt x="7845" y="29950"/>
                    <a:pt x="7745" y="28823"/>
                  </a:cubicBezTo>
                  <a:lnTo>
                    <a:pt x="7720" y="28547"/>
                  </a:lnTo>
                  <a:lnTo>
                    <a:pt x="7720" y="28547"/>
                  </a:lnTo>
                  <a:lnTo>
                    <a:pt x="7695" y="28472"/>
                  </a:lnTo>
                  <a:cubicBezTo>
                    <a:pt x="7620" y="27469"/>
                    <a:pt x="7519" y="26442"/>
                    <a:pt x="7419" y="25439"/>
                  </a:cubicBezTo>
                  <a:lnTo>
                    <a:pt x="7394" y="25188"/>
                  </a:lnTo>
                  <a:lnTo>
                    <a:pt x="7118" y="25188"/>
                  </a:lnTo>
                  <a:lnTo>
                    <a:pt x="5239" y="25188"/>
                  </a:lnTo>
                  <a:lnTo>
                    <a:pt x="4913" y="25188"/>
                  </a:lnTo>
                  <a:lnTo>
                    <a:pt x="3108" y="25188"/>
                  </a:lnTo>
                  <a:lnTo>
                    <a:pt x="2783" y="25188"/>
                  </a:lnTo>
                  <a:lnTo>
                    <a:pt x="2833" y="25514"/>
                  </a:lnTo>
                  <a:cubicBezTo>
                    <a:pt x="2933" y="26517"/>
                    <a:pt x="3058" y="27519"/>
                    <a:pt x="3158" y="28522"/>
                  </a:cubicBezTo>
                  <a:lnTo>
                    <a:pt x="3184" y="28798"/>
                  </a:lnTo>
                  <a:lnTo>
                    <a:pt x="3184" y="28798"/>
                  </a:lnTo>
                  <a:lnTo>
                    <a:pt x="3209" y="28873"/>
                  </a:lnTo>
                  <a:cubicBezTo>
                    <a:pt x="3309" y="30001"/>
                    <a:pt x="3434" y="31128"/>
                    <a:pt x="3585" y="32256"/>
                  </a:cubicBezTo>
                  <a:lnTo>
                    <a:pt x="3585" y="32281"/>
                  </a:lnTo>
                  <a:lnTo>
                    <a:pt x="3559" y="32281"/>
                  </a:lnTo>
                  <a:lnTo>
                    <a:pt x="3610" y="32607"/>
                  </a:lnTo>
                  <a:cubicBezTo>
                    <a:pt x="3710" y="33610"/>
                    <a:pt x="3835" y="34637"/>
                    <a:pt x="3935" y="35640"/>
                  </a:cubicBezTo>
                  <a:lnTo>
                    <a:pt x="3960" y="35890"/>
                  </a:lnTo>
                  <a:lnTo>
                    <a:pt x="4236" y="35890"/>
                  </a:lnTo>
                  <a:lnTo>
                    <a:pt x="6066" y="35890"/>
                  </a:lnTo>
                  <a:lnTo>
                    <a:pt x="6392" y="35890"/>
                  </a:lnTo>
                  <a:lnTo>
                    <a:pt x="8121" y="35890"/>
                  </a:lnTo>
                  <a:lnTo>
                    <a:pt x="8447" y="35890"/>
                  </a:lnTo>
                  <a:lnTo>
                    <a:pt x="8397" y="35564"/>
                  </a:lnTo>
                  <a:cubicBezTo>
                    <a:pt x="8296" y="34562"/>
                    <a:pt x="8196" y="33559"/>
                    <a:pt x="8096" y="32557"/>
                  </a:cubicBezTo>
                  <a:close/>
                  <a:moveTo>
                    <a:pt x="13259" y="28547"/>
                  </a:moveTo>
                  <a:lnTo>
                    <a:pt x="13259" y="28547"/>
                  </a:lnTo>
                  <a:lnTo>
                    <a:pt x="13284" y="28823"/>
                  </a:lnTo>
                  <a:cubicBezTo>
                    <a:pt x="13359" y="29950"/>
                    <a:pt x="13459" y="31078"/>
                    <a:pt x="13560" y="32206"/>
                  </a:cubicBezTo>
                  <a:lnTo>
                    <a:pt x="13585" y="32507"/>
                  </a:lnTo>
                  <a:lnTo>
                    <a:pt x="13560" y="32507"/>
                  </a:lnTo>
                  <a:lnTo>
                    <a:pt x="13560" y="32557"/>
                  </a:lnTo>
                  <a:cubicBezTo>
                    <a:pt x="13635" y="33559"/>
                    <a:pt x="13735" y="34562"/>
                    <a:pt x="13810" y="35564"/>
                  </a:cubicBezTo>
                  <a:lnTo>
                    <a:pt x="13835" y="35890"/>
                  </a:lnTo>
                  <a:lnTo>
                    <a:pt x="13534" y="35890"/>
                  </a:lnTo>
                  <a:lnTo>
                    <a:pt x="11780" y="35890"/>
                  </a:lnTo>
                  <a:lnTo>
                    <a:pt x="11454" y="35890"/>
                  </a:lnTo>
                  <a:lnTo>
                    <a:pt x="9650" y="35890"/>
                  </a:lnTo>
                  <a:lnTo>
                    <a:pt x="9374" y="35890"/>
                  </a:lnTo>
                  <a:lnTo>
                    <a:pt x="9349" y="35640"/>
                  </a:lnTo>
                  <a:cubicBezTo>
                    <a:pt x="9249" y="34612"/>
                    <a:pt x="9148" y="33610"/>
                    <a:pt x="9073" y="32607"/>
                  </a:cubicBezTo>
                  <a:lnTo>
                    <a:pt x="9023" y="32281"/>
                  </a:lnTo>
                  <a:lnTo>
                    <a:pt x="9048" y="32281"/>
                  </a:lnTo>
                  <a:lnTo>
                    <a:pt x="9023" y="32256"/>
                  </a:lnTo>
                  <a:cubicBezTo>
                    <a:pt x="8923" y="31128"/>
                    <a:pt x="8823" y="30001"/>
                    <a:pt x="8722" y="28873"/>
                  </a:cubicBezTo>
                  <a:lnTo>
                    <a:pt x="8722" y="28798"/>
                  </a:lnTo>
                  <a:lnTo>
                    <a:pt x="8722" y="28798"/>
                  </a:lnTo>
                  <a:lnTo>
                    <a:pt x="8697" y="28522"/>
                  </a:lnTo>
                  <a:cubicBezTo>
                    <a:pt x="8597" y="27519"/>
                    <a:pt x="8497" y="26517"/>
                    <a:pt x="8422" y="25514"/>
                  </a:cubicBezTo>
                  <a:lnTo>
                    <a:pt x="8372" y="25188"/>
                  </a:lnTo>
                  <a:lnTo>
                    <a:pt x="8697" y="25188"/>
                  </a:lnTo>
                  <a:lnTo>
                    <a:pt x="10527" y="25188"/>
                  </a:lnTo>
                  <a:lnTo>
                    <a:pt x="10828" y="25188"/>
                  </a:lnTo>
                  <a:lnTo>
                    <a:pt x="12732" y="25188"/>
                  </a:lnTo>
                  <a:lnTo>
                    <a:pt x="12983" y="25188"/>
                  </a:lnTo>
                  <a:lnTo>
                    <a:pt x="13008" y="25464"/>
                  </a:lnTo>
                  <a:cubicBezTo>
                    <a:pt x="13083" y="26467"/>
                    <a:pt x="13184" y="27469"/>
                    <a:pt x="13259" y="28472"/>
                  </a:cubicBezTo>
                  <a:close/>
                  <a:moveTo>
                    <a:pt x="18948" y="28798"/>
                  </a:moveTo>
                  <a:lnTo>
                    <a:pt x="18948" y="28823"/>
                  </a:lnTo>
                  <a:cubicBezTo>
                    <a:pt x="19023" y="29950"/>
                    <a:pt x="19098" y="31078"/>
                    <a:pt x="19149" y="32206"/>
                  </a:cubicBezTo>
                  <a:lnTo>
                    <a:pt x="19174" y="32507"/>
                  </a:lnTo>
                  <a:lnTo>
                    <a:pt x="19174" y="32507"/>
                  </a:lnTo>
                  <a:lnTo>
                    <a:pt x="19174" y="32557"/>
                  </a:lnTo>
                  <a:cubicBezTo>
                    <a:pt x="19224" y="33559"/>
                    <a:pt x="19299" y="34587"/>
                    <a:pt x="19349" y="35590"/>
                  </a:cubicBezTo>
                  <a:lnTo>
                    <a:pt x="19374" y="35890"/>
                  </a:lnTo>
                  <a:lnTo>
                    <a:pt x="19073" y="35890"/>
                  </a:lnTo>
                  <a:lnTo>
                    <a:pt x="17319" y="35890"/>
                  </a:lnTo>
                  <a:lnTo>
                    <a:pt x="16993" y="35890"/>
                  </a:lnTo>
                  <a:lnTo>
                    <a:pt x="15189" y="35890"/>
                  </a:lnTo>
                  <a:lnTo>
                    <a:pt x="14913" y="35890"/>
                  </a:lnTo>
                  <a:lnTo>
                    <a:pt x="14888" y="35615"/>
                  </a:lnTo>
                  <a:cubicBezTo>
                    <a:pt x="14813" y="34612"/>
                    <a:pt x="14737" y="33610"/>
                    <a:pt x="14662" y="32607"/>
                  </a:cubicBezTo>
                  <a:lnTo>
                    <a:pt x="14637" y="32281"/>
                  </a:lnTo>
                  <a:lnTo>
                    <a:pt x="14637" y="32281"/>
                  </a:lnTo>
                  <a:lnTo>
                    <a:pt x="14637" y="32256"/>
                  </a:lnTo>
                  <a:cubicBezTo>
                    <a:pt x="14562" y="31128"/>
                    <a:pt x="14487" y="30001"/>
                    <a:pt x="14412" y="28873"/>
                  </a:cubicBezTo>
                  <a:lnTo>
                    <a:pt x="14387" y="28798"/>
                  </a:lnTo>
                  <a:lnTo>
                    <a:pt x="14387" y="28798"/>
                  </a:lnTo>
                  <a:lnTo>
                    <a:pt x="14362" y="28522"/>
                  </a:lnTo>
                  <a:cubicBezTo>
                    <a:pt x="14286" y="27519"/>
                    <a:pt x="14211" y="26492"/>
                    <a:pt x="14136" y="25489"/>
                  </a:cubicBezTo>
                  <a:lnTo>
                    <a:pt x="14111" y="25188"/>
                  </a:lnTo>
                  <a:lnTo>
                    <a:pt x="14437" y="25188"/>
                  </a:lnTo>
                  <a:lnTo>
                    <a:pt x="16241" y="25188"/>
                  </a:lnTo>
                  <a:lnTo>
                    <a:pt x="16567" y="25188"/>
                  </a:lnTo>
                  <a:lnTo>
                    <a:pt x="18447" y="25188"/>
                  </a:lnTo>
                  <a:lnTo>
                    <a:pt x="18722" y="25188"/>
                  </a:lnTo>
                  <a:lnTo>
                    <a:pt x="18748" y="25464"/>
                  </a:lnTo>
                  <a:cubicBezTo>
                    <a:pt x="18798" y="26467"/>
                    <a:pt x="18873" y="27469"/>
                    <a:pt x="18923" y="28472"/>
                  </a:cubicBezTo>
                  <a:lnTo>
                    <a:pt x="18948" y="28798"/>
                  </a:lnTo>
                  <a:lnTo>
                    <a:pt x="18948" y="28798"/>
                  </a:lnTo>
                  <a:lnTo>
                    <a:pt x="18948" y="28798"/>
                  </a:lnTo>
                  <a:close/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3812680" y="3406849"/>
              <a:ext cx="1737678" cy="22361"/>
            </a:xfrm>
            <a:custGeom>
              <a:avLst/>
              <a:gdLst/>
              <a:ahLst/>
              <a:cxnLst/>
              <a:rect l="l" t="t" r="r" b="b"/>
              <a:pathLst>
                <a:path w="85716" h="1103" extrusionOk="0">
                  <a:moveTo>
                    <a:pt x="0" y="1103"/>
                  </a:moveTo>
                  <a:lnTo>
                    <a:pt x="85715" y="1103"/>
                  </a:lnTo>
                  <a:lnTo>
                    <a:pt x="85715" y="0"/>
                  </a:lnTo>
                  <a:lnTo>
                    <a:pt x="0" y="0"/>
                  </a:lnTo>
                  <a:lnTo>
                    <a:pt x="0" y="11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4261335" y="3068948"/>
              <a:ext cx="840396" cy="1140673"/>
            </a:xfrm>
            <a:custGeom>
              <a:avLst/>
              <a:gdLst/>
              <a:ahLst/>
              <a:cxnLst/>
              <a:rect l="l" t="t" r="r" b="b"/>
              <a:pathLst>
                <a:path w="41455" h="56267" extrusionOk="0">
                  <a:moveTo>
                    <a:pt x="41455" y="0"/>
                  </a:moveTo>
                  <a:lnTo>
                    <a:pt x="4145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2" y="8823"/>
                    <a:pt x="878" y="21003"/>
                    <a:pt x="1329" y="29825"/>
                  </a:cubicBezTo>
                  <a:cubicBezTo>
                    <a:pt x="1755" y="38647"/>
                    <a:pt x="2206" y="47469"/>
                    <a:pt x="2633" y="56266"/>
                  </a:cubicBezTo>
                  <a:lnTo>
                    <a:pt x="20377" y="56266"/>
                  </a:lnTo>
                  <a:lnTo>
                    <a:pt x="38096" y="56266"/>
                  </a:lnTo>
                  <a:cubicBezTo>
                    <a:pt x="38673" y="47469"/>
                    <a:pt x="39224" y="38647"/>
                    <a:pt x="39776" y="29825"/>
                  </a:cubicBezTo>
                  <a:cubicBezTo>
                    <a:pt x="40327" y="21003"/>
                    <a:pt x="40903" y="8823"/>
                    <a:pt x="41455" y="0"/>
                  </a:cubicBezTo>
                  <a:lnTo>
                    <a:pt x="41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4293853" y="3817389"/>
              <a:ext cx="766219" cy="102660"/>
            </a:xfrm>
            <a:custGeom>
              <a:avLst/>
              <a:gdLst/>
              <a:ahLst/>
              <a:cxnLst/>
              <a:rect l="l" t="t" r="r" b="b"/>
              <a:pathLst>
                <a:path w="37796" h="5064" extrusionOk="0">
                  <a:moveTo>
                    <a:pt x="37796" y="1"/>
                  </a:moveTo>
                  <a:lnTo>
                    <a:pt x="18898" y="1"/>
                  </a:lnTo>
                  <a:lnTo>
                    <a:pt x="1" y="1"/>
                  </a:lnTo>
                  <a:cubicBezTo>
                    <a:pt x="26" y="1705"/>
                    <a:pt x="76" y="3384"/>
                    <a:pt x="101" y="5064"/>
                  </a:cubicBezTo>
                  <a:lnTo>
                    <a:pt x="18898" y="5064"/>
                  </a:lnTo>
                  <a:lnTo>
                    <a:pt x="37670" y="5064"/>
                  </a:lnTo>
                  <a:cubicBezTo>
                    <a:pt x="37720" y="3384"/>
                    <a:pt x="37771" y="1705"/>
                    <a:pt x="37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4317229" y="3144650"/>
              <a:ext cx="728614" cy="658512"/>
            </a:xfrm>
            <a:custGeom>
              <a:avLst/>
              <a:gdLst/>
              <a:ahLst/>
              <a:cxnLst/>
              <a:rect l="l" t="t" r="r" b="b"/>
              <a:pathLst>
                <a:path w="35941" h="32483" extrusionOk="0">
                  <a:moveTo>
                    <a:pt x="35440" y="9825"/>
                  </a:moveTo>
                  <a:lnTo>
                    <a:pt x="35440" y="9825"/>
                  </a:lnTo>
                  <a:lnTo>
                    <a:pt x="35440" y="10126"/>
                  </a:lnTo>
                  <a:cubicBezTo>
                    <a:pt x="35364" y="11530"/>
                    <a:pt x="35289" y="12908"/>
                    <a:pt x="35214" y="14312"/>
                  </a:cubicBezTo>
                  <a:lnTo>
                    <a:pt x="35214" y="14587"/>
                  </a:lnTo>
                  <a:lnTo>
                    <a:pt x="34913" y="14587"/>
                  </a:lnTo>
                  <a:lnTo>
                    <a:pt x="32532" y="14587"/>
                  </a:lnTo>
                  <a:lnTo>
                    <a:pt x="32207" y="14587"/>
                  </a:lnTo>
                  <a:lnTo>
                    <a:pt x="29826" y="14587"/>
                  </a:lnTo>
                  <a:lnTo>
                    <a:pt x="29525" y="14587"/>
                  </a:lnTo>
                  <a:lnTo>
                    <a:pt x="29525" y="14287"/>
                  </a:lnTo>
                  <a:cubicBezTo>
                    <a:pt x="29575" y="12883"/>
                    <a:pt x="29625" y="11505"/>
                    <a:pt x="29675" y="10101"/>
                  </a:cubicBezTo>
                  <a:lnTo>
                    <a:pt x="29700" y="9825"/>
                  </a:lnTo>
                  <a:lnTo>
                    <a:pt x="29700" y="9825"/>
                  </a:lnTo>
                  <a:lnTo>
                    <a:pt x="29700" y="9625"/>
                  </a:lnTo>
                  <a:cubicBezTo>
                    <a:pt x="29750" y="8071"/>
                    <a:pt x="29826" y="6517"/>
                    <a:pt x="29876" y="4963"/>
                  </a:cubicBezTo>
                  <a:lnTo>
                    <a:pt x="29876" y="4763"/>
                  </a:lnTo>
                  <a:lnTo>
                    <a:pt x="29876" y="4763"/>
                  </a:lnTo>
                  <a:lnTo>
                    <a:pt x="29876" y="4688"/>
                  </a:lnTo>
                  <a:lnTo>
                    <a:pt x="29876" y="4662"/>
                  </a:lnTo>
                  <a:lnTo>
                    <a:pt x="29876" y="4662"/>
                  </a:lnTo>
                  <a:lnTo>
                    <a:pt x="29901" y="4462"/>
                  </a:lnTo>
                  <a:cubicBezTo>
                    <a:pt x="29951" y="3084"/>
                    <a:pt x="30001" y="1680"/>
                    <a:pt x="30051" y="302"/>
                  </a:cubicBezTo>
                  <a:lnTo>
                    <a:pt x="30051" y="1"/>
                  </a:lnTo>
                  <a:lnTo>
                    <a:pt x="30327" y="1"/>
                  </a:lnTo>
                  <a:lnTo>
                    <a:pt x="32808" y="1"/>
                  </a:lnTo>
                  <a:lnTo>
                    <a:pt x="33134" y="1"/>
                  </a:lnTo>
                  <a:lnTo>
                    <a:pt x="35615" y="1"/>
                  </a:lnTo>
                  <a:lnTo>
                    <a:pt x="35941" y="1"/>
                  </a:lnTo>
                  <a:lnTo>
                    <a:pt x="35916" y="327"/>
                  </a:lnTo>
                  <a:cubicBezTo>
                    <a:pt x="35841" y="1705"/>
                    <a:pt x="35791" y="3109"/>
                    <a:pt x="35715" y="4487"/>
                  </a:cubicBezTo>
                  <a:lnTo>
                    <a:pt x="35690" y="4763"/>
                  </a:lnTo>
                  <a:lnTo>
                    <a:pt x="35690" y="4763"/>
                  </a:lnTo>
                  <a:lnTo>
                    <a:pt x="35690" y="4988"/>
                  </a:lnTo>
                  <a:cubicBezTo>
                    <a:pt x="35615" y="6542"/>
                    <a:pt x="35540" y="8096"/>
                    <a:pt x="35465" y="9650"/>
                  </a:cubicBezTo>
                  <a:close/>
                  <a:moveTo>
                    <a:pt x="28222" y="4763"/>
                  </a:moveTo>
                  <a:lnTo>
                    <a:pt x="28222" y="4963"/>
                  </a:lnTo>
                  <a:cubicBezTo>
                    <a:pt x="28171" y="6517"/>
                    <a:pt x="28121" y="8071"/>
                    <a:pt x="28071" y="9625"/>
                  </a:cubicBezTo>
                  <a:lnTo>
                    <a:pt x="28071" y="9825"/>
                  </a:lnTo>
                  <a:lnTo>
                    <a:pt x="28071" y="9825"/>
                  </a:lnTo>
                  <a:lnTo>
                    <a:pt x="28071" y="10126"/>
                  </a:lnTo>
                  <a:cubicBezTo>
                    <a:pt x="28021" y="11505"/>
                    <a:pt x="27971" y="12908"/>
                    <a:pt x="27921" y="14287"/>
                  </a:cubicBezTo>
                  <a:lnTo>
                    <a:pt x="27921" y="14587"/>
                  </a:lnTo>
                  <a:lnTo>
                    <a:pt x="27645" y="14587"/>
                  </a:lnTo>
                  <a:lnTo>
                    <a:pt x="25239" y="14587"/>
                  </a:lnTo>
                  <a:lnTo>
                    <a:pt x="24913" y="14587"/>
                  </a:lnTo>
                  <a:lnTo>
                    <a:pt x="22532" y="14587"/>
                  </a:lnTo>
                  <a:lnTo>
                    <a:pt x="22232" y="14587"/>
                  </a:lnTo>
                  <a:lnTo>
                    <a:pt x="22232" y="14287"/>
                  </a:lnTo>
                  <a:cubicBezTo>
                    <a:pt x="22257" y="12883"/>
                    <a:pt x="22282" y="11505"/>
                    <a:pt x="22307" y="10101"/>
                  </a:cubicBezTo>
                  <a:lnTo>
                    <a:pt x="22332" y="9876"/>
                  </a:lnTo>
                  <a:lnTo>
                    <a:pt x="22332" y="9625"/>
                  </a:lnTo>
                  <a:cubicBezTo>
                    <a:pt x="22357" y="8071"/>
                    <a:pt x="22382" y="6517"/>
                    <a:pt x="22407" y="4963"/>
                  </a:cubicBezTo>
                  <a:lnTo>
                    <a:pt x="22407" y="4763"/>
                  </a:lnTo>
                  <a:lnTo>
                    <a:pt x="22407" y="4763"/>
                  </a:lnTo>
                  <a:lnTo>
                    <a:pt x="22407" y="4688"/>
                  </a:lnTo>
                  <a:lnTo>
                    <a:pt x="22407" y="4662"/>
                  </a:lnTo>
                  <a:lnTo>
                    <a:pt x="22407" y="4662"/>
                  </a:lnTo>
                  <a:lnTo>
                    <a:pt x="22407" y="4462"/>
                  </a:lnTo>
                  <a:cubicBezTo>
                    <a:pt x="22432" y="3084"/>
                    <a:pt x="22457" y="1680"/>
                    <a:pt x="22482" y="302"/>
                  </a:cubicBezTo>
                  <a:lnTo>
                    <a:pt x="22482" y="1"/>
                  </a:lnTo>
                  <a:lnTo>
                    <a:pt x="22783" y="1"/>
                  </a:lnTo>
                  <a:lnTo>
                    <a:pt x="25239" y="1"/>
                  </a:lnTo>
                  <a:lnTo>
                    <a:pt x="25590" y="1"/>
                  </a:lnTo>
                  <a:lnTo>
                    <a:pt x="28071" y="1"/>
                  </a:lnTo>
                  <a:lnTo>
                    <a:pt x="28372" y="1"/>
                  </a:lnTo>
                  <a:lnTo>
                    <a:pt x="28372" y="302"/>
                  </a:lnTo>
                  <a:cubicBezTo>
                    <a:pt x="28322" y="1705"/>
                    <a:pt x="28272" y="3084"/>
                    <a:pt x="28222" y="4487"/>
                  </a:cubicBezTo>
                  <a:lnTo>
                    <a:pt x="28222" y="4763"/>
                  </a:lnTo>
                  <a:close/>
                  <a:moveTo>
                    <a:pt x="34537" y="27720"/>
                  </a:moveTo>
                  <a:lnTo>
                    <a:pt x="34537" y="27720"/>
                  </a:lnTo>
                  <a:lnTo>
                    <a:pt x="34537" y="28046"/>
                  </a:lnTo>
                  <a:cubicBezTo>
                    <a:pt x="34462" y="29425"/>
                    <a:pt x="34387" y="30828"/>
                    <a:pt x="34312" y="32206"/>
                  </a:cubicBezTo>
                  <a:lnTo>
                    <a:pt x="34312" y="32482"/>
                  </a:lnTo>
                  <a:lnTo>
                    <a:pt x="34036" y="32482"/>
                  </a:lnTo>
                  <a:lnTo>
                    <a:pt x="31730" y="32482"/>
                  </a:lnTo>
                  <a:lnTo>
                    <a:pt x="31430" y="32482"/>
                  </a:lnTo>
                  <a:lnTo>
                    <a:pt x="29149" y="32482"/>
                  </a:lnTo>
                  <a:lnTo>
                    <a:pt x="28848" y="32482"/>
                  </a:lnTo>
                  <a:lnTo>
                    <a:pt x="28848" y="32181"/>
                  </a:lnTo>
                  <a:cubicBezTo>
                    <a:pt x="28923" y="30803"/>
                    <a:pt x="28973" y="29399"/>
                    <a:pt x="29024" y="28021"/>
                  </a:cubicBezTo>
                  <a:lnTo>
                    <a:pt x="29024" y="27720"/>
                  </a:lnTo>
                  <a:lnTo>
                    <a:pt x="29024" y="27720"/>
                  </a:lnTo>
                  <a:lnTo>
                    <a:pt x="29049" y="27520"/>
                  </a:lnTo>
                  <a:cubicBezTo>
                    <a:pt x="29099" y="25966"/>
                    <a:pt x="29149" y="24412"/>
                    <a:pt x="29199" y="22858"/>
                  </a:cubicBezTo>
                  <a:lnTo>
                    <a:pt x="29224" y="22683"/>
                  </a:lnTo>
                  <a:lnTo>
                    <a:pt x="29224" y="22683"/>
                  </a:lnTo>
                  <a:lnTo>
                    <a:pt x="29224" y="22582"/>
                  </a:lnTo>
                  <a:lnTo>
                    <a:pt x="29224" y="22582"/>
                  </a:lnTo>
                  <a:lnTo>
                    <a:pt x="29224" y="22582"/>
                  </a:lnTo>
                  <a:lnTo>
                    <a:pt x="29224" y="22357"/>
                  </a:lnTo>
                  <a:cubicBezTo>
                    <a:pt x="29274" y="20978"/>
                    <a:pt x="29324" y="19600"/>
                    <a:pt x="29374" y="18196"/>
                  </a:cubicBezTo>
                  <a:lnTo>
                    <a:pt x="29400" y="17921"/>
                  </a:lnTo>
                  <a:lnTo>
                    <a:pt x="29675" y="17921"/>
                  </a:lnTo>
                  <a:lnTo>
                    <a:pt x="32031" y="17921"/>
                  </a:lnTo>
                  <a:lnTo>
                    <a:pt x="32357" y="17921"/>
                  </a:lnTo>
                  <a:lnTo>
                    <a:pt x="34738" y="17921"/>
                  </a:lnTo>
                  <a:lnTo>
                    <a:pt x="35039" y="17921"/>
                  </a:lnTo>
                  <a:lnTo>
                    <a:pt x="35014" y="18221"/>
                  </a:lnTo>
                  <a:cubicBezTo>
                    <a:pt x="34963" y="19625"/>
                    <a:pt x="34888" y="21003"/>
                    <a:pt x="34813" y="22407"/>
                  </a:cubicBezTo>
                  <a:lnTo>
                    <a:pt x="34813" y="22582"/>
                  </a:lnTo>
                  <a:lnTo>
                    <a:pt x="34813" y="22582"/>
                  </a:lnTo>
                  <a:lnTo>
                    <a:pt x="34788" y="22883"/>
                  </a:lnTo>
                  <a:cubicBezTo>
                    <a:pt x="34713" y="24437"/>
                    <a:pt x="34638" y="25991"/>
                    <a:pt x="34537" y="27545"/>
                  </a:cubicBezTo>
                  <a:close/>
                  <a:moveTo>
                    <a:pt x="27495" y="27821"/>
                  </a:moveTo>
                  <a:lnTo>
                    <a:pt x="27495" y="28021"/>
                  </a:lnTo>
                  <a:cubicBezTo>
                    <a:pt x="27470" y="29425"/>
                    <a:pt x="27420" y="30803"/>
                    <a:pt x="27369" y="32206"/>
                  </a:cubicBezTo>
                  <a:lnTo>
                    <a:pt x="27344" y="32482"/>
                  </a:lnTo>
                  <a:lnTo>
                    <a:pt x="27069" y="32482"/>
                  </a:lnTo>
                  <a:lnTo>
                    <a:pt x="24788" y="32482"/>
                  </a:lnTo>
                  <a:lnTo>
                    <a:pt x="24487" y="32482"/>
                  </a:lnTo>
                  <a:lnTo>
                    <a:pt x="22206" y="32482"/>
                  </a:lnTo>
                  <a:lnTo>
                    <a:pt x="21906" y="32482"/>
                  </a:lnTo>
                  <a:lnTo>
                    <a:pt x="21906" y="32181"/>
                  </a:lnTo>
                  <a:cubicBezTo>
                    <a:pt x="21931" y="30803"/>
                    <a:pt x="21956" y="29399"/>
                    <a:pt x="21981" y="28021"/>
                  </a:cubicBezTo>
                  <a:lnTo>
                    <a:pt x="21981" y="27795"/>
                  </a:lnTo>
                  <a:lnTo>
                    <a:pt x="22006" y="27520"/>
                  </a:lnTo>
                  <a:cubicBezTo>
                    <a:pt x="22031" y="25966"/>
                    <a:pt x="22056" y="24412"/>
                    <a:pt x="22081" y="22858"/>
                  </a:cubicBezTo>
                  <a:lnTo>
                    <a:pt x="22081" y="22683"/>
                  </a:lnTo>
                  <a:lnTo>
                    <a:pt x="22081" y="22683"/>
                  </a:lnTo>
                  <a:lnTo>
                    <a:pt x="22081" y="22607"/>
                  </a:lnTo>
                  <a:lnTo>
                    <a:pt x="22081" y="22582"/>
                  </a:lnTo>
                  <a:lnTo>
                    <a:pt x="22081" y="22582"/>
                  </a:lnTo>
                  <a:lnTo>
                    <a:pt x="22081" y="22382"/>
                  </a:lnTo>
                  <a:cubicBezTo>
                    <a:pt x="22106" y="20978"/>
                    <a:pt x="22131" y="19600"/>
                    <a:pt x="22156" y="18196"/>
                  </a:cubicBezTo>
                  <a:lnTo>
                    <a:pt x="22181" y="17921"/>
                  </a:lnTo>
                  <a:lnTo>
                    <a:pt x="22457" y="17921"/>
                  </a:lnTo>
                  <a:lnTo>
                    <a:pt x="24813" y="17921"/>
                  </a:lnTo>
                  <a:lnTo>
                    <a:pt x="25139" y="17921"/>
                  </a:lnTo>
                  <a:lnTo>
                    <a:pt x="27495" y="17921"/>
                  </a:lnTo>
                  <a:lnTo>
                    <a:pt x="27795" y="17921"/>
                  </a:lnTo>
                  <a:lnTo>
                    <a:pt x="27795" y="18221"/>
                  </a:lnTo>
                  <a:cubicBezTo>
                    <a:pt x="27770" y="19600"/>
                    <a:pt x="27720" y="21003"/>
                    <a:pt x="27670" y="22382"/>
                  </a:cubicBezTo>
                  <a:lnTo>
                    <a:pt x="27670" y="22683"/>
                  </a:lnTo>
                  <a:lnTo>
                    <a:pt x="27670" y="22683"/>
                  </a:lnTo>
                  <a:lnTo>
                    <a:pt x="27645" y="22883"/>
                  </a:lnTo>
                  <a:cubicBezTo>
                    <a:pt x="27620" y="24437"/>
                    <a:pt x="27570" y="25991"/>
                    <a:pt x="27520" y="27545"/>
                  </a:cubicBezTo>
                  <a:lnTo>
                    <a:pt x="27495" y="27821"/>
                  </a:lnTo>
                  <a:close/>
                  <a:moveTo>
                    <a:pt x="20628" y="27720"/>
                  </a:moveTo>
                  <a:lnTo>
                    <a:pt x="20653" y="27720"/>
                  </a:lnTo>
                  <a:lnTo>
                    <a:pt x="20628" y="28021"/>
                  </a:lnTo>
                  <a:cubicBezTo>
                    <a:pt x="20628" y="29425"/>
                    <a:pt x="20602" y="30803"/>
                    <a:pt x="20577" y="32206"/>
                  </a:cubicBezTo>
                  <a:lnTo>
                    <a:pt x="20577" y="32482"/>
                  </a:lnTo>
                  <a:lnTo>
                    <a:pt x="20302" y="32482"/>
                  </a:lnTo>
                  <a:lnTo>
                    <a:pt x="17996" y="32482"/>
                  </a:lnTo>
                  <a:lnTo>
                    <a:pt x="17695" y="32482"/>
                  </a:lnTo>
                  <a:lnTo>
                    <a:pt x="15414" y="32482"/>
                  </a:lnTo>
                  <a:lnTo>
                    <a:pt x="15114" y="32482"/>
                  </a:lnTo>
                  <a:lnTo>
                    <a:pt x="15114" y="32206"/>
                  </a:lnTo>
                  <a:lnTo>
                    <a:pt x="15114" y="28021"/>
                  </a:lnTo>
                  <a:lnTo>
                    <a:pt x="15114" y="27821"/>
                  </a:lnTo>
                  <a:lnTo>
                    <a:pt x="15114" y="27821"/>
                  </a:lnTo>
                  <a:lnTo>
                    <a:pt x="15114" y="27545"/>
                  </a:lnTo>
                  <a:cubicBezTo>
                    <a:pt x="15114" y="25991"/>
                    <a:pt x="15114" y="24437"/>
                    <a:pt x="15114" y="22883"/>
                  </a:cubicBezTo>
                  <a:lnTo>
                    <a:pt x="15114" y="22683"/>
                  </a:lnTo>
                  <a:lnTo>
                    <a:pt x="15114" y="22683"/>
                  </a:lnTo>
                  <a:lnTo>
                    <a:pt x="15114" y="22382"/>
                  </a:lnTo>
                  <a:cubicBezTo>
                    <a:pt x="15114" y="20978"/>
                    <a:pt x="15114" y="19600"/>
                    <a:pt x="15114" y="18221"/>
                  </a:cubicBezTo>
                  <a:lnTo>
                    <a:pt x="15114" y="17921"/>
                  </a:lnTo>
                  <a:lnTo>
                    <a:pt x="15414" y="17921"/>
                  </a:lnTo>
                  <a:lnTo>
                    <a:pt x="17770" y="17921"/>
                  </a:lnTo>
                  <a:lnTo>
                    <a:pt x="18096" y="17921"/>
                  </a:lnTo>
                  <a:lnTo>
                    <a:pt x="20477" y="17921"/>
                  </a:lnTo>
                  <a:lnTo>
                    <a:pt x="20778" y="17921"/>
                  </a:lnTo>
                  <a:lnTo>
                    <a:pt x="20753" y="18221"/>
                  </a:lnTo>
                  <a:cubicBezTo>
                    <a:pt x="20753" y="19600"/>
                    <a:pt x="20728" y="21003"/>
                    <a:pt x="20703" y="22382"/>
                  </a:cubicBezTo>
                  <a:lnTo>
                    <a:pt x="20703" y="22582"/>
                  </a:lnTo>
                  <a:lnTo>
                    <a:pt x="20703" y="22582"/>
                  </a:lnTo>
                  <a:lnTo>
                    <a:pt x="20703" y="22883"/>
                  </a:lnTo>
                  <a:cubicBezTo>
                    <a:pt x="20678" y="24437"/>
                    <a:pt x="20653" y="25991"/>
                    <a:pt x="20628" y="27545"/>
                  </a:cubicBezTo>
                  <a:close/>
                  <a:moveTo>
                    <a:pt x="20878" y="9926"/>
                  </a:moveTo>
                  <a:lnTo>
                    <a:pt x="20878" y="10126"/>
                  </a:lnTo>
                  <a:cubicBezTo>
                    <a:pt x="20853" y="11505"/>
                    <a:pt x="20828" y="12908"/>
                    <a:pt x="20803" y="14287"/>
                  </a:cubicBezTo>
                  <a:lnTo>
                    <a:pt x="20803" y="14587"/>
                  </a:lnTo>
                  <a:lnTo>
                    <a:pt x="20527" y="14587"/>
                  </a:lnTo>
                  <a:lnTo>
                    <a:pt x="18121" y="14587"/>
                  </a:lnTo>
                  <a:lnTo>
                    <a:pt x="17795" y="14587"/>
                  </a:lnTo>
                  <a:lnTo>
                    <a:pt x="15414" y="14587"/>
                  </a:lnTo>
                  <a:lnTo>
                    <a:pt x="15114" y="14587"/>
                  </a:lnTo>
                  <a:lnTo>
                    <a:pt x="15114" y="14287"/>
                  </a:lnTo>
                  <a:lnTo>
                    <a:pt x="15114" y="10126"/>
                  </a:lnTo>
                  <a:lnTo>
                    <a:pt x="15114" y="9625"/>
                  </a:lnTo>
                  <a:lnTo>
                    <a:pt x="15114" y="4963"/>
                  </a:lnTo>
                  <a:lnTo>
                    <a:pt x="15114" y="4462"/>
                  </a:lnTo>
                  <a:cubicBezTo>
                    <a:pt x="15114" y="3084"/>
                    <a:pt x="15114" y="1705"/>
                    <a:pt x="15114" y="302"/>
                  </a:cubicBezTo>
                  <a:lnTo>
                    <a:pt x="15089" y="1"/>
                  </a:lnTo>
                  <a:lnTo>
                    <a:pt x="15389" y="1"/>
                  </a:lnTo>
                  <a:lnTo>
                    <a:pt x="17896" y="1"/>
                  </a:lnTo>
                  <a:lnTo>
                    <a:pt x="18196" y="1"/>
                  </a:lnTo>
                  <a:lnTo>
                    <a:pt x="20703" y="1"/>
                  </a:lnTo>
                  <a:lnTo>
                    <a:pt x="20978" y="1"/>
                  </a:lnTo>
                  <a:lnTo>
                    <a:pt x="20978" y="302"/>
                  </a:lnTo>
                  <a:cubicBezTo>
                    <a:pt x="20978" y="1705"/>
                    <a:pt x="20953" y="3084"/>
                    <a:pt x="20953" y="4487"/>
                  </a:cubicBezTo>
                  <a:lnTo>
                    <a:pt x="20928" y="4763"/>
                  </a:lnTo>
                  <a:lnTo>
                    <a:pt x="20928" y="4763"/>
                  </a:lnTo>
                  <a:lnTo>
                    <a:pt x="20928" y="4963"/>
                  </a:lnTo>
                  <a:cubicBezTo>
                    <a:pt x="20903" y="6517"/>
                    <a:pt x="20903" y="8071"/>
                    <a:pt x="20878" y="9625"/>
                  </a:cubicBezTo>
                  <a:lnTo>
                    <a:pt x="20878" y="9926"/>
                  </a:lnTo>
                  <a:close/>
                  <a:moveTo>
                    <a:pt x="13635" y="4763"/>
                  </a:moveTo>
                  <a:lnTo>
                    <a:pt x="13635" y="4963"/>
                  </a:lnTo>
                  <a:cubicBezTo>
                    <a:pt x="13660" y="6517"/>
                    <a:pt x="13660" y="8071"/>
                    <a:pt x="13685" y="9625"/>
                  </a:cubicBezTo>
                  <a:lnTo>
                    <a:pt x="13685" y="9926"/>
                  </a:lnTo>
                  <a:lnTo>
                    <a:pt x="13685" y="9926"/>
                  </a:lnTo>
                  <a:lnTo>
                    <a:pt x="13685" y="10126"/>
                  </a:lnTo>
                  <a:cubicBezTo>
                    <a:pt x="13685" y="11505"/>
                    <a:pt x="13685" y="12883"/>
                    <a:pt x="13710" y="14287"/>
                  </a:cubicBezTo>
                  <a:lnTo>
                    <a:pt x="13710" y="14587"/>
                  </a:lnTo>
                  <a:lnTo>
                    <a:pt x="13409" y="14587"/>
                  </a:lnTo>
                  <a:lnTo>
                    <a:pt x="11003" y="14587"/>
                  </a:lnTo>
                  <a:lnTo>
                    <a:pt x="10678" y="14587"/>
                  </a:lnTo>
                  <a:lnTo>
                    <a:pt x="8297" y="14587"/>
                  </a:lnTo>
                  <a:lnTo>
                    <a:pt x="7996" y="14587"/>
                  </a:lnTo>
                  <a:lnTo>
                    <a:pt x="7996" y="14287"/>
                  </a:lnTo>
                  <a:cubicBezTo>
                    <a:pt x="7971" y="12908"/>
                    <a:pt x="7946" y="11505"/>
                    <a:pt x="7946" y="10126"/>
                  </a:cubicBezTo>
                  <a:lnTo>
                    <a:pt x="7921" y="9926"/>
                  </a:lnTo>
                  <a:lnTo>
                    <a:pt x="7921" y="9926"/>
                  </a:lnTo>
                  <a:lnTo>
                    <a:pt x="7921" y="9625"/>
                  </a:lnTo>
                  <a:cubicBezTo>
                    <a:pt x="7896" y="8071"/>
                    <a:pt x="7871" y="6517"/>
                    <a:pt x="7820" y="4963"/>
                  </a:cubicBezTo>
                  <a:lnTo>
                    <a:pt x="7820" y="4763"/>
                  </a:lnTo>
                  <a:lnTo>
                    <a:pt x="7820" y="4763"/>
                  </a:lnTo>
                  <a:lnTo>
                    <a:pt x="7820" y="4487"/>
                  </a:lnTo>
                  <a:cubicBezTo>
                    <a:pt x="7795" y="3084"/>
                    <a:pt x="7770" y="1705"/>
                    <a:pt x="7745" y="302"/>
                  </a:cubicBezTo>
                  <a:lnTo>
                    <a:pt x="7745" y="1"/>
                  </a:lnTo>
                  <a:lnTo>
                    <a:pt x="8046" y="1"/>
                  </a:lnTo>
                  <a:lnTo>
                    <a:pt x="10502" y="1"/>
                  </a:lnTo>
                  <a:lnTo>
                    <a:pt x="10853" y="1"/>
                  </a:lnTo>
                  <a:lnTo>
                    <a:pt x="13334" y="1"/>
                  </a:lnTo>
                  <a:lnTo>
                    <a:pt x="13610" y="1"/>
                  </a:lnTo>
                  <a:lnTo>
                    <a:pt x="13635" y="302"/>
                  </a:lnTo>
                  <a:cubicBezTo>
                    <a:pt x="13635" y="1680"/>
                    <a:pt x="13635" y="3084"/>
                    <a:pt x="13635" y="4462"/>
                  </a:cubicBezTo>
                  <a:lnTo>
                    <a:pt x="13635" y="4763"/>
                  </a:lnTo>
                  <a:close/>
                  <a:moveTo>
                    <a:pt x="13785" y="27821"/>
                  </a:moveTo>
                  <a:lnTo>
                    <a:pt x="13785" y="28021"/>
                  </a:lnTo>
                  <a:cubicBezTo>
                    <a:pt x="13785" y="29425"/>
                    <a:pt x="13785" y="30803"/>
                    <a:pt x="13785" y="32206"/>
                  </a:cubicBezTo>
                  <a:lnTo>
                    <a:pt x="13785" y="32482"/>
                  </a:lnTo>
                  <a:lnTo>
                    <a:pt x="13510" y="32482"/>
                  </a:lnTo>
                  <a:lnTo>
                    <a:pt x="11229" y="32482"/>
                  </a:lnTo>
                  <a:lnTo>
                    <a:pt x="10903" y="32482"/>
                  </a:lnTo>
                  <a:lnTo>
                    <a:pt x="8622" y="32482"/>
                  </a:lnTo>
                  <a:lnTo>
                    <a:pt x="8347" y="32482"/>
                  </a:lnTo>
                  <a:lnTo>
                    <a:pt x="8347" y="32206"/>
                  </a:lnTo>
                  <a:cubicBezTo>
                    <a:pt x="8322" y="30803"/>
                    <a:pt x="8297" y="29425"/>
                    <a:pt x="8272" y="28021"/>
                  </a:cubicBezTo>
                  <a:lnTo>
                    <a:pt x="8272" y="27821"/>
                  </a:lnTo>
                  <a:lnTo>
                    <a:pt x="8272" y="27821"/>
                  </a:lnTo>
                  <a:lnTo>
                    <a:pt x="8272" y="27821"/>
                  </a:lnTo>
                  <a:lnTo>
                    <a:pt x="8272" y="27720"/>
                  </a:lnTo>
                  <a:lnTo>
                    <a:pt x="8272" y="27720"/>
                  </a:lnTo>
                  <a:lnTo>
                    <a:pt x="8247" y="27545"/>
                  </a:lnTo>
                  <a:cubicBezTo>
                    <a:pt x="8221" y="25991"/>
                    <a:pt x="8196" y="24437"/>
                    <a:pt x="8171" y="22883"/>
                  </a:cubicBezTo>
                  <a:lnTo>
                    <a:pt x="8171" y="22607"/>
                  </a:lnTo>
                  <a:lnTo>
                    <a:pt x="8171" y="22382"/>
                  </a:lnTo>
                  <a:cubicBezTo>
                    <a:pt x="8121" y="21003"/>
                    <a:pt x="8096" y="19600"/>
                    <a:pt x="8071" y="18221"/>
                  </a:cubicBezTo>
                  <a:lnTo>
                    <a:pt x="8071" y="17921"/>
                  </a:lnTo>
                  <a:lnTo>
                    <a:pt x="8372" y="17921"/>
                  </a:lnTo>
                  <a:lnTo>
                    <a:pt x="10728" y="17921"/>
                  </a:lnTo>
                  <a:lnTo>
                    <a:pt x="11054" y="17921"/>
                  </a:lnTo>
                  <a:lnTo>
                    <a:pt x="13435" y="17921"/>
                  </a:lnTo>
                  <a:lnTo>
                    <a:pt x="13710" y="17921"/>
                  </a:lnTo>
                  <a:lnTo>
                    <a:pt x="13710" y="18221"/>
                  </a:lnTo>
                  <a:cubicBezTo>
                    <a:pt x="13735" y="19600"/>
                    <a:pt x="13735" y="20978"/>
                    <a:pt x="13735" y="22382"/>
                  </a:cubicBezTo>
                  <a:lnTo>
                    <a:pt x="13760" y="22683"/>
                  </a:lnTo>
                  <a:lnTo>
                    <a:pt x="13735" y="22683"/>
                  </a:lnTo>
                  <a:lnTo>
                    <a:pt x="13735" y="22883"/>
                  </a:lnTo>
                  <a:cubicBezTo>
                    <a:pt x="13760" y="24437"/>
                    <a:pt x="13760" y="25966"/>
                    <a:pt x="13785" y="27520"/>
                  </a:cubicBezTo>
                  <a:lnTo>
                    <a:pt x="13785" y="27821"/>
                  </a:lnTo>
                  <a:close/>
                  <a:moveTo>
                    <a:pt x="6567" y="27720"/>
                  </a:moveTo>
                  <a:lnTo>
                    <a:pt x="6567" y="27720"/>
                  </a:lnTo>
                  <a:lnTo>
                    <a:pt x="6567" y="28021"/>
                  </a:lnTo>
                  <a:cubicBezTo>
                    <a:pt x="6617" y="29399"/>
                    <a:pt x="6642" y="30803"/>
                    <a:pt x="6693" y="32181"/>
                  </a:cubicBezTo>
                  <a:lnTo>
                    <a:pt x="6693" y="32482"/>
                  </a:lnTo>
                  <a:lnTo>
                    <a:pt x="6392" y="32482"/>
                  </a:lnTo>
                  <a:lnTo>
                    <a:pt x="4111" y="32482"/>
                  </a:lnTo>
                  <a:lnTo>
                    <a:pt x="3785" y="32482"/>
                  </a:lnTo>
                  <a:lnTo>
                    <a:pt x="1505" y="32482"/>
                  </a:lnTo>
                  <a:lnTo>
                    <a:pt x="1229" y="32482"/>
                  </a:lnTo>
                  <a:lnTo>
                    <a:pt x="1229" y="32206"/>
                  </a:lnTo>
                  <a:cubicBezTo>
                    <a:pt x="1179" y="30803"/>
                    <a:pt x="1129" y="29425"/>
                    <a:pt x="1079" y="28046"/>
                  </a:cubicBezTo>
                  <a:lnTo>
                    <a:pt x="1053" y="27821"/>
                  </a:lnTo>
                  <a:lnTo>
                    <a:pt x="1053" y="27821"/>
                  </a:lnTo>
                  <a:lnTo>
                    <a:pt x="1053" y="27545"/>
                  </a:lnTo>
                  <a:cubicBezTo>
                    <a:pt x="978" y="25991"/>
                    <a:pt x="928" y="24437"/>
                    <a:pt x="878" y="22883"/>
                  </a:cubicBezTo>
                  <a:lnTo>
                    <a:pt x="853" y="22607"/>
                  </a:lnTo>
                  <a:lnTo>
                    <a:pt x="853" y="22382"/>
                  </a:lnTo>
                  <a:cubicBezTo>
                    <a:pt x="803" y="21003"/>
                    <a:pt x="753" y="19625"/>
                    <a:pt x="703" y="18221"/>
                  </a:cubicBezTo>
                  <a:lnTo>
                    <a:pt x="678" y="17921"/>
                  </a:lnTo>
                  <a:lnTo>
                    <a:pt x="978" y="17921"/>
                  </a:lnTo>
                  <a:lnTo>
                    <a:pt x="3334" y="17921"/>
                  </a:lnTo>
                  <a:lnTo>
                    <a:pt x="3660" y="17921"/>
                  </a:lnTo>
                  <a:lnTo>
                    <a:pt x="6041" y="17921"/>
                  </a:lnTo>
                  <a:lnTo>
                    <a:pt x="6317" y="17921"/>
                  </a:lnTo>
                  <a:lnTo>
                    <a:pt x="6342" y="18196"/>
                  </a:lnTo>
                  <a:cubicBezTo>
                    <a:pt x="6367" y="19600"/>
                    <a:pt x="6392" y="20978"/>
                    <a:pt x="6442" y="22382"/>
                  </a:cubicBezTo>
                  <a:lnTo>
                    <a:pt x="6442" y="22683"/>
                  </a:lnTo>
                  <a:lnTo>
                    <a:pt x="6442" y="22683"/>
                  </a:lnTo>
                  <a:lnTo>
                    <a:pt x="6442" y="22858"/>
                  </a:lnTo>
                  <a:cubicBezTo>
                    <a:pt x="6492" y="24412"/>
                    <a:pt x="6517" y="25966"/>
                    <a:pt x="6567" y="27520"/>
                  </a:cubicBezTo>
                  <a:close/>
                  <a:moveTo>
                    <a:pt x="5991" y="4763"/>
                  </a:moveTo>
                  <a:lnTo>
                    <a:pt x="6016" y="4963"/>
                  </a:lnTo>
                  <a:cubicBezTo>
                    <a:pt x="6041" y="6517"/>
                    <a:pt x="6091" y="8071"/>
                    <a:pt x="6116" y="9625"/>
                  </a:cubicBezTo>
                  <a:lnTo>
                    <a:pt x="6141" y="9926"/>
                  </a:lnTo>
                  <a:lnTo>
                    <a:pt x="6141" y="9926"/>
                  </a:lnTo>
                  <a:lnTo>
                    <a:pt x="6141" y="10101"/>
                  </a:lnTo>
                  <a:cubicBezTo>
                    <a:pt x="6166" y="11505"/>
                    <a:pt x="6191" y="12883"/>
                    <a:pt x="6241" y="14287"/>
                  </a:cubicBezTo>
                  <a:lnTo>
                    <a:pt x="6241" y="14587"/>
                  </a:lnTo>
                  <a:lnTo>
                    <a:pt x="5941" y="14587"/>
                  </a:lnTo>
                  <a:lnTo>
                    <a:pt x="3535" y="14587"/>
                  </a:lnTo>
                  <a:lnTo>
                    <a:pt x="3209" y="14587"/>
                  </a:lnTo>
                  <a:lnTo>
                    <a:pt x="828" y="14587"/>
                  </a:lnTo>
                  <a:lnTo>
                    <a:pt x="552" y="14587"/>
                  </a:lnTo>
                  <a:lnTo>
                    <a:pt x="552" y="14287"/>
                  </a:lnTo>
                  <a:cubicBezTo>
                    <a:pt x="502" y="12908"/>
                    <a:pt x="427" y="11505"/>
                    <a:pt x="377" y="10126"/>
                  </a:cubicBezTo>
                  <a:lnTo>
                    <a:pt x="377" y="9825"/>
                  </a:lnTo>
                  <a:lnTo>
                    <a:pt x="377" y="9825"/>
                  </a:lnTo>
                  <a:lnTo>
                    <a:pt x="377" y="9625"/>
                  </a:lnTo>
                  <a:cubicBezTo>
                    <a:pt x="327" y="8071"/>
                    <a:pt x="251" y="6517"/>
                    <a:pt x="176" y="4988"/>
                  </a:cubicBezTo>
                  <a:lnTo>
                    <a:pt x="176" y="4662"/>
                  </a:lnTo>
                  <a:lnTo>
                    <a:pt x="176" y="4662"/>
                  </a:lnTo>
                  <a:lnTo>
                    <a:pt x="176" y="4487"/>
                  </a:lnTo>
                  <a:cubicBezTo>
                    <a:pt x="126" y="3084"/>
                    <a:pt x="76" y="1705"/>
                    <a:pt x="26" y="327"/>
                  </a:cubicBezTo>
                  <a:lnTo>
                    <a:pt x="1" y="1"/>
                  </a:lnTo>
                  <a:lnTo>
                    <a:pt x="302" y="1"/>
                  </a:lnTo>
                  <a:lnTo>
                    <a:pt x="2783" y="1"/>
                  </a:lnTo>
                  <a:lnTo>
                    <a:pt x="3109" y="1"/>
                  </a:lnTo>
                  <a:lnTo>
                    <a:pt x="5590" y="1"/>
                  </a:lnTo>
                  <a:lnTo>
                    <a:pt x="5866" y="1"/>
                  </a:lnTo>
                  <a:lnTo>
                    <a:pt x="5891" y="302"/>
                  </a:lnTo>
                  <a:cubicBezTo>
                    <a:pt x="5941" y="1680"/>
                    <a:pt x="5966" y="3084"/>
                    <a:pt x="5991" y="4462"/>
                  </a:cubicBezTo>
                  <a:lnTo>
                    <a:pt x="5991" y="4763"/>
                  </a:lnTo>
                  <a:lnTo>
                    <a:pt x="5991" y="4763"/>
                  </a:lnTo>
                  <a:lnTo>
                    <a:pt x="5991" y="4763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4434613" y="3938828"/>
              <a:ext cx="491851" cy="250507"/>
            </a:xfrm>
            <a:custGeom>
              <a:avLst/>
              <a:gdLst/>
              <a:ahLst/>
              <a:cxnLst/>
              <a:rect l="l" t="t" r="r" b="b"/>
              <a:pathLst>
                <a:path w="24262" h="12357" extrusionOk="0">
                  <a:moveTo>
                    <a:pt x="15389" y="8422"/>
                  </a:moveTo>
                  <a:lnTo>
                    <a:pt x="15389" y="8547"/>
                  </a:lnTo>
                  <a:cubicBezTo>
                    <a:pt x="15364" y="9725"/>
                    <a:pt x="15339" y="10903"/>
                    <a:pt x="15339" y="12056"/>
                  </a:cubicBezTo>
                  <a:lnTo>
                    <a:pt x="15314" y="12357"/>
                  </a:lnTo>
                  <a:lnTo>
                    <a:pt x="15038" y="12357"/>
                  </a:lnTo>
                  <a:lnTo>
                    <a:pt x="12206" y="12357"/>
                  </a:lnTo>
                  <a:lnTo>
                    <a:pt x="11830" y="12357"/>
                  </a:lnTo>
                  <a:lnTo>
                    <a:pt x="8998" y="12357"/>
                  </a:lnTo>
                  <a:lnTo>
                    <a:pt x="8697" y="12357"/>
                  </a:lnTo>
                  <a:lnTo>
                    <a:pt x="8697" y="12056"/>
                  </a:lnTo>
                  <a:lnTo>
                    <a:pt x="8697" y="8547"/>
                  </a:lnTo>
                  <a:lnTo>
                    <a:pt x="8697" y="8121"/>
                  </a:lnTo>
                  <a:lnTo>
                    <a:pt x="8697" y="4211"/>
                  </a:lnTo>
                  <a:lnTo>
                    <a:pt x="8697" y="3785"/>
                  </a:lnTo>
                  <a:cubicBezTo>
                    <a:pt x="8697" y="2633"/>
                    <a:pt x="8697" y="1455"/>
                    <a:pt x="8697" y="277"/>
                  </a:cubicBezTo>
                  <a:lnTo>
                    <a:pt x="8697" y="1"/>
                  </a:lnTo>
                  <a:lnTo>
                    <a:pt x="8973" y="1"/>
                  </a:lnTo>
                  <a:lnTo>
                    <a:pt x="11930" y="1"/>
                  </a:lnTo>
                  <a:lnTo>
                    <a:pt x="12306" y="1"/>
                  </a:lnTo>
                  <a:lnTo>
                    <a:pt x="15239" y="1"/>
                  </a:lnTo>
                  <a:lnTo>
                    <a:pt x="15539" y="1"/>
                  </a:lnTo>
                  <a:lnTo>
                    <a:pt x="15539" y="277"/>
                  </a:lnTo>
                  <a:cubicBezTo>
                    <a:pt x="15539" y="1455"/>
                    <a:pt x="15514" y="2633"/>
                    <a:pt x="15489" y="3810"/>
                  </a:cubicBezTo>
                  <a:lnTo>
                    <a:pt x="15489" y="4086"/>
                  </a:lnTo>
                  <a:lnTo>
                    <a:pt x="15464" y="4086"/>
                  </a:lnTo>
                  <a:lnTo>
                    <a:pt x="15464" y="4211"/>
                  </a:lnTo>
                  <a:cubicBezTo>
                    <a:pt x="15464" y="5515"/>
                    <a:pt x="15439" y="6818"/>
                    <a:pt x="15414" y="8146"/>
                  </a:cubicBezTo>
                  <a:lnTo>
                    <a:pt x="15414" y="8422"/>
                  </a:lnTo>
                  <a:close/>
                  <a:moveTo>
                    <a:pt x="24086" y="4086"/>
                  </a:moveTo>
                  <a:lnTo>
                    <a:pt x="24086" y="4211"/>
                  </a:lnTo>
                  <a:cubicBezTo>
                    <a:pt x="24011" y="5540"/>
                    <a:pt x="23985" y="6843"/>
                    <a:pt x="23910" y="8146"/>
                  </a:cubicBezTo>
                  <a:lnTo>
                    <a:pt x="23910" y="8247"/>
                  </a:lnTo>
                  <a:lnTo>
                    <a:pt x="23910" y="8247"/>
                  </a:lnTo>
                  <a:lnTo>
                    <a:pt x="23910" y="8572"/>
                  </a:lnTo>
                  <a:cubicBezTo>
                    <a:pt x="23835" y="9725"/>
                    <a:pt x="23785" y="10903"/>
                    <a:pt x="23735" y="12056"/>
                  </a:cubicBezTo>
                  <a:lnTo>
                    <a:pt x="23735" y="12357"/>
                  </a:lnTo>
                  <a:lnTo>
                    <a:pt x="23459" y="12357"/>
                  </a:lnTo>
                  <a:lnTo>
                    <a:pt x="20602" y="12357"/>
                  </a:lnTo>
                  <a:lnTo>
                    <a:pt x="20226" y="12357"/>
                  </a:lnTo>
                  <a:lnTo>
                    <a:pt x="17419" y="12357"/>
                  </a:lnTo>
                  <a:lnTo>
                    <a:pt x="17118" y="12357"/>
                  </a:lnTo>
                  <a:lnTo>
                    <a:pt x="17118" y="12056"/>
                  </a:lnTo>
                  <a:cubicBezTo>
                    <a:pt x="17143" y="10878"/>
                    <a:pt x="17193" y="9700"/>
                    <a:pt x="17218" y="8547"/>
                  </a:cubicBezTo>
                  <a:lnTo>
                    <a:pt x="17218" y="8347"/>
                  </a:lnTo>
                  <a:lnTo>
                    <a:pt x="17218" y="8121"/>
                  </a:lnTo>
                  <a:cubicBezTo>
                    <a:pt x="17269" y="6818"/>
                    <a:pt x="17294" y="5515"/>
                    <a:pt x="17319" y="4211"/>
                  </a:cubicBezTo>
                  <a:lnTo>
                    <a:pt x="17319" y="4086"/>
                  </a:lnTo>
                  <a:lnTo>
                    <a:pt x="17319" y="4086"/>
                  </a:lnTo>
                  <a:lnTo>
                    <a:pt x="17319" y="3961"/>
                  </a:lnTo>
                  <a:lnTo>
                    <a:pt x="17319" y="3911"/>
                  </a:lnTo>
                  <a:lnTo>
                    <a:pt x="17319" y="3911"/>
                  </a:lnTo>
                  <a:lnTo>
                    <a:pt x="17319" y="3785"/>
                  </a:lnTo>
                  <a:cubicBezTo>
                    <a:pt x="17369" y="2607"/>
                    <a:pt x="17394" y="1455"/>
                    <a:pt x="17419" y="277"/>
                  </a:cubicBezTo>
                  <a:lnTo>
                    <a:pt x="17419" y="1"/>
                  </a:lnTo>
                  <a:lnTo>
                    <a:pt x="17720" y="1"/>
                  </a:lnTo>
                  <a:lnTo>
                    <a:pt x="20627" y="1"/>
                  </a:lnTo>
                  <a:lnTo>
                    <a:pt x="21028" y="1"/>
                  </a:lnTo>
                  <a:lnTo>
                    <a:pt x="23960" y="1"/>
                  </a:lnTo>
                  <a:lnTo>
                    <a:pt x="24261" y="1"/>
                  </a:lnTo>
                  <a:lnTo>
                    <a:pt x="24261" y="302"/>
                  </a:lnTo>
                  <a:cubicBezTo>
                    <a:pt x="24211" y="1455"/>
                    <a:pt x="24161" y="2633"/>
                    <a:pt x="24111" y="3810"/>
                  </a:cubicBezTo>
                  <a:lnTo>
                    <a:pt x="24086" y="4086"/>
                  </a:lnTo>
                  <a:close/>
                  <a:moveTo>
                    <a:pt x="6868" y="4086"/>
                  </a:moveTo>
                  <a:lnTo>
                    <a:pt x="6868" y="4211"/>
                  </a:lnTo>
                  <a:cubicBezTo>
                    <a:pt x="6868" y="5515"/>
                    <a:pt x="6893" y="6818"/>
                    <a:pt x="6893" y="8121"/>
                  </a:cubicBezTo>
                  <a:lnTo>
                    <a:pt x="6918" y="8422"/>
                  </a:lnTo>
                  <a:lnTo>
                    <a:pt x="6893" y="8422"/>
                  </a:lnTo>
                  <a:lnTo>
                    <a:pt x="6893" y="8547"/>
                  </a:lnTo>
                  <a:cubicBezTo>
                    <a:pt x="6893" y="9725"/>
                    <a:pt x="6918" y="10878"/>
                    <a:pt x="6918" y="12056"/>
                  </a:cubicBezTo>
                  <a:lnTo>
                    <a:pt x="6918" y="12357"/>
                  </a:lnTo>
                  <a:lnTo>
                    <a:pt x="6642" y="12357"/>
                  </a:lnTo>
                  <a:lnTo>
                    <a:pt x="3810" y="12357"/>
                  </a:lnTo>
                  <a:lnTo>
                    <a:pt x="3409" y="12357"/>
                  </a:lnTo>
                  <a:lnTo>
                    <a:pt x="602" y="12357"/>
                  </a:lnTo>
                  <a:lnTo>
                    <a:pt x="301" y="12357"/>
                  </a:lnTo>
                  <a:lnTo>
                    <a:pt x="301" y="12056"/>
                  </a:lnTo>
                  <a:cubicBezTo>
                    <a:pt x="276" y="10903"/>
                    <a:pt x="251" y="9725"/>
                    <a:pt x="226" y="8547"/>
                  </a:cubicBezTo>
                  <a:lnTo>
                    <a:pt x="226" y="8422"/>
                  </a:lnTo>
                  <a:lnTo>
                    <a:pt x="226" y="8422"/>
                  </a:lnTo>
                  <a:lnTo>
                    <a:pt x="201" y="8146"/>
                  </a:lnTo>
                  <a:cubicBezTo>
                    <a:pt x="176" y="6843"/>
                    <a:pt x="126" y="5515"/>
                    <a:pt x="101" y="4211"/>
                  </a:cubicBezTo>
                  <a:lnTo>
                    <a:pt x="101" y="4086"/>
                  </a:lnTo>
                  <a:lnTo>
                    <a:pt x="101" y="4086"/>
                  </a:lnTo>
                  <a:lnTo>
                    <a:pt x="76" y="3810"/>
                  </a:lnTo>
                  <a:cubicBezTo>
                    <a:pt x="76" y="2633"/>
                    <a:pt x="25" y="1455"/>
                    <a:pt x="0" y="302"/>
                  </a:cubicBezTo>
                  <a:lnTo>
                    <a:pt x="0" y="1"/>
                  </a:lnTo>
                  <a:lnTo>
                    <a:pt x="301" y="1"/>
                  </a:lnTo>
                  <a:lnTo>
                    <a:pt x="3208" y="1"/>
                  </a:lnTo>
                  <a:lnTo>
                    <a:pt x="3609" y="1"/>
                  </a:lnTo>
                  <a:lnTo>
                    <a:pt x="6542" y="1"/>
                  </a:lnTo>
                  <a:lnTo>
                    <a:pt x="6842" y="1"/>
                  </a:lnTo>
                  <a:lnTo>
                    <a:pt x="6842" y="277"/>
                  </a:lnTo>
                  <a:cubicBezTo>
                    <a:pt x="6842" y="1455"/>
                    <a:pt x="6868" y="2633"/>
                    <a:pt x="6868" y="3785"/>
                  </a:cubicBezTo>
                  <a:lnTo>
                    <a:pt x="6868" y="4086"/>
                  </a:lnTo>
                  <a:lnTo>
                    <a:pt x="6868" y="4086"/>
                  </a:lnTo>
                  <a:lnTo>
                    <a:pt x="6868" y="4086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4314188" y="4210170"/>
              <a:ext cx="731148" cy="45248"/>
            </a:xfrm>
            <a:custGeom>
              <a:avLst/>
              <a:gdLst/>
              <a:ahLst/>
              <a:cxnLst/>
              <a:rect l="l" t="t" r="r" b="b"/>
              <a:pathLst>
                <a:path w="36066" h="2232" extrusionOk="0">
                  <a:moveTo>
                    <a:pt x="36066" y="0"/>
                  </a:moveTo>
                  <a:lnTo>
                    <a:pt x="0" y="0"/>
                  </a:lnTo>
                  <a:lnTo>
                    <a:pt x="0" y="2231"/>
                  </a:lnTo>
                  <a:lnTo>
                    <a:pt x="36066" y="2231"/>
                  </a:lnTo>
                  <a:lnTo>
                    <a:pt x="36066" y="0"/>
                  </a:lnTo>
                  <a:close/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4271512" y="4255400"/>
              <a:ext cx="816515" cy="45228"/>
            </a:xfrm>
            <a:custGeom>
              <a:avLst/>
              <a:gdLst/>
              <a:ahLst/>
              <a:cxnLst/>
              <a:rect l="l" t="t" r="r" b="b"/>
              <a:pathLst>
                <a:path w="40277" h="2231" extrusionOk="0">
                  <a:moveTo>
                    <a:pt x="40276" y="2231"/>
                  </a:moveTo>
                  <a:lnTo>
                    <a:pt x="0" y="2231"/>
                  </a:lnTo>
                  <a:lnTo>
                    <a:pt x="0" y="0"/>
                  </a:lnTo>
                  <a:lnTo>
                    <a:pt x="40276" y="0"/>
                  </a:lnTo>
                  <a:lnTo>
                    <a:pt x="40276" y="2231"/>
                  </a:lnTo>
                  <a:close/>
                </a:path>
              </a:pathLst>
            </a:custGeom>
            <a:solidFill>
              <a:srgbClr val="372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4251684" y="3029820"/>
              <a:ext cx="859696" cy="44741"/>
            </a:xfrm>
            <a:custGeom>
              <a:avLst/>
              <a:gdLst/>
              <a:ahLst/>
              <a:cxnLst/>
              <a:rect l="l" t="t" r="r" b="b"/>
              <a:pathLst>
                <a:path w="42407" h="2207" extrusionOk="0">
                  <a:moveTo>
                    <a:pt x="1" y="2206"/>
                  </a:moveTo>
                  <a:lnTo>
                    <a:pt x="42407" y="2206"/>
                  </a:lnTo>
                  <a:lnTo>
                    <a:pt x="42407" y="1"/>
                  </a:lnTo>
                  <a:lnTo>
                    <a:pt x="1" y="1"/>
                  </a:lnTo>
                  <a:lnTo>
                    <a:pt x="1" y="22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4251684" y="3092831"/>
              <a:ext cx="859696" cy="22381"/>
            </a:xfrm>
            <a:custGeom>
              <a:avLst/>
              <a:gdLst/>
              <a:ahLst/>
              <a:cxnLst/>
              <a:rect l="l" t="t" r="r" b="b"/>
              <a:pathLst>
                <a:path w="42407" h="1104" extrusionOk="0">
                  <a:moveTo>
                    <a:pt x="1" y="1103"/>
                  </a:moveTo>
                  <a:lnTo>
                    <a:pt x="42407" y="1103"/>
                  </a:lnTo>
                  <a:lnTo>
                    <a:pt x="42407" y="0"/>
                  </a:lnTo>
                  <a:lnTo>
                    <a:pt x="1" y="0"/>
                  </a:lnTo>
                  <a:lnTo>
                    <a:pt x="1" y="11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4293853" y="3817389"/>
              <a:ext cx="766219" cy="17820"/>
            </a:xfrm>
            <a:custGeom>
              <a:avLst/>
              <a:gdLst/>
              <a:ahLst/>
              <a:cxnLst/>
              <a:rect l="l" t="t" r="r" b="b"/>
              <a:pathLst>
                <a:path w="37796" h="879" extrusionOk="0">
                  <a:moveTo>
                    <a:pt x="37796" y="1"/>
                  </a:moveTo>
                  <a:lnTo>
                    <a:pt x="18898" y="1"/>
                  </a:lnTo>
                  <a:lnTo>
                    <a:pt x="1" y="1"/>
                  </a:lnTo>
                  <a:cubicBezTo>
                    <a:pt x="26" y="302"/>
                    <a:pt x="76" y="577"/>
                    <a:pt x="101" y="878"/>
                  </a:cubicBezTo>
                  <a:lnTo>
                    <a:pt x="18898" y="878"/>
                  </a:lnTo>
                  <a:lnTo>
                    <a:pt x="37670" y="878"/>
                  </a:lnTo>
                  <a:cubicBezTo>
                    <a:pt x="37720" y="577"/>
                    <a:pt x="37771" y="302"/>
                    <a:pt x="37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4770972" y="2848939"/>
              <a:ext cx="104687" cy="109249"/>
            </a:xfrm>
            <a:custGeom>
              <a:avLst/>
              <a:gdLst/>
              <a:ahLst/>
              <a:cxnLst/>
              <a:rect l="l" t="t" r="r" b="b"/>
              <a:pathLst>
                <a:path w="5164" h="5389" extrusionOk="0">
                  <a:moveTo>
                    <a:pt x="1" y="5389"/>
                  </a:moveTo>
                  <a:lnTo>
                    <a:pt x="5164" y="2657"/>
                  </a:lnTo>
                  <a:lnTo>
                    <a:pt x="76" y="0"/>
                  </a:lnTo>
                  <a:cubicBezTo>
                    <a:pt x="26" y="1780"/>
                    <a:pt x="1" y="3584"/>
                    <a:pt x="1" y="5389"/>
                  </a:cubicBezTo>
                </a:path>
              </a:pathLst>
            </a:custGeom>
            <a:solidFill>
              <a:srgbClr val="E96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4683593" y="2799654"/>
              <a:ext cx="112289" cy="151415"/>
            </a:xfrm>
            <a:custGeom>
              <a:avLst/>
              <a:gdLst/>
              <a:ahLst/>
              <a:cxnLst/>
              <a:rect l="l" t="t" r="r" b="b"/>
              <a:pathLst>
                <a:path w="5539" h="7469" extrusionOk="0">
                  <a:moveTo>
                    <a:pt x="75" y="0"/>
                  </a:moveTo>
                  <a:lnTo>
                    <a:pt x="5539" y="1404"/>
                  </a:lnTo>
                  <a:lnTo>
                    <a:pt x="5539" y="6115"/>
                  </a:lnTo>
                  <a:lnTo>
                    <a:pt x="0" y="746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96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4682052" y="2798640"/>
              <a:ext cx="7136" cy="231188"/>
            </a:xfrm>
            <a:custGeom>
              <a:avLst/>
              <a:gdLst/>
              <a:ahLst/>
              <a:cxnLst/>
              <a:rect l="l" t="t" r="r" b="b"/>
              <a:pathLst>
                <a:path w="352" h="11404" extrusionOk="0">
                  <a:moveTo>
                    <a:pt x="352" y="11228"/>
                  </a:moveTo>
                  <a:cubicBezTo>
                    <a:pt x="352" y="11328"/>
                    <a:pt x="277" y="11404"/>
                    <a:pt x="176" y="11404"/>
                  </a:cubicBezTo>
                  <a:cubicBezTo>
                    <a:pt x="76" y="11404"/>
                    <a:pt x="1" y="11328"/>
                    <a:pt x="1" y="11228"/>
                  </a:cubicBezTo>
                  <a:lnTo>
                    <a:pt x="1" y="201"/>
                  </a:lnTo>
                  <a:cubicBezTo>
                    <a:pt x="1" y="100"/>
                    <a:pt x="76" y="0"/>
                    <a:pt x="176" y="0"/>
                  </a:cubicBezTo>
                  <a:cubicBezTo>
                    <a:pt x="277" y="0"/>
                    <a:pt x="352" y="100"/>
                    <a:pt x="352" y="201"/>
                  </a:cubicBezTo>
                  <a:lnTo>
                    <a:pt x="352" y="11228"/>
                  </a:lnTo>
                  <a:close/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4505246" y="3850435"/>
              <a:ext cx="39126" cy="53864"/>
            </a:xfrm>
            <a:custGeom>
              <a:avLst/>
              <a:gdLst/>
              <a:ahLst/>
              <a:cxnLst/>
              <a:rect l="l" t="t" r="r" b="b"/>
              <a:pathLst>
                <a:path w="1930" h="2657" extrusionOk="0">
                  <a:moveTo>
                    <a:pt x="952" y="0"/>
                  </a:moveTo>
                  <a:cubicBezTo>
                    <a:pt x="677" y="0"/>
                    <a:pt x="451" y="75"/>
                    <a:pt x="276" y="201"/>
                  </a:cubicBezTo>
                  <a:cubicBezTo>
                    <a:pt x="100" y="326"/>
                    <a:pt x="0" y="501"/>
                    <a:pt x="0" y="702"/>
                  </a:cubicBezTo>
                  <a:cubicBezTo>
                    <a:pt x="0" y="927"/>
                    <a:pt x="75" y="1078"/>
                    <a:pt x="251" y="1203"/>
                  </a:cubicBezTo>
                  <a:cubicBezTo>
                    <a:pt x="401" y="1328"/>
                    <a:pt x="627" y="1429"/>
                    <a:pt x="927" y="1529"/>
                  </a:cubicBezTo>
                  <a:cubicBezTo>
                    <a:pt x="1103" y="1579"/>
                    <a:pt x="1228" y="1629"/>
                    <a:pt x="1303" y="1704"/>
                  </a:cubicBezTo>
                  <a:cubicBezTo>
                    <a:pt x="1379" y="1754"/>
                    <a:pt x="1404" y="1830"/>
                    <a:pt x="1404" y="1930"/>
                  </a:cubicBezTo>
                  <a:cubicBezTo>
                    <a:pt x="1404" y="2030"/>
                    <a:pt x="1379" y="2105"/>
                    <a:pt x="1303" y="2155"/>
                  </a:cubicBezTo>
                  <a:cubicBezTo>
                    <a:pt x="1228" y="2231"/>
                    <a:pt x="1128" y="2256"/>
                    <a:pt x="978" y="2256"/>
                  </a:cubicBezTo>
                  <a:cubicBezTo>
                    <a:pt x="877" y="2256"/>
                    <a:pt x="777" y="2231"/>
                    <a:pt x="677" y="2206"/>
                  </a:cubicBezTo>
                  <a:cubicBezTo>
                    <a:pt x="602" y="2180"/>
                    <a:pt x="526" y="2155"/>
                    <a:pt x="476" y="2105"/>
                  </a:cubicBezTo>
                  <a:lnTo>
                    <a:pt x="401" y="1729"/>
                  </a:lnTo>
                  <a:lnTo>
                    <a:pt x="0" y="1729"/>
                  </a:lnTo>
                  <a:lnTo>
                    <a:pt x="0" y="2281"/>
                  </a:lnTo>
                  <a:cubicBezTo>
                    <a:pt x="125" y="2406"/>
                    <a:pt x="251" y="2481"/>
                    <a:pt x="426" y="2556"/>
                  </a:cubicBezTo>
                  <a:cubicBezTo>
                    <a:pt x="602" y="2607"/>
                    <a:pt x="777" y="2657"/>
                    <a:pt x="978" y="2657"/>
                  </a:cubicBezTo>
                  <a:cubicBezTo>
                    <a:pt x="1253" y="2657"/>
                    <a:pt x="1504" y="2581"/>
                    <a:pt x="1679" y="2456"/>
                  </a:cubicBezTo>
                  <a:cubicBezTo>
                    <a:pt x="1855" y="2331"/>
                    <a:pt x="1930" y="2155"/>
                    <a:pt x="1930" y="1930"/>
                  </a:cubicBezTo>
                  <a:cubicBezTo>
                    <a:pt x="1930" y="1729"/>
                    <a:pt x="1855" y="1554"/>
                    <a:pt x="1704" y="1429"/>
                  </a:cubicBezTo>
                  <a:cubicBezTo>
                    <a:pt x="1554" y="1278"/>
                    <a:pt x="1353" y="1178"/>
                    <a:pt x="1053" y="1103"/>
                  </a:cubicBezTo>
                  <a:cubicBezTo>
                    <a:pt x="877" y="1053"/>
                    <a:pt x="727" y="977"/>
                    <a:pt x="652" y="927"/>
                  </a:cubicBezTo>
                  <a:cubicBezTo>
                    <a:pt x="551" y="877"/>
                    <a:pt x="526" y="802"/>
                    <a:pt x="526" y="702"/>
                  </a:cubicBezTo>
                  <a:cubicBezTo>
                    <a:pt x="526" y="627"/>
                    <a:pt x="551" y="551"/>
                    <a:pt x="627" y="476"/>
                  </a:cubicBezTo>
                  <a:cubicBezTo>
                    <a:pt x="727" y="426"/>
                    <a:pt x="827" y="401"/>
                    <a:pt x="978" y="401"/>
                  </a:cubicBezTo>
                  <a:cubicBezTo>
                    <a:pt x="1053" y="401"/>
                    <a:pt x="1153" y="401"/>
                    <a:pt x="1253" y="426"/>
                  </a:cubicBezTo>
                  <a:cubicBezTo>
                    <a:pt x="1328" y="451"/>
                    <a:pt x="1404" y="476"/>
                    <a:pt x="1429" y="501"/>
                  </a:cubicBezTo>
                  <a:lnTo>
                    <a:pt x="1504" y="852"/>
                  </a:lnTo>
                  <a:lnTo>
                    <a:pt x="1905" y="852"/>
                  </a:lnTo>
                  <a:lnTo>
                    <a:pt x="1905" y="326"/>
                  </a:lnTo>
                  <a:cubicBezTo>
                    <a:pt x="1780" y="226"/>
                    <a:pt x="1654" y="150"/>
                    <a:pt x="1479" y="75"/>
                  </a:cubicBezTo>
                  <a:cubicBezTo>
                    <a:pt x="1328" y="25"/>
                    <a:pt x="1128" y="0"/>
                    <a:pt x="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4561120" y="3850435"/>
              <a:ext cx="42714" cy="53864"/>
            </a:xfrm>
            <a:custGeom>
              <a:avLst/>
              <a:gdLst/>
              <a:ahLst/>
              <a:cxnLst/>
              <a:rect l="l" t="t" r="r" b="b"/>
              <a:pathLst>
                <a:path w="2107" h="2657" extrusionOk="0">
                  <a:moveTo>
                    <a:pt x="1179" y="0"/>
                  </a:moveTo>
                  <a:cubicBezTo>
                    <a:pt x="828" y="0"/>
                    <a:pt x="552" y="100"/>
                    <a:pt x="327" y="351"/>
                  </a:cubicBezTo>
                  <a:cubicBezTo>
                    <a:pt x="101" y="602"/>
                    <a:pt x="1" y="902"/>
                    <a:pt x="1" y="1278"/>
                  </a:cubicBezTo>
                  <a:lnTo>
                    <a:pt x="1" y="1353"/>
                  </a:lnTo>
                  <a:cubicBezTo>
                    <a:pt x="1" y="1729"/>
                    <a:pt x="101" y="2055"/>
                    <a:pt x="327" y="2281"/>
                  </a:cubicBezTo>
                  <a:cubicBezTo>
                    <a:pt x="552" y="2531"/>
                    <a:pt x="828" y="2657"/>
                    <a:pt x="1179" y="2657"/>
                  </a:cubicBezTo>
                  <a:cubicBezTo>
                    <a:pt x="1379" y="2657"/>
                    <a:pt x="1555" y="2607"/>
                    <a:pt x="1705" y="2531"/>
                  </a:cubicBezTo>
                  <a:cubicBezTo>
                    <a:pt x="1881" y="2456"/>
                    <a:pt x="2006" y="2381"/>
                    <a:pt x="2106" y="2256"/>
                  </a:cubicBezTo>
                  <a:lnTo>
                    <a:pt x="2106" y="1729"/>
                  </a:lnTo>
                  <a:lnTo>
                    <a:pt x="1730" y="1729"/>
                  </a:lnTo>
                  <a:lnTo>
                    <a:pt x="1680" y="2080"/>
                  </a:lnTo>
                  <a:cubicBezTo>
                    <a:pt x="1630" y="2130"/>
                    <a:pt x="1555" y="2180"/>
                    <a:pt x="1480" y="2206"/>
                  </a:cubicBezTo>
                  <a:cubicBezTo>
                    <a:pt x="1405" y="2231"/>
                    <a:pt x="1304" y="2256"/>
                    <a:pt x="1204" y="2256"/>
                  </a:cubicBezTo>
                  <a:cubicBezTo>
                    <a:pt x="978" y="2256"/>
                    <a:pt x="803" y="2155"/>
                    <a:pt x="703" y="2005"/>
                  </a:cubicBezTo>
                  <a:cubicBezTo>
                    <a:pt x="577" y="1830"/>
                    <a:pt x="502" y="1629"/>
                    <a:pt x="502" y="1353"/>
                  </a:cubicBezTo>
                  <a:lnTo>
                    <a:pt x="502" y="1278"/>
                  </a:lnTo>
                  <a:cubicBezTo>
                    <a:pt x="502" y="1003"/>
                    <a:pt x="577" y="802"/>
                    <a:pt x="703" y="627"/>
                  </a:cubicBezTo>
                  <a:cubicBezTo>
                    <a:pt x="803" y="476"/>
                    <a:pt x="978" y="401"/>
                    <a:pt x="1204" y="401"/>
                  </a:cubicBezTo>
                  <a:cubicBezTo>
                    <a:pt x="1304" y="401"/>
                    <a:pt x="1405" y="401"/>
                    <a:pt x="1480" y="426"/>
                  </a:cubicBezTo>
                  <a:cubicBezTo>
                    <a:pt x="1555" y="451"/>
                    <a:pt x="1630" y="501"/>
                    <a:pt x="1680" y="551"/>
                  </a:cubicBezTo>
                  <a:lnTo>
                    <a:pt x="1730" y="902"/>
                  </a:lnTo>
                  <a:lnTo>
                    <a:pt x="2106" y="902"/>
                  </a:lnTo>
                  <a:lnTo>
                    <a:pt x="2106" y="376"/>
                  </a:lnTo>
                  <a:cubicBezTo>
                    <a:pt x="2006" y="276"/>
                    <a:pt x="1881" y="175"/>
                    <a:pt x="1705" y="100"/>
                  </a:cubicBezTo>
                  <a:cubicBezTo>
                    <a:pt x="1555" y="25"/>
                    <a:pt x="1379" y="0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4621596" y="3850942"/>
              <a:ext cx="53377" cy="52344"/>
            </a:xfrm>
            <a:custGeom>
              <a:avLst/>
              <a:gdLst/>
              <a:ahLst/>
              <a:cxnLst/>
              <a:rect l="l" t="t" r="r" b="b"/>
              <a:pathLst>
                <a:path w="2633" h="2582" extrusionOk="0">
                  <a:moveTo>
                    <a:pt x="0" y="0"/>
                  </a:moveTo>
                  <a:lnTo>
                    <a:pt x="0" y="326"/>
                  </a:lnTo>
                  <a:lnTo>
                    <a:pt x="276" y="376"/>
                  </a:lnTo>
                  <a:lnTo>
                    <a:pt x="276" y="2231"/>
                  </a:lnTo>
                  <a:lnTo>
                    <a:pt x="0" y="2281"/>
                  </a:lnTo>
                  <a:lnTo>
                    <a:pt x="0" y="2582"/>
                  </a:lnTo>
                  <a:lnTo>
                    <a:pt x="1053" y="2582"/>
                  </a:lnTo>
                  <a:lnTo>
                    <a:pt x="1053" y="2281"/>
                  </a:lnTo>
                  <a:lnTo>
                    <a:pt x="777" y="2231"/>
                  </a:lnTo>
                  <a:lnTo>
                    <a:pt x="777" y="1504"/>
                  </a:lnTo>
                  <a:lnTo>
                    <a:pt x="1830" y="1504"/>
                  </a:lnTo>
                  <a:lnTo>
                    <a:pt x="1830" y="2231"/>
                  </a:lnTo>
                  <a:lnTo>
                    <a:pt x="1554" y="2281"/>
                  </a:lnTo>
                  <a:lnTo>
                    <a:pt x="1554" y="2582"/>
                  </a:lnTo>
                  <a:lnTo>
                    <a:pt x="2632" y="2582"/>
                  </a:lnTo>
                  <a:lnTo>
                    <a:pt x="2632" y="2281"/>
                  </a:lnTo>
                  <a:lnTo>
                    <a:pt x="2356" y="2231"/>
                  </a:lnTo>
                  <a:lnTo>
                    <a:pt x="2356" y="376"/>
                  </a:lnTo>
                  <a:lnTo>
                    <a:pt x="2632" y="326"/>
                  </a:lnTo>
                  <a:lnTo>
                    <a:pt x="2632" y="0"/>
                  </a:lnTo>
                  <a:lnTo>
                    <a:pt x="1554" y="0"/>
                  </a:lnTo>
                  <a:lnTo>
                    <a:pt x="1554" y="326"/>
                  </a:lnTo>
                  <a:lnTo>
                    <a:pt x="1830" y="376"/>
                  </a:lnTo>
                  <a:lnTo>
                    <a:pt x="1830" y="1103"/>
                  </a:lnTo>
                  <a:lnTo>
                    <a:pt x="777" y="1103"/>
                  </a:lnTo>
                  <a:lnTo>
                    <a:pt x="777" y="376"/>
                  </a:lnTo>
                  <a:lnTo>
                    <a:pt x="1053" y="326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4691723" y="3850435"/>
              <a:ext cx="47782" cy="53864"/>
            </a:xfrm>
            <a:custGeom>
              <a:avLst/>
              <a:gdLst/>
              <a:ahLst/>
              <a:cxnLst/>
              <a:rect l="l" t="t" r="r" b="b"/>
              <a:pathLst>
                <a:path w="2357" h="2657" extrusionOk="0">
                  <a:moveTo>
                    <a:pt x="1178" y="401"/>
                  </a:moveTo>
                  <a:cubicBezTo>
                    <a:pt x="1379" y="401"/>
                    <a:pt x="1554" y="476"/>
                    <a:pt x="1654" y="652"/>
                  </a:cubicBezTo>
                  <a:cubicBezTo>
                    <a:pt x="1780" y="802"/>
                    <a:pt x="1830" y="1028"/>
                    <a:pt x="1830" y="1303"/>
                  </a:cubicBezTo>
                  <a:lnTo>
                    <a:pt x="1830" y="1328"/>
                  </a:lnTo>
                  <a:cubicBezTo>
                    <a:pt x="1830" y="1604"/>
                    <a:pt x="1780" y="1830"/>
                    <a:pt x="1679" y="2005"/>
                  </a:cubicBezTo>
                  <a:cubicBezTo>
                    <a:pt x="1554" y="2155"/>
                    <a:pt x="1404" y="2256"/>
                    <a:pt x="1178" y="2256"/>
                  </a:cubicBezTo>
                  <a:cubicBezTo>
                    <a:pt x="953" y="2256"/>
                    <a:pt x="802" y="2155"/>
                    <a:pt x="677" y="2005"/>
                  </a:cubicBezTo>
                  <a:cubicBezTo>
                    <a:pt x="577" y="1830"/>
                    <a:pt x="526" y="1604"/>
                    <a:pt x="526" y="1328"/>
                  </a:cubicBezTo>
                  <a:lnTo>
                    <a:pt x="526" y="1303"/>
                  </a:lnTo>
                  <a:cubicBezTo>
                    <a:pt x="526" y="1028"/>
                    <a:pt x="577" y="802"/>
                    <a:pt x="677" y="652"/>
                  </a:cubicBezTo>
                  <a:cubicBezTo>
                    <a:pt x="802" y="476"/>
                    <a:pt x="953" y="401"/>
                    <a:pt x="1178" y="401"/>
                  </a:cubicBezTo>
                  <a:close/>
                  <a:moveTo>
                    <a:pt x="1178" y="0"/>
                  </a:moveTo>
                  <a:cubicBezTo>
                    <a:pt x="827" y="0"/>
                    <a:pt x="552" y="125"/>
                    <a:pt x="326" y="351"/>
                  </a:cubicBezTo>
                  <a:cubicBezTo>
                    <a:pt x="125" y="602"/>
                    <a:pt x="0" y="927"/>
                    <a:pt x="0" y="1303"/>
                  </a:cubicBezTo>
                  <a:lnTo>
                    <a:pt x="0" y="1328"/>
                  </a:lnTo>
                  <a:cubicBezTo>
                    <a:pt x="0" y="1704"/>
                    <a:pt x="125" y="2030"/>
                    <a:pt x="326" y="2281"/>
                  </a:cubicBezTo>
                  <a:cubicBezTo>
                    <a:pt x="552" y="2531"/>
                    <a:pt x="827" y="2657"/>
                    <a:pt x="1178" y="2657"/>
                  </a:cubicBezTo>
                  <a:cubicBezTo>
                    <a:pt x="1529" y="2657"/>
                    <a:pt x="1805" y="2531"/>
                    <a:pt x="2030" y="2281"/>
                  </a:cubicBezTo>
                  <a:cubicBezTo>
                    <a:pt x="2231" y="2030"/>
                    <a:pt x="2356" y="1704"/>
                    <a:pt x="2356" y="1328"/>
                  </a:cubicBezTo>
                  <a:lnTo>
                    <a:pt x="2356" y="1303"/>
                  </a:lnTo>
                  <a:cubicBezTo>
                    <a:pt x="2356" y="927"/>
                    <a:pt x="2231" y="602"/>
                    <a:pt x="2030" y="351"/>
                  </a:cubicBezTo>
                  <a:cubicBezTo>
                    <a:pt x="1805" y="125"/>
                    <a:pt x="1529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4756254" y="3850435"/>
              <a:ext cx="47762" cy="53864"/>
            </a:xfrm>
            <a:custGeom>
              <a:avLst/>
              <a:gdLst/>
              <a:ahLst/>
              <a:cxnLst/>
              <a:rect l="l" t="t" r="r" b="b"/>
              <a:pathLst>
                <a:path w="2356" h="2657" extrusionOk="0">
                  <a:moveTo>
                    <a:pt x="1178" y="401"/>
                  </a:moveTo>
                  <a:cubicBezTo>
                    <a:pt x="1404" y="401"/>
                    <a:pt x="1554" y="476"/>
                    <a:pt x="1679" y="652"/>
                  </a:cubicBezTo>
                  <a:cubicBezTo>
                    <a:pt x="1780" y="802"/>
                    <a:pt x="1830" y="1028"/>
                    <a:pt x="1830" y="1303"/>
                  </a:cubicBezTo>
                  <a:lnTo>
                    <a:pt x="1830" y="1328"/>
                  </a:lnTo>
                  <a:cubicBezTo>
                    <a:pt x="1830" y="1604"/>
                    <a:pt x="1780" y="1830"/>
                    <a:pt x="1679" y="2005"/>
                  </a:cubicBezTo>
                  <a:cubicBezTo>
                    <a:pt x="1554" y="2155"/>
                    <a:pt x="1404" y="2256"/>
                    <a:pt x="1178" y="2256"/>
                  </a:cubicBezTo>
                  <a:cubicBezTo>
                    <a:pt x="952" y="2256"/>
                    <a:pt x="802" y="2155"/>
                    <a:pt x="702" y="2005"/>
                  </a:cubicBezTo>
                  <a:cubicBezTo>
                    <a:pt x="577" y="1830"/>
                    <a:pt x="526" y="1604"/>
                    <a:pt x="526" y="1328"/>
                  </a:cubicBezTo>
                  <a:lnTo>
                    <a:pt x="526" y="1303"/>
                  </a:lnTo>
                  <a:cubicBezTo>
                    <a:pt x="526" y="1028"/>
                    <a:pt x="577" y="802"/>
                    <a:pt x="702" y="652"/>
                  </a:cubicBezTo>
                  <a:cubicBezTo>
                    <a:pt x="802" y="476"/>
                    <a:pt x="952" y="401"/>
                    <a:pt x="1178" y="401"/>
                  </a:cubicBezTo>
                  <a:close/>
                  <a:moveTo>
                    <a:pt x="1178" y="0"/>
                  </a:moveTo>
                  <a:cubicBezTo>
                    <a:pt x="827" y="0"/>
                    <a:pt x="551" y="125"/>
                    <a:pt x="326" y="351"/>
                  </a:cubicBezTo>
                  <a:cubicBezTo>
                    <a:pt x="125" y="602"/>
                    <a:pt x="0" y="927"/>
                    <a:pt x="0" y="1303"/>
                  </a:cubicBezTo>
                  <a:lnTo>
                    <a:pt x="0" y="1328"/>
                  </a:lnTo>
                  <a:cubicBezTo>
                    <a:pt x="0" y="1704"/>
                    <a:pt x="125" y="2030"/>
                    <a:pt x="326" y="2281"/>
                  </a:cubicBezTo>
                  <a:cubicBezTo>
                    <a:pt x="551" y="2531"/>
                    <a:pt x="827" y="2657"/>
                    <a:pt x="1178" y="2657"/>
                  </a:cubicBezTo>
                  <a:cubicBezTo>
                    <a:pt x="1529" y="2657"/>
                    <a:pt x="1805" y="2531"/>
                    <a:pt x="2030" y="2281"/>
                  </a:cubicBezTo>
                  <a:cubicBezTo>
                    <a:pt x="2256" y="2030"/>
                    <a:pt x="2356" y="1704"/>
                    <a:pt x="2356" y="1328"/>
                  </a:cubicBezTo>
                  <a:lnTo>
                    <a:pt x="2356" y="1303"/>
                  </a:lnTo>
                  <a:cubicBezTo>
                    <a:pt x="2356" y="927"/>
                    <a:pt x="2256" y="602"/>
                    <a:pt x="2030" y="351"/>
                  </a:cubicBezTo>
                  <a:cubicBezTo>
                    <a:pt x="1805" y="125"/>
                    <a:pt x="1529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4820785" y="3850942"/>
              <a:ext cx="39126" cy="52344"/>
            </a:xfrm>
            <a:custGeom>
              <a:avLst/>
              <a:gdLst/>
              <a:ahLst/>
              <a:cxnLst/>
              <a:rect l="l" t="t" r="r" b="b"/>
              <a:pathLst>
                <a:path w="1930" h="2582" extrusionOk="0">
                  <a:moveTo>
                    <a:pt x="0" y="0"/>
                  </a:moveTo>
                  <a:lnTo>
                    <a:pt x="0" y="326"/>
                  </a:lnTo>
                  <a:lnTo>
                    <a:pt x="276" y="376"/>
                  </a:lnTo>
                  <a:lnTo>
                    <a:pt x="276" y="2231"/>
                  </a:lnTo>
                  <a:lnTo>
                    <a:pt x="0" y="2281"/>
                  </a:lnTo>
                  <a:lnTo>
                    <a:pt x="0" y="2582"/>
                  </a:lnTo>
                  <a:lnTo>
                    <a:pt x="1930" y="2582"/>
                  </a:lnTo>
                  <a:lnTo>
                    <a:pt x="1930" y="1855"/>
                  </a:lnTo>
                  <a:lnTo>
                    <a:pt x="1554" y="1855"/>
                  </a:lnTo>
                  <a:lnTo>
                    <a:pt x="1529" y="2181"/>
                  </a:lnTo>
                  <a:lnTo>
                    <a:pt x="777" y="2181"/>
                  </a:lnTo>
                  <a:lnTo>
                    <a:pt x="777" y="376"/>
                  </a:lnTo>
                  <a:lnTo>
                    <a:pt x="1078" y="326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33"/>
          <p:cNvSpPr/>
          <p:nvPr/>
        </p:nvSpPr>
        <p:spPr>
          <a:xfrm flipH="1">
            <a:off x="1445189" y="210202"/>
            <a:ext cx="1249611" cy="52730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3"/>
          <p:cNvSpPr/>
          <p:nvPr/>
        </p:nvSpPr>
        <p:spPr>
          <a:xfrm>
            <a:off x="6664752" y="352295"/>
            <a:ext cx="1046287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3"/>
          <p:cNvSpPr/>
          <p:nvPr/>
        </p:nvSpPr>
        <p:spPr>
          <a:xfrm>
            <a:off x="5484458" y="600331"/>
            <a:ext cx="642043" cy="356664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3"/>
          <p:cNvSpPr/>
          <p:nvPr/>
        </p:nvSpPr>
        <p:spPr>
          <a:xfrm>
            <a:off x="3493317" y="518014"/>
            <a:ext cx="1046287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3"/>
          <p:cNvSpPr/>
          <p:nvPr/>
        </p:nvSpPr>
        <p:spPr>
          <a:xfrm flipH="1">
            <a:off x="3878076" y="493975"/>
            <a:ext cx="921669" cy="388907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ow to sit correctly in front of the comput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486901" cy="71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928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3" name="Google Shape;1913;p53"/>
          <p:cNvGrpSpPr/>
          <p:nvPr/>
        </p:nvGrpSpPr>
        <p:grpSpPr>
          <a:xfrm>
            <a:off x="760675" y="713960"/>
            <a:ext cx="6618273" cy="2142045"/>
            <a:chOff x="1252145" y="1365041"/>
            <a:chExt cx="6708120" cy="1606534"/>
          </a:xfrm>
        </p:grpSpPr>
        <p:sp>
          <p:nvSpPr>
            <p:cNvPr id="1916" name="Google Shape;1916;p53"/>
            <p:cNvSpPr/>
            <p:nvPr/>
          </p:nvSpPr>
          <p:spPr>
            <a:xfrm rot="10800000">
              <a:off x="3015765" y="2149606"/>
              <a:ext cx="1759300" cy="821969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solidFill>
              <a:schemeClr val="dk1"/>
            </a:solidFill>
            <a:ln w="38100" cap="rnd" cmpd="sng">
              <a:solidFill>
                <a:srgbClr val="121B4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53"/>
            <p:cNvSpPr/>
            <p:nvPr/>
          </p:nvSpPr>
          <p:spPr>
            <a:xfrm rot="10800000">
              <a:off x="1320526" y="1365041"/>
              <a:ext cx="1695240" cy="843241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solidFill>
              <a:schemeClr val="dk1"/>
            </a:solidFill>
            <a:ln w="38100" cap="rnd" cmpd="sng">
              <a:solidFill>
                <a:srgbClr val="121B4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53"/>
            <p:cNvSpPr/>
            <p:nvPr/>
          </p:nvSpPr>
          <p:spPr>
            <a:xfrm rot="10800000">
              <a:off x="2947354" y="2091776"/>
              <a:ext cx="136824" cy="136847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3"/>
            <p:cNvSpPr/>
            <p:nvPr/>
          </p:nvSpPr>
          <p:spPr>
            <a:xfrm rot="10800000">
              <a:off x="1252145" y="2103665"/>
              <a:ext cx="136824" cy="136847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3"/>
            <p:cNvSpPr/>
            <p:nvPr/>
          </p:nvSpPr>
          <p:spPr>
            <a:xfrm rot="10800000">
              <a:off x="7823401" y="2103666"/>
              <a:ext cx="136864" cy="136846"/>
            </a:xfrm>
            <a:custGeom>
              <a:avLst/>
              <a:gdLst/>
              <a:ahLst/>
              <a:cxnLst/>
              <a:rect l="l" t="t" r="r" b="b"/>
              <a:pathLst>
                <a:path w="3671" h="3671" extrusionOk="0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3" name="Google Shape;1923;p53"/>
          <p:cNvGrpSpPr/>
          <p:nvPr/>
        </p:nvGrpSpPr>
        <p:grpSpPr>
          <a:xfrm>
            <a:off x="1076909" y="868150"/>
            <a:ext cx="1259786" cy="2231255"/>
            <a:chOff x="1483483" y="1570284"/>
            <a:chExt cx="1259786" cy="1673441"/>
          </a:xfrm>
        </p:grpSpPr>
        <p:sp>
          <p:nvSpPr>
            <p:cNvPr id="1924" name="Google Shape;1924;p53"/>
            <p:cNvSpPr/>
            <p:nvPr/>
          </p:nvSpPr>
          <p:spPr>
            <a:xfrm>
              <a:off x="1545227" y="1641452"/>
              <a:ext cx="1151700" cy="1151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53"/>
            <p:cNvSpPr/>
            <p:nvPr/>
          </p:nvSpPr>
          <p:spPr>
            <a:xfrm rot="10800000">
              <a:off x="1483483" y="1570284"/>
              <a:ext cx="1259786" cy="1259691"/>
            </a:xfrm>
            <a:custGeom>
              <a:avLst/>
              <a:gdLst/>
              <a:ahLst/>
              <a:cxnLst/>
              <a:rect l="l" t="t" r="r" b="b"/>
              <a:pathLst>
                <a:path w="33791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26" name="Google Shape;1926;p53"/>
            <p:cNvCxnSpPr/>
            <p:nvPr/>
          </p:nvCxnSpPr>
          <p:spPr>
            <a:xfrm>
              <a:off x="2104101" y="2804225"/>
              <a:ext cx="0" cy="4395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31" name="Google Shape;1931;p53"/>
          <p:cNvGrpSpPr/>
          <p:nvPr/>
        </p:nvGrpSpPr>
        <p:grpSpPr>
          <a:xfrm>
            <a:off x="2778215" y="1006161"/>
            <a:ext cx="1259850" cy="2207096"/>
            <a:chOff x="3139925" y="1570293"/>
            <a:chExt cx="1259850" cy="1655322"/>
          </a:xfrm>
        </p:grpSpPr>
        <p:sp>
          <p:nvSpPr>
            <p:cNvPr id="1932" name="Google Shape;1932;p53"/>
            <p:cNvSpPr/>
            <p:nvPr/>
          </p:nvSpPr>
          <p:spPr>
            <a:xfrm>
              <a:off x="3196350" y="1635915"/>
              <a:ext cx="1151700" cy="1151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3"/>
            <p:cNvSpPr/>
            <p:nvPr/>
          </p:nvSpPr>
          <p:spPr>
            <a:xfrm rot="10800000">
              <a:off x="3139925" y="1570293"/>
              <a:ext cx="1259850" cy="1259681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1934" name="Google Shape;1934;p53"/>
            <p:cNvCxnSpPr>
              <a:stCxn id="1932" idx="4"/>
            </p:cNvCxnSpPr>
            <p:nvPr/>
          </p:nvCxnSpPr>
          <p:spPr>
            <a:xfrm>
              <a:off x="3772200" y="2787615"/>
              <a:ext cx="0" cy="4380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39" name="Google Shape;1939;p53"/>
          <p:cNvSpPr txBox="1"/>
          <p:nvPr/>
        </p:nvSpPr>
        <p:spPr>
          <a:xfrm>
            <a:off x="1006467" y="3041293"/>
            <a:ext cx="14652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hau Philomene One"/>
                <a:cs typeface="Times New Roman" panose="02020603050405020304" pitchFamily="18" charset="0"/>
                <a:sym typeface="Chau Philomene One"/>
              </a:rPr>
              <a:t>1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Chau Philomene One"/>
              <a:cs typeface="Times New Roman" panose="02020603050405020304" pitchFamily="18" charset="0"/>
              <a:sym typeface="Chau Philomene One"/>
            </a:endParaRPr>
          </a:p>
        </p:txBody>
      </p:sp>
      <p:sp>
        <p:nvSpPr>
          <p:cNvPr id="1940" name="Google Shape;1940;p53"/>
          <p:cNvSpPr txBox="1"/>
          <p:nvPr/>
        </p:nvSpPr>
        <p:spPr>
          <a:xfrm>
            <a:off x="2696035" y="3133033"/>
            <a:ext cx="14652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hau Philomene One"/>
                <a:cs typeface="Times New Roman" panose="02020603050405020304" pitchFamily="18" charset="0"/>
                <a:sym typeface="Chau Philomene One"/>
              </a:rPr>
              <a:t>2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Chau Philomene One"/>
              <a:cs typeface="Times New Roman" panose="02020603050405020304" pitchFamily="18" charset="0"/>
              <a:sym typeface="Chau Philomene One"/>
            </a:endParaRPr>
          </a:p>
        </p:txBody>
      </p:sp>
      <p:sp>
        <p:nvSpPr>
          <p:cNvPr id="1943" name="Google Shape;1943;p53"/>
          <p:cNvSpPr txBox="1"/>
          <p:nvPr/>
        </p:nvSpPr>
        <p:spPr>
          <a:xfrm>
            <a:off x="854061" y="3039995"/>
            <a:ext cx="1748077" cy="221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121B44"/>
                </a:solidFill>
                <a:latin typeface="Times New Roman" panose="02020603050405020304" pitchFamily="18" charset="0"/>
                <a:ea typeface="Didact Gothic"/>
                <a:cs typeface="Times New Roman" panose="02020603050405020304" pitchFamily="18" charset="0"/>
                <a:sym typeface="Didact Gothic"/>
              </a:rPr>
              <a:t>Bật công tắc trên thân máy tính</a:t>
            </a:r>
            <a:endParaRPr sz="2400" b="1" dirty="0">
              <a:latin typeface="Times New Roman" panose="02020603050405020304" pitchFamily="18" charset="0"/>
              <a:ea typeface="Didact Gothic"/>
              <a:cs typeface="Times New Roman" panose="02020603050405020304" pitchFamily="18" charset="0"/>
              <a:sym typeface="Didact Gothic"/>
            </a:endParaRPr>
          </a:p>
        </p:txBody>
      </p:sp>
      <p:sp>
        <p:nvSpPr>
          <p:cNvPr id="1944" name="Google Shape;1944;p53"/>
          <p:cNvSpPr txBox="1"/>
          <p:nvPr/>
        </p:nvSpPr>
        <p:spPr>
          <a:xfrm>
            <a:off x="2516064" y="3060904"/>
            <a:ext cx="1769817" cy="221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121B44"/>
                </a:solidFill>
                <a:latin typeface="Times New Roman" panose="02020603050405020304" pitchFamily="18" charset="0"/>
                <a:ea typeface="Didact Gothic"/>
                <a:cs typeface="Times New Roman" panose="02020603050405020304" pitchFamily="18" charset="0"/>
                <a:sym typeface="Didact Gothic"/>
              </a:rPr>
              <a:t>Bật công tắc màn hình máy tính</a:t>
            </a:r>
            <a:endParaRPr sz="2400" b="1" dirty="0">
              <a:solidFill>
                <a:srgbClr val="121B44"/>
              </a:solidFill>
              <a:latin typeface="Times New Roman" panose="02020603050405020304" pitchFamily="18" charset="0"/>
              <a:ea typeface="Didact Gothic"/>
              <a:cs typeface="Times New Roman" panose="02020603050405020304" pitchFamily="18" charset="0"/>
              <a:sym typeface="Didact Gothic"/>
            </a:endParaRPr>
          </a:p>
        </p:txBody>
      </p:sp>
      <p:grpSp>
        <p:nvGrpSpPr>
          <p:cNvPr id="1947" name="Google Shape;1947;p53"/>
          <p:cNvGrpSpPr/>
          <p:nvPr/>
        </p:nvGrpSpPr>
        <p:grpSpPr>
          <a:xfrm>
            <a:off x="1371473" y="1286964"/>
            <a:ext cx="637234" cy="805629"/>
            <a:chOff x="1942120" y="1985852"/>
            <a:chExt cx="378315" cy="358695"/>
          </a:xfrm>
        </p:grpSpPr>
        <p:sp>
          <p:nvSpPr>
            <p:cNvPr id="1948" name="Google Shape;1948;p53"/>
            <p:cNvSpPr/>
            <p:nvPr/>
          </p:nvSpPr>
          <p:spPr>
            <a:xfrm>
              <a:off x="2161928" y="1985852"/>
              <a:ext cx="158508" cy="158901"/>
            </a:xfrm>
            <a:custGeom>
              <a:avLst/>
              <a:gdLst/>
              <a:ahLst/>
              <a:cxnLst/>
              <a:rect l="l" t="t" r="r" b="b"/>
              <a:pathLst>
                <a:path w="6043" h="6058" extrusionOk="0">
                  <a:moveTo>
                    <a:pt x="3426" y="0"/>
                  </a:moveTo>
                  <a:cubicBezTo>
                    <a:pt x="2360" y="0"/>
                    <a:pt x="1253" y="761"/>
                    <a:pt x="706" y="1986"/>
                  </a:cubicBezTo>
                  <a:cubicBezTo>
                    <a:pt x="1" y="3559"/>
                    <a:pt x="462" y="5295"/>
                    <a:pt x="1744" y="5872"/>
                  </a:cubicBezTo>
                  <a:cubicBezTo>
                    <a:pt x="2024" y="5998"/>
                    <a:pt x="2321" y="6058"/>
                    <a:pt x="2620" y="6058"/>
                  </a:cubicBezTo>
                  <a:cubicBezTo>
                    <a:pt x="3686" y="6058"/>
                    <a:pt x="4787" y="5297"/>
                    <a:pt x="5337" y="4068"/>
                  </a:cubicBezTo>
                  <a:cubicBezTo>
                    <a:pt x="6042" y="2502"/>
                    <a:pt x="5575" y="759"/>
                    <a:pt x="4293" y="183"/>
                  </a:cubicBezTo>
                  <a:cubicBezTo>
                    <a:pt x="4016" y="59"/>
                    <a:pt x="3723" y="0"/>
                    <a:pt x="3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3"/>
            <p:cNvSpPr/>
            <p:nvPr/>
          </p:nvSpPr>
          <p:spPr>
            <a:xfrm>
              <a:off x="2190571" y="2006888"/>
              <a:ext cx="115648" cy="123570"/>
            </a:xfrm>
            <a:custGeom>
              <a:avLst/>
              <a:gdLst/>
              <a:ahLst/>
              <a:cxnLst/>
              <a:rect l="l" t="t" r="r" b="b"/>
              <a:pathLst>
                <a:path w="4409" h="4711" extrusionOk="0">
                  <a:moveTo>
                    <a:pt x="2642" y="1"/>
                  </a:moveTo>
                  <a:cubicBezTo>
                    <a:pt x="1854" y="1"/>
                    <a:pt x="1003" y="629"/>
                    <a:pt x="557" y="1618"/>
                  </a:cubicBezTo>
                  <a:cubicBezTo>
                    <a:pt x="1" y="2852"/>
                    <a:pt x="292" y="4181"/>
                    <a:pt x="1201" y="4588"/>
                  </a:cubicBezTo>
                  <a:cubicBezTo>
                    <a:pt x="1383" y="4671"/>
                    <a:pt x="1576" y="4710"/>
                    <a:pt x="1773" y="4710"/>
                  </a:cubicBezTo>
                  <a:cubicBezTo>
                    <a:pt x="2559" y="4710"/>
                    <a:pt x="3407" y="4083"/>
                    <a:pt x="3852" y="3097"/>
                  </a:cubicBezTo>
                  <a:cubicBezTo>
                    <a:pt x="4408" y="1862"/>
                    <a:pt x="4116" y="533"/>
                    <a:pt x="3208" y="120"/>
                  </a:cubicBezTo>
                  <a:cubicBezTo>
                    <a:pt x="3028" y="39"/>
                    <a:pt x="2837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3"/>
            <p:cNvSpPr/>
            <p:nvPr/>
          </p:nvSpPr>
          <p:spPr>
            <a:xfrm>
              <a:off x="1942120" y="1986009"/>
              <a:ext cx="158665" cy="158928"/>
            </a:xfrm>
            <a:custGeom>
              <a:avLst/>
              <a:gdLst/>
              <a:ahLst/>
              <a:cxnLst/>
              <a:rect l="l" t="t" r="r" b="b"/>
              <a:pathLst>
                <a:path w="6049" h="6059" extrusionOk="0">
                  <a:moveTo>
                    <a:pt x="2619" y="1"/>
                  </a:moveTo>
                  <a:cubicBezTo>
                    <a:pt x="2322" y="1"/>
                    <a:pt x="2028" y="60"/>
                    <a:pt x="1749" y="184"/>
                  </a:cubicBezTo>
                  <a:cubicBezTo>
                    <a:pt x="468" y="760"/>
                    <a:pt x="0" y="2496"/>
                    <a:pt x="705" y="4069"/>
                  </a:cubicBezTo>
                  <a:cubicBezTo>
                    <a:pt x="1256" y="5297"/>
                    <a:pt x="2361" y="6059"/>
                    <a:pt x="3426" y="6059"/>
                  </a:cubicBezTo>
                  <a:cubicBezTo>
                    <a:pt x="3724" y="6059"/>
                    <a:pt x="4020" y="5999"/>
                    <a:pt x="4299" y="5872"/>
                  </a:cubicBezTo>
                  <a:cubicBezTo>
                    <a:pt x="5581" y="5296"/>
                    <a:pt x="6048" y="3560"/>
                    <a:pt x="5343" y="1987"/>
                  </a:cubicBezTo>
                  <a:cubicBezTo>
                    <a:pt x="4791" y="762"/>
                    <a:pt x="3687" y="1"/>
                    <a:pt x="26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3"/>
            <p:cNvSpPr/>
            <p:nvPr/>
          </p:nvSpPr>
          <p:spPr>
            <a:xfrm>
              <a:off x="1956520" y="2007072"/>
              <a:ext cx="115438" cy="123491"/>
            </a:xfrm>
            <a:custGeom>
              <a:avLst/>
              <a:gdLst/>
              <a:ahLst/>
              <a:cxnLst/>
              <a:rect l="l" t="t" r="r" b="b"/>
              <a:pathLst>
                <a:path w="4401" h="4708" extrusionOk="0">
                  <a:moveTo>
                    <a:pt x="1766" y="1"/>
                  </a:moveTo>
                  <a:cubicBezTo>
                    <a:pt x="1571" y="1"/>
                    <a:pt x="1380" y="39"/>
                    <a:pt x="1200" y="120"/>
                  </a:cubicBezTo>
                  <a:cubicBezTo>
                    <a:pt x="285" y="533"/>
                    <a:pt x="0" y="1862"/>
                    <a:pt x="550" y="3096"/>
                  </a:cubicBezTo>
                  <a:cubicBezTo>
                    <a:pt x="995" y="4085"/>
                    <a:pt x="1844" y="4708"/>
                    <a:pt x="2632" y="4708"/>
                  </a:cubicBezTo>
                  <a:cubicBezTo>
                    <a:pt x="2828" y="4708"/>
                    <a:pt x="3020" y="4669"/>
                    <a:pt x="3201" y="4588"/>
                  </a:cubicBezTo>
                  <a:cubicBezTo>
                    <a:pt x="4109" y="4181"/>
                    <a:pt x="4401" y="2852"/>
                    <a:pt x="3845" y="1618"/>
                  </a:cubicBezTo>
                  <a:cubicBezTo>
                    <a:pt x="3404" y="628"/>
                    <a:pt x="2554" y="1"/>
                    <a:pt x="1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3"/>
            <p:cNvSpPr/>
            <p:nvPr/>
          </p:nvSpPr>
          <p:spPr>
            <a:xfrm>
              <a:off x="1986921" y="2043820"/>
              <a:ext cx="289055" cy="300727"/>
            </a:xfrm>
            <a:custGeom>
              <a:avLst/>
              <a:gdLst/>
              <a:ahLst/>
              <a:cxnLst/>
              <a:rect l="l" t="t" r="r" b="b"/>
              <a:pathLst>
                <a:path w="11020" h="11465" extrusionOk="0">
                  <a:moveTo>
                    <a:pt x="5507" y="0"/>
                  </a:moveTo>
                  <a:cubicBezTo>
                    <a:pt x="2645" y="0"/>
                    <a:pt x="1" y="3390"/>
                    <a:pt x="1" y="6781"/>
                  </a:cubicBezTo>
                  <a:cubicBezTo>
                    <a:pt x="1" y="8625"/>
                    <a:pt x="1506" y="10320"/>
                    <a:pt x="3900" y="10849"/>
                  </a:cubicBezTo>
                  <a:cubicBezTo>
                    <a:pt x="4357" y="11259"/>
                    <a:pt x="4932" y="11464"/>
                    <a:pt x="5507" y="11464"/>
                  </a:cubicBezTo>
                  <a:cubicBezTo>
                    <a:pt x="6081" y="11464"/>
                    <a:pt x="6656" y="11259"/>
                    <a:pt x="7114" y="10849"/>
                  </a:cubicBezTo>
                  <a:cubicBezTo>
                    <a:pt x="9507" y="10320"/>
                    <a:pt x="11019" y="8618"/>
                    <a:pt x="11019" y="6781"/>
                  </a:cubicBezTo>
                  <a:cubicBezTo>
                    <a:pt x="11019" y="3390"/>
                    <a:pt x="8368" y="0"/>
                    <a:pt x="5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3"/>
            <p:cNvSpPr/>
            <p:nvPr/>
          </p:nvSpPr>
          <p:spPr>
            <a:xfrm>
              <a:off x="1986737" y="2047178"/>
              <a:ext cx="119215" cy="280687"/>
            </a:xfrm>
            <a:custGeom>
              <a:avLst/>
              <a:gdLst/>
              <a:ahLst/>
              <a:cxnLst/>
              <a:rect l="l" t="t" r="r" b="b"/>
              <a:pathLst>
                <a:path w="4545" h="10701" extrusionOk="0">
                  <a:moveTo>
                    <a:pt x="4544" y="1"/>
                  </a:moveTo>
                  <a:cubicBezTo>
                    <a:pt x="2076" y="645"/>
                    <a:pt x="1" y="3642"/>
                    <a:pt x="1" y="6653"/>
                  </a:cubicBezTo>
                  <a:cubicBezTo>
                    <a:pt x="1" y="8470"/>
                    <a:pt x="1472" y="10145"/>
                    <a:pt x="3812" y="10701"/>
                  </a:cubicBezTo>
                  <a:cubicBezTo>
                    <a:pt x="2523" y="9812"/>
                    <a:pt x="1757" y="8341"/>
                    <a:pt x="1764" y="6775"/>
                  </a:cubicBezTo>
                  <a:cubicBezTo>
                    <a:pt x="1764" y="4035"/>
                    <a:pt x="2951" y="1303"/>
                    <a:pt x="45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3"/>
            <p:cNvSpPr/>
            <p:nvPr/>
          </p:nvSpPr>
          <p:spPr>
            <a:xfrm>
              <a:off x="2084916" y="2316822"/>
              <a:ext cx="92697" cy="27725"/>
            </a:xfrm>
            <a:custGeom>
              <a:avLst/>
              <a:gdLst/>
              <a:ahLst/>
              <a:cxnLst/>
              <a:rect l="l" t="t" r="r" b="b"/>
              <a:pathLst>
                <a:path w="3534" h="1057" extrusionOk="0">
                  <a:moveTo>
                    <a:pt x="8" y="0"/>
                  </a:moveTo>
                  <a:cubicBezTo>
                    <a:pt x="1" y="197"/>
                    <a:pt x="89" y="380"/>
                    <a:pt x="231" y="502"/>
                  </a:cubicBezTo>
                  <a:cubicBezTo>
                    <a:pt x="679" y="872"/>
                    <a:pt x="1225" y="1056"/>
                    <a:pt x="1771" y="1056"/>
                  </a:cubicBezTo>
                  <a:cubicBezTo>
                    <a:pt x="2316" y="1056"/>
                    <a:pt x="2862" y="872"/>
                    <a:pt x="3310" y="502"/>
                  </a:cubicBezTo>
                  <a:cubicBezTo>
                    <a:pt x="3452" y="380"/>
                    <a:pt x="3534" y="197"/>
                    <a:pt x="3534" y="0"/>
                  </a:cubicBezTo>
                  <a:lnTo>
                    <a:pt x="3534" y="0"/>
                  </a:lnTo>
                  <a:lnTo>
                    <a:pt x="2652" y="265"/>
                  </a:lnTo>
                  <a:lnTo>
                    <a:pt x="889" y="26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3"/>
            <p:cNvSpPr/>
            <p:nvPr/>
          </p:nvSpPr>
          <p:spPr>
            <a:xfrm>
              <a:off x="2102359" y="2257778"/>
              <a:ext cx="57995" cy="48762"/>
            </a:xfrm>
            <a:custGeom>
              <a:avLst/>
              <a:gdLst/>
              <a:ahLst/>
              <a:cxnLst/>
              <a:rect l="l" t="t" r="r" b="b"/>
              <a:pathLst>
                <a:path w="2211" h="1859" extrusionOk="0">
                  <a:moveTo>
                    <a:pt x="1106" y="0"/>
                  </a:moveTo>
                  <a:cubicBezTo>
                    <a:pt x="495" y="0"/>
                    <a:pt x="7" y="393"/>
                    <a:pt x="0" y="882"/>
                  </a:cubicBezTo>
                  <a:cubicBezTo>
                    <a:pt x="0" y="1350"/>
                    <a:pt x="468" y="1594"/>
                    <a:pt x="801" y="1777"/>
                  </a:cubicBezTo>
                  <a:cubicBezTo>
                    <a:pt x="895" y="1831"/>
                    <a:pt x="1001" y="1858"/>
                    <a:pt x="1106" y="1858"/>
                  </a:cubicBezTo>
                  <a:cubicBezTo>
                    <a:pt x="1211" y="1858"/>
                    <a:pt x="1316" y="1831"/>
                    <a:pt x="1411" y="1777"/>
                  </a:cubicBezTo>
                  <a:cubicBezTo>
                    <a:pt x="1743" y="1594"/>
                    <a:pt x="2211" y="1350"/>
                    <a:pt x="2211" y="882"/>
                  </a:cubicBezTo>
                  <a:cubicBezTo>
                    <a:pt x="2211" y="393"/>
                    <a:pt x="1716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3"/>
            <p:cNvSpPr/>
            <p:nvPr/>
          </p:nvSpPr>
          <p:spPr>
            <a:xfrm>
              <a:off x="2081611" y="2309714"/>
              <a:ext cx="99202" cy="23135"/>
            </a:xfrm>
            <a:custGeom>
              <a:avLst/>
              <a:gdLst/>
              <a:ahLst/>
              <a:cxnLst/>
              <a:rect l="l" t="t" r="r" b="b"/>
              <a:pathLst>
                <a:path w="3782" h="882" extrusionOk="0">
                  <a:moveTo>
                    <a:pt x="308" y="1"/>
                  </a:moveTo>
                  <a:cubicBezTo>
                    <a:pt x="152" y="1"/>
                    <a:pt x="0" y="173"/>
                    <a:pt x="120" y="346"/>
                  </a:cubicBezTo>
                  <a:cubicBezTo>
                    <a:pt x="344" y="685"/>
                    <a:pt x="717" y="882"/>
                    <a:pt x="1124" y="882"/>
                  </a:cubicBezTo>
                  <a:cubicBezTo>
                    <a:pt x="1354" y="882"/>
                    <a:pt x="1578" y="814"/>
                    <a:pt x="1775" y="692"/>
                  </a:cubicBezTo>
                  <a:cubicBezTo>
                    <a:pt x="1812" y="668"/>
                    <a:pt x="1854" y="656"/>
                    <a:pt x="1897" y="656"/>
                  </a:cubicBezTo>
                  <a:cubicBezTo>
                    <a:pt x="1939" y="656"/>
                    <a:pt x="1981" y="668"/>
                    <a:pt x="2019" y="692"/>
                  </a:cubicBezTo>
                  <a:cubicBezTo>
                    <a:pt x="2209" y="814"/>
                    <a:pt x="2439" y="882"/>
                    <a:pt x="2670" y="882"/>
                  </a:cubicBezTo>
                  <a:cubicBezTo>
                    <a:pt x="3070" y="882"/>
                    <a:pt x="3443" y="678"/>
                    <a:pt x="3666" y="346"/>
                  </a:cubicBezTo>
                  <a:cubicBezTo>
                    <a:pt x="3781" y="173"/>
                    <a:pt x="3632" y="1"/>
                    <a:pt x="3477" y="1"/>
                  </a:cubicBezTo>
                  <a:cubicBezTo>
                    <a:pt x="3413" y="1"/>
                    <a:pt x="3348" y="30"/>
                    <a:pt x="3300" y="102"/>
                  </a:cubicBezTo>
                  <a:cubicBezTo>
                    <a:pt x="3158" y="312"/>
                    <a:pt x="2921" y="441"/>
                    <a:pt x="2663" y="441"/>
                  </a:cubicBezTo>
                  <a:cubicBezTo>
                    <a:pt x="2520" y="441"/>
                    <a:pt x="2378" y="393"/>
                    <a:pt x="2256" y="319"/>
                  </a:cubicBezTo>
                  <a:cubicBezTo>
                    <a:pt x="2144" y="244"/>
                    <a:pt x="2017" y="207"/>
                    <a:pt x="1891" y="207"/>
                  </a:cubicBezTo>
                  <a:cubicBezTo>
                    <a:pt x="1764" y="207"/>
                    <a:pt x="1639" y="244"/>
                    <a:pt x="1531" y="319"/>
                  </a:cubicBezTo>
                  <a:cubicBezTo>
                    <a:pt x="1408" y="393"/>
                    <a:pt x="1266" y="441"/>
                    <a:pt x="1124" y="441"/>
                  </a:cubicBezTo>
                  <a:cubicBezTo>
                    <a:pt x="866" y="441"/>
                    <a:pt x="629" y="312"/>
                    <a:pt x="486" y="102"/>
                  </a:cubicBezTo>
                  <a:cubicBezTo>
                    <a:pt x="439" y="30"/>
                    <a:pt x="373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3"/>
            <p:cNvSpPr/>
            <p:nvPr/>
          </p:nvSpPr>
          <p:spPr>
            <a:xfrm>
              <a:off x="2180892" y="2280756"/>
              <a:ext cx="114809" cy="40709"/>
            </a:xfrm>
            <a:custGeom>
              <a:avLst/>
              <a:gdLst/>
              <a:ahLst/>
              <a:cxnLst/>
              <a:rect l="l" t="t" r="r" b="b"/>
              <a:pathLst>
                <a:path w="4377" h="1552" extrusionOk="0">
                  <a:moveTo>
                    <a:pt x="307" y="1"/>
                  </a:moveTo>
                  <a:cubicBezTo>
                    <a:pt x="56" y="1"/>
                    <a:pt x="0" y="389"/>
                    <a:pt x="275" y="440"/>
                  </a:cubicBezTo>
                  <a:cubicBezTo>
                    <a:pt x="295" y="446"/>
                    <a:pt x="2404" y="833"/>
                    <a:pt x="3970" y="1524"/>
                  </a:cubicBezTo>
                  <a:cubicBezTo>
                    <a:pt x="3997" y="1538"/>
                    <a:pt x="4031" y="1545"/>
                    <a:pt x="4065" y="1545"/>
                  </a:cubicBezTo>
                  <a:lnTo>
                    <a:pt x="4058" y="1552"/>
                  </a:lnTo>
                  <a:cubicBezTo>
                    <a:pt x="4302" y="1552"/>
                    <a:pt x="4377" y="1219"/>
                    <a:pt x="4153" y="1124"/>
                  </a:cubicBezTo>
                  <a:cubicBezTo>
                    <a:pt x="2539" y="406"/>
                    <a:pt x="437" y="26"/>
                    <a:pt x="356" y="6"/>
                  </a:cubicBezTo>
                  <a:cubicBezTo>
                    <a:pt x="339" y="2"/>
                    <a:pt x="323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3"/>
            <p:cNvSpPr/>
            <p:nvPr/>
          </p:nvSpPr>
          <p:spPr>
            <a:xfrm>
              <a:off x="2194846" y="2262841"/>
              <a:ext cx="123806" cy="18072"/>
            </a:xfrm>
            <a:custGeom>
              <a:avLst/>
              <a:gdLst/>
              <a:ahLst/>
              <a:cxnLst/>
              <a:rect l="l" t="t" r="r" b="b"/>
              <a:pathLst>
                <a:path w="4720" h="689" extrusionOk="0">
                  <a:moveTo>
                    <a:pt x="1368" y="0"/>
                  </a:moveTo>
                  <a:cubicBezTo>
                    <a:pt x="727" y="0"/>
                    <a:pt x="258" y="21"/>
                    <a:pt x="211" y="24"/>
                  </a:cubicBezTo>
                  <a:cubicBezTo>
                    <a:pt x="88" y="31"/>
                    <a:pt x="0" y="133"/>
                    <a:pt x="0" y="255"/>
                  </a:cubicBezTo>
                  <a:cubicBezTo>
                    <a:pt x="13" y="373"/>
                    <a:pt x="109" y="465"/>
                    <a:pt x="219" y="465"/>
                  </a:cubicBezTo>
                  <a:cubicBezTo>
                    <a:pt x="223" y="465"/>
                    <a:pt x="227" y="465"/>
                    <a:pt x="231" y="465"/>
                  </a:cubicBezTo>
                  <a:cubicBezTo>
                    <a:pt x="242" y="465"/>
                    <a:pt x="693" y="446"/>
                    <a:pt x="1322" y="446"/>
                  </a:cubicBezTo>
                  <a:cubicBezTo>
                    <a:pt x="2229" y="446"/>
                    <a:pt x="3504" y="486"/>
                    <a:pt x="4360" y="682"/>
                  </a:cubicBezTo>
                  <a:cubicBezTo>
                    <a:pt x="4381" y="682"/>
                    <a:pt x="4394" y="689"/>
                    <a:pt x="4415" y="689"/>
                  </a:cubicBezTo>
                  <a:cubicBezTo>
                    <a:pt x="4679" y="689"/>
                    <a:pt x="4720" y="309"/>
                    <a:pt x="4462" y="248"/>
                  </a:cubicBezTo>
                  <a:cubicBezTo>
                    <a:pt x="3570" y="44"/>
                    <a:pt x="2291" y="0"/>
                    <a:pt x="1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3"/>
            <p:cNvSpPr/>
            <p:nvPr/>
          </p:nvSpPr>
          <p:spPr>
            <a:xfrm>
              <a:off x="1967065" y="2280756"/>
              <a:ext cx="114599" cy="40525"/>
            </a:xfrm>
            <a:custGeom>
              <a:avLst/>
              <a:gdLst/>
              <a:ahLst/>
              <a:cxnLst/>
              <a:rect l="l" t="t" r="r" b="b"/>
              <a:pathLst>
                <a:path w="4369" h="1545" extrusionOk="0">
                  <a:moveTo>
                    <a:pt x="4068" y="1"/>
                  </a:moveTo>
                  <a:cubicBezTo>
                    <a:pt x="4053" y="1"/>
                    <a:pt x="4036" y="2"/>
                    <a:pt x="4019" y="6"/>
                  </a:cubicBezTo>
                  <a:cubicBezTo>
                    <a:pt x="3931" y="19"/>
                    <a:pt x="1836" y="406"/>
                    <a:pt x="222" y="1124"/>
                  </a:cubicBezTo>
                  <a:cubicBezTo>
                    <a:pt x="1" y="1218"/>
                    <a:pt x="65" y="1545"/>
                    <a:pt x="303" y="1545"/>
                  </a:cubicBezTo>
                  <a:cubicBezTo>
                    <a:pt x="305" y="1545"/>
                    <a:pt x="308" y="1545"/>
                    <a:pt x="310" y="1545"/>
                  </a:cubicBezTo>
                  <a:cubicBezTo>
                    <a:pt x="344" y="1545"/>
                    <a:pt x="371" y="1538"/>
                    <a:pt x="398" y="1524"/>
                  </a:cubicBezTo>
                  <a:cubicBezTo>
                    <a:pt x="1965" y="826"/>
                    <a:pt x="4074" y="440"/>
                    <a:pt x="4094" y="440"/>
                  </a:cubicBezTo>
                  <a:cubicBezTo>
                    <a:pt x="4368" y="389"/>
                    <a:pt x="4318" y="1"/>
                    <a:pt x="4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3"/>
            <p:cNvSpPr/>
            <p:nvPr/>
          </p:nvSpPr>
          <p:spPr>
            <a:xfrm>
              <a:off x="1943878" y="2262841"/>
              <a:ext cx="125852" cy="18072"/>
            </a:xfrm>
            <a:custGeom>
              <a:avLst/>
              <a:gdLst/>
              <a:ahLst/>
              <a:cxnLst/>
              <a:rect l="l" t="t" r="r" b="b"/>
              <a:pathLst>
                <a:path w="4798" h="689" extrusionOk="0">
                  <a:moveTo>
                    <a:pt x="3356" y="0"/>
                  </a:moveTo>
                  <a:cubicBezTo>
                    <a:pt x="2433" y="0"/>
                    <a:pt x="1153" y="44"/>
                    <a:pt x="265" y="248"/>
                  </a:cubicBezTo>
                  <a:cubicBezTo>
                    <a:pt x="1" y="309"/>
                    <a:pt x="48" y="689"/>
                    <a:pt x="313" y="689"/>
                  </a:cubicBezTo>
                  <a:cubicBezTo>
                    <a:pt x="326" y="689"/>
                    <a:pt x="347" y="682"/>
                    <a:pt x="360" y="682"/>
                  </a:cubicBezTo>
                  <a:cubicBezTo>
                    <a:pt x="1217" y="486"/>
                    <a:pt x="2492" y="446"/>
                    <a:pt x="3398" y="446"/>
                  </a:cubicBezTo>
                  <a:cubicBezTo>
                    <a:pt x="4027" y="446"/>
                    <a:pt x="4479" y="465"/>
                    <a:pt x="4490" y="465"/>
                  </a:cubicBezTo>
                  <a:cubicBezTo>
                    <a:pt x="4494" y="465"/>
                    <a:pt x="4498" y="465"/>
                    <a:pt x="4503" y="465"/>
                  </a:cubicBezTo>
                  <a:cubicBezTo>
                    <a:pt x="4782" y="465"/>
                    <a:pt x="4797" y="38"/>
                    <a:pt x="4510" y="24"/>
                  </a:cubicBezTo>
                  <a:cubicBezTo>
                    <a:pt x="4466" y="21"/>
                    <a:pt x="3997" y="0"/>
                    <a:pt x="3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3"/>
            <p:cNvSpPr/>
            <p:nvPr/>
          </p:nvSpPr>
          <p:spPr>
            <a:xfrm>
              <a:off x="2050424" y="2182524"/>
              <a:ext cx="40394" cy="52145"/>
            </a:xfrm>
            <a:custGeom>
              <a:avLst/>
              <a:gdLst/>
              <a:ahLst/>
              <a:cxnLst/>
              <a:rect l="l" t="t" r="r" b="b"/>
              <a:pathLst>
                <a:path w="1540" h="1988" extrusionOk="0">
                  <a:moveTo>
                    <a:pt x="767" y="1"/>
                  </a:moveTo>
                  <a:cubicBezTo>
                    <a:pt x="346" y="1"/>
                    <a:pt x="0" y="347"/>
                    <a:pt x="0" y="774"/>
                  </a:cubicBezTo>
                  <a:lnTo>
                    <a:pt x="0" y="1215"/>
                  </a:lnTo>
                  <a:cubicBezTo>
                    <a:pt x="0" y="1642"/>
                    <a:pt x="346" y="1981"/>
                    <a:pt x="767" y="1988"/>
                  </a:cubicBezTo>
                  <a:cubicBezTo>
                    <a:pt x="1194" y="1981"/>
                    <a:pt x="1540" y="1642"/>
                    <a:pt x="1540" y="1215"/>
                  </a:cubicBezTo>
                  <a:lnTo>
                    <a:pt x="1540" y="774"/>
                  </a:lnTo>
                  <a:cubicBezTo>
                    <a:pt x="1540" y="347"/>
                    <a:pt x="1194" y="1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3"/>
            <p:cNvSpPr/>
            <p:nvPr/>
          </p:nvSpPr>
          <p:spPr>
            <a:xfrm>
              <a:off x="2067683" y="2182524"/>
              <a:ext cx="23135" cy="40420"/>
            </a:xfrm>
            <a:custGeom>
              <a:avLst/>
              <a:gdLst/>
              <a:ahLst/>
              <a:cxnLst/>
              <a:rect l="l" t="t" r="r" b="b"/>
              <a:pathLst>
                <a:path w="882" h="1541" extrusionOk="0">
                  <a:moveTo>
                    <a:pt x="109" y="1"/>
                  </a:moveTo>
                  <a:cubicBezTo>
                    <a:pt x="75" y="1"/>
                    <a:pt x="34" y="8"/>
                    <a:pt x="0" y="15"/>
                  </a:cubicBezTo>
                  <a:lnTo>
                    <a:pt x="0" y="1106"/>
                  </a:lnTo>
                  <a:cubicBezTo>
                    <a:pt x="0" y="1344"/>
                    <a:pt x="197" y="1540"/>
                    <a:pt x="441" y="1540"/>
                  </a:cubicBezTo>
                  <a:cubicBezTo>
                    <a:pt x="685" y="1540"/>
                    <a:pt x="882" y="1344"/>
                    <a:pt x="882" y="1106"/>
                  </a:cubicBezTo>
                  <a:lnTo>
                    <a:pt x="882" y="774"/>
                  </a:lnTo>
                  <a:cubicBezTo>
                    <a:pt x="882" y="347"/>
                    <a:pt x="536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3"/>
            <p:cNvSpPr/>
            <p:nvPr/>
          </p:nvSpPr>
          <p:spPr>
            <a:xfrm>
              <a:off x="2061991" y="2188216"/>
              <a:ext cx="17259" cy="17469"/>
            </a:xfrm>
            <a:custGeom>
              <a:avLst/>
              <a:gdLst/>
              <a:ahLst/>
              <a:cxnLst/>
              <a:rect l="l" t="t" r="r" b="b"/>
              <a:pathLst>
                <a:path w="658" h="666" extrusionOk="0">
                  <a:moveTo>
                    <a:pt x="326" y="1"/>
                  </a:moveTo>
                  <a:cubicBezTo>
                    <a:pt x="143" y="1"/>
                    <a:pt x="0" y="150"/>
                    <a:pt x="0" y="333"/>
                  </a:cubicBezTo>
                  <a:cubicBezTo>
                    <a:pt x="0" y="516"/>
                    <a:pt x="143" y="665"/>
                    <a:pt x="326" y="665"/>
                  </a:cubicBezTo>
                  <a:cubicBezTo>
                    <a:pt x="509" y="665"/>
                    <a:pt x="658" y="516"/>
                    <a:pt x="658" y="333"/>
                  </a:cubicBezTo>
                  <a:cubicBezTo>
                    <a:pt x="658" y="150"/>
                    <a:pt x="509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3"/>
            <p:cNvSpPr/>
            <p:nvPr/>
          </p:nvSpPr>
          <p:spPr>
            <a:xfrm>
              <a:off x="2171711" y="2182524"/>
              <a:ext cx="40578" cy="52145"/>
            </a:xfrm>
            <a:custGeom>
              <a:avLst/>
              <a:gdLst/>
              <a:ahLst/>
              <a:cxnLst/>
              <a:rect l="l" t="t" r="r" b="b"/>
              <a:pathLst>
                <a:path w="1547" h="1988" extrusionOk="0">
                  <a:moveTo>
                    <a:pt x="774" y="1"/>
                  </a:moveTo>
                  <a:cubicBezTo>
                    <a:pt x="347" y="1"/>
                    <a:pt x="8" y="347"/>
                    <a:pt x="1" y="774"/>
                  </a:cubicBezTo>
                  <a:lnTo>
                    <a:pt x="1" y="1215"/>
                  </a:lnTo>
                  <a:cubicBezTo>
                    <a:pt x="8" y="1642"/>
                    <a:pt x="347" y="1981"/>
                    <a:pt x="774" y="1988"/>
                  </a:cubicBezTo>
                  <a:cubicBezTo>
                    <a:pt x="1201" y="1981"/>
                    <a:pt x="1547" y="1642"/>
                    <a:pt x="1547" y="1215"/>
                  </a:cubicBezTo>
                  <a:lnTo>
                    <a:pt x="1547" y="774"/>
                  </a:lnTo>
                  <a:cubicBezTo>
                    <a:pt x="1547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3"/>
            <p:cNvSpPr/>
            <p:nvPr/>
          </p:nvSpPr>
          <p:spPr>
            <a:xfrm>
              <a:off x="2189154" y="2182524"/>
              <a:ext cx="23135" cy="40420"/>
            </a:xfrm>
            <a:custGeom>
              <a:avLst/>
              <a:gdLst/>
              <a:ahLst/>
              <a:cxnLst/>
              <a:rect l="l" t="t" r="r" b="b"/>
              <a:pathLst>
                <a:path w="882" h="1541" extrusionOk="0">
                  <a:moveTo>
                    <a:pt x="109" y="1"/>
                  </a:moveTo>
                  <a:cubicBezTo>
                    <a:pt x="75" y="1"/>
                    <a:pt x="34" y="8"/>
                    <a:pt x="0" y="15"/>
                  </a:cubicBezTo>
                  <a:lnTo>
                    <a:pt x="0" y="1106"/>
                  </a:lnTo>
                  <a:cubicBezTo>
                    <a:pt x="0" y="1344"/>
                    <a:pt x="197" y="1540"/>
                    <a:pt x="441" y="1540"/>
                  </a:cubicBezTo>
                  <a:cubicBezTo>
                    <a:pt x="685" y="1540"/>
                    <a:pt x="882" y="1344"/>
                    <a:pt x="882" y="1106"/>
                  </a:cubicBezTo>
                  <a:lnTo>
                    <a:pt x="882" y="774"/>
                  </a:lnTo>
                  <a:cubicBezTo>
                    <a:pt x="882" y="347"/>
                    <a:pt x="536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3"/>
            <p:cNvSpPr/>
            <p:nvPr/>
          </p:nvSpPr>
          <p:spPr>
            <a:xfrm>
              <a:off x="2183279" y="2188216"/>
              <a:ext cx="17469" cy="17469"/>
            </a:xfrm>
            <a:custGeom>
              <a:avLst/>
              <a:gdLst/>
              <a:ahLst/>
              <a:cxnLst/>
              <a:rect l="l" t="t" r="r" b="b"/>
              <a:pathLst>
                <a:path w="666" h="666" extrusionOk="0">
                  <a:moveTo>
                    <a:pt x="333" y="1"/>
                  </a:moveTo>
                  <a:cubicBezTo>
                    <a:pt x="150" y="1"/>
                    <a:pt x="1" y="150"/>
                    <a:pt x="1" y="333"/>
                  </a:cubicBezTo>
                  <a:cubicBezTo>
                    <a:pt x="1" y="516"/>
                    <a:pt x="150" y="665"/>
                    <a:pt x="333" y="665"/>
                  </a:cubicBezTo>
                  <a:cubicBezTo>
                    <a:pt x="516" y="665"/>
                    <a:pt x="665" y="516"/>
                    <a:pt x="665" y="333"/>
                  </a:cubicBezTo>
                  <a:cubicBezTo>
                    <a:pt x="665" y="150"/>
                    <a:pt x="51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3"/>
            <p:cNvSpPr/>
            <p:nvPr/>
          </p:nvSpPr>
          <p:spPr>
            <a:xfrm>
              <a:off x="2102359" y="2258303"/>
              <a:ext cx="38086" cy="48237"/>
            </a:xfrm>
            <a:custGeom>
              <a:avLst/>
              <a:gdLst/>
              <a:ahLst/>
              <a:cxnLst/>
              <a:rect l="l" t="t" r="r" b="b"/>
              <a:pathLst>
                <a:path w="1452" h="1839" extrusionOk="0">
                  <a:moveTo>
                    <a:pt x="868" y="1"/>
                  </a:moveTo>
                  <a:lnTo>
                    <a:pt x="868" y="1"/>
                  </a:lnTo>
                  <a:cubicBezTo>
                    <a:pt x="373" y="82"/>
                    <a:pt x="0" y="441"/>
                    <a:pt x="0" y="862"/>
                  </a:cubicBezTo>
                  <a:cubicBezTo>
                    <a:pt x="0" y="1330"/>
                    <a:pt x="468" y="1574"/>
                    <a:pt x="801" y="1757"/>
                  </a:cubicBezTo>
                  <a:cubicBezTo>
                    <a:pt x="895" y="1811"/>
                    <a:pt x="1001" y="1838"/>
                    <a:pt x="1106" y="1838"/>
                  </a:cubicBezTo>
                  <a:cubicBezTo>
                    <a:pt x="1211" y="1838"/>
                    <a:pt x="1316" y="1811"/>
                    <a:pt x="1411" y="1757"/>
                  </a:cubicBezTo>
                  <a:lnTo>
                    <a:pt x="1451" y="1736"/>
                  </a:lnTo>
                  <a:cubicBezTo>
                    <a:pt x="1119" y="1513"/>
                    <a:pt x="665" y="1207"/>
                    <a:pt x="665" y="631"/>
                  </a:cubicBezTo>
                  <a:cubicBezTo>
                    <a:pt x="665" y="401"/>
                    <a:pt x="733" y="184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8" name="Google Shape;1968;p53"/>
          <p:cNvGrpSpPr/>
          <p:nvPr/>
        </p:nvGrpSpPr>
        <p:grpSpPr>
          <a:xfrm>
            <a:off x="3107616" y="1453190"/>
            <a:ext cx="637244" cy="863924"/>
            <a:chOff x="2497068" y="1980186"/>
            <a:chExt cx="363994" cy="370105"/>
          </a:xfrm>
        </p:grpSpPr>
        <p:sp>
          <p:nvSpPr>
            <p:cNvPr id="1969" name="Google Shape;1969;p53"/>
            <p:cNvSpPr/>
            <p:nvPr/>
          </p:nvSpPr>
          <p:spPr>
            <a:xfrm>
              <a:off x="2702974" y="1980186"/>
              <a:ext cx="131832" cy="172488"/>
            </a:xfrm>
            <a:custGeom>
              <a:avLst/>
              <a:gdLst/>
              <a:ahLst/>
              <a:cxnLst/>
              <a:rect l="l" t="t" r="r" b="b"/>
              <a:pathLst>
                <a:path w="5026" h="6576" extrusionOk="0">
                  <a:moveTo>
                    <a:pt x="4563" y="0"/>
                  </a:moveTo>
                  <a:cubicBezTo>
                    <a:pt x="4465" y="0"/>
                    <a:pt x="4366" y="31"/>
                    <a:pt x="4279" y="100"/>
                  </a:cubicBezTo>
                  <a:lnTo>
                    <a:pt x="1" y="3606"/>
                  </a:lnTo>
                  <a:lnTo>
                    <a:pt x="5025" y="6576"/>
                  </a:lnTo>
                  <a:lnTo>
                    <a:pt x="5025" y="460"/>
                  </a:lnTo>
                  <a:cubicBezTo>
                    <a:pt x="5025" y="186"/>
                    <a:pt x="4800" y="0"/>
                    <a:pt x="45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3"/>
            <p:cNvSpPr/>
            <p:nvPr/>
          </p:nvSpPr>
          <p:spPr>
            <a:xfrm>
              <a:off x="2742634" y="2020292"/>
              <a:ext cx="80238" cy="125274"/>
            </a:xfrm>
            <a:custGeom>
              <a:avLst/>
              <a:gdLst/>
              <a:ahLst/>
              <a:cxnLst/>
              <a:rect l="l" t="t" r="r" b="b"/>
              <a:pathLst>
                <a:path w="3059" h="4776" extrusionOk="0">
                  <a:moveTo>
                    <a:pt x="2764" y="0"/>
                  </a:moveTo>
                  <a:cubicBezTo>
                    <a:pt x="2688" y="0"/>
                    <a:pt x="2610" y="30"/>
                    <a:pt x="2550" y="97"/>
                  </a:cubicBezTo>
                  <a:lnTo>
                    <a:pt x="1" y="2972"/>
                  </a:lnTo>
                  <a:lnTo>
                    <a:pt x="3059" y="4776"/>
                  </a:lnTo>
                  <a:lnTo>
                    <a:pt x="3059" y="287"/>
                  </a:lnTo>
                  <a:cubicBezTo>
                    <a:pt x="3054" y="113"/>
                    <a:pt x="2911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3"/>
            <p:cNvSpPr/>
            <p:nvPr/>
          </p:nvSpPr>
          <p:spPr>
            <a:xfrm>
              <a:off x="2523351" y="1980186"/>
              <a:ext cx="131806" cy="172488"/>
            </a:xfrm>
            <a:custGeom>
              <a:avLst/>
              <a:gdLst/>
              <a:ahLst/>
              <a:cxnLst/>
              <a:rect l="l" t="t" r="r" b="b"/>
              <a:pathLst>
                <a:path w="5025" h="6576" extrusionOk="0">
                  <a:moveTo>
                    <a:pt x="463" y="0"/>
                  </a:moveTo>
                  <a:cubicBezTo>
                    <a:pt x="225" y="0"/>
                    <a:pt x="0" y="186"/>
                    <a:pt x="0" y="460"/>
                  </a:cubicBezTo>
                  <a:lnTo>
                    <a:pt x="0" y="6576"/>
                  </a:lnTo>
                  <a:lnTo>
                    <a:pt x="5025" y="3606"/>
                  </a:lnTo>
                  <a:lnTo>
                    <a:pt x="746" y="100"/>
                  </a:lnTo>
                  <a:cubicBezTo>
                    <a:pt x="659" y="31"/>
                    <a:pt x="560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3"/>
            <p:cNvSpPr/>
            <p:nvPr/>
          </p:nvSpPr>
          <p:spPr>
            <a:xfrm>
              <a:off x="2535443" y="2020292"/>
              <a:ext cx="80238" cy="125274"/>
            </a:xfrm>
            <a:custGeom>
              <a:avLst/>
              <a:gdLst/>
              <a:ahLst/>
              <a:cxnLst/>
              <a:rect l="l" t="t" r="r" b="b"/>
              <a:pathLst>
                <a:path w="3059" h="4776" extrusionOk="0">
                  <a:moveTo>
                    <a:pt x="291" y="0"/>
                  </a:moveTo>
                  <a:cubicBezTo>
                    <a:pt x="142" y="0"/>
                    <a:pt x="0" y="113"/>
                    <a:pt x="0" y="287"/>
                  </a:cubicBezTo>
                  <a:lnTo>
                    <a:pt x="0" y="4776"/>
                  </a:lnTo>
                  <a:lnTo>
                    <a:pt x="3058" y="2972"/>
                  </a:lnTo>
                  <a:lnTo>
                    <a:pt x="509" y="97"/>
                  </a:lnTo>
                  <a:cubicBezTo>
                    <a:pt x="446" y="30"/>
                    <a:pt x="368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3"/>
            <p:cNvSpPr/>
            <p:nvPr/>
          </p:nvSpPr>
          <p:spPr>
            <a:xfrm>
              <a:off x="2511416" y="2032961"/>
              <a:ext cx="335298" cy="317331"/>
            </a:xfrm>
            <a:custGeom>
              <a:avLst/>
              <a:gdLst/>
              <a:ahLst/>
              <a:cxnLst/>
              <a:rect l="l" t="t" r="r" b="b"/>
              <a:pathLst>
                <a:path w="12783" h="12098" extrusionOk="0">
                  <a:moveTo>
                    <a:pt x="6388" y="1"/>
                  </a:moveTo>
                  <a:cubicBezTo>
                    <a:pt x="2862" y="1"/>
                    <a:pt x="1" y="2706"/>
                    <a:pt x="1" y="6049"/>
                  </a:cubicBezTo>
                  <a:cubicBezTo>
                    <a:pt x="1" y="9385"/>
                    <a:pt x="2862" y="12097"/>
                    <a:pt x="6388" y="12097"/>
                  </a:cubicBezTo>
                  <a:cubicBezTo>
                    <a:pt x="9921" y="12097"/>
                    <a:pt x="12782" y="9385"/>
                    <a:pt x="12782" y="6049"/>
                  </a:cubicBezTo>
                  <a:cubicBezTo>
                    <a:pt x="12782" y="2706"/>
                    <a:pt x="9921" y="1"/>
                    <a:pt x="6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3"/>
            <p:cNvSpPr/>
            <p:nvPr/>
          </p:nvSpPr>
          <p:spPr>
            <a:xfrm>
              <a:off x="2656914" y="2228610"/>
              <a:ext cx="44302" cy="30112"/>
            </a:xfrm>
            <a:custGeom>
              <a:avLst/>
              <a:gdLst/>
              <a:ahLst/>
              <a:cxnLst/>
              <a:rect l="l" t="t" r="r" b="b"/>
              <a:pathLst>
                <a:path w="1689" h="1148" extrusionOk="0">
                  <a:moveTo>
                    <a:pt x="340" y="0"/>
                  </a:moveTo>
                  <a:cubicBezTo>
                    <a:pt x="123" y="0"/>
                    <a:pt x="0" y="258"/>
                    <a:pt x="136" y="427"/>
                  </a:cubicBezTo>
                  <a:lnTo>
                    <a:pt x="645" y="1051"/>
                  </a:lnTo>
                  <a:cubicBezTo>
                    <a:pt x="695" y="1116"/>
                    <a:pt x="770" y="1148"/>
                    <a:pt x="845" y="1148"/>
                  </a:cubicBezTo>
                  <a:cubicBezTo>
                    <a:pt x="919" y="1148"/>
                    <a:pt x="994" y="1116"/>
                    <a:pt x="1045" y="1051"/>
                  </a:cubicBezTo>
                  <a:lnTo>
                    <a:pt x="1553" y="427"/>
                  </a:lnTo>
                  <a:cubicBezTo>
                    <a:pt x="1689" y="258"/>
                    <a:pt x="1567" y="0"/>
                    <a:pt x="1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3"/>
            <p:cNvSpPr/>
            <p:nvPr/>
          </p:nvSpPr>
          <p:spPr>
            <a:xfrm>
              <a:off x="2737204" y="2253555"/>
              <a:ext cx="111792" cy="42834"/>
            </a:xfrm>
            <a:custGeom>
              <a:avLst/>
              <a:gdLst/>
              <a:ahLst/>
              <a:cxnLst/>
              <a:rect l="l" t="t" r="r" b="b"/>
              <a:pathLst>
                <a:path w="4262" h="1633" extrusionOk="0">
                  <a:moveTo>
                    <a:pt x="321" y="1"/>
                  </a:moveTo>
                  <a:cubicBezTo>
                    <a:pt x="57" y="1"/>
                    <a:pt x="1" y="402"/>
                    <a:pt x="282" y="460"/>
                  </a:cubicBezTo>
                  <a:cubicBezTo>
                    <a:pt x="303" y="460"/>
                    <a:pt x="2459" y="887"/>
                    <a:pt x="3842" y="1605"/>
                  </a:cubicBezTo>
                  <a:cubicBezTo>
                    <a:pt x="3875" y="1619"/>
                    <a:pt x="3908" y="1632"/>
                    <a:pt x="3948" y="1633"/>
                  </a:cubicBezTo>
                  <a:lnTo>
                    <a:pt x="3948" y="1633"/>
                  </a:lnTo>
                  <a:cubicBezTo>
                    <a:pt x="4189" y="1629"/>
                    <a:pt x="4261" y="1307"/>
                    <a:pt x="4052" y="1199"/>
                  </a:cubicBezTo>
                  <a:cubicBezTo>
                    <a:pt x="2615" y="453"/>
                    <a:pt x="459" y="26"/>
                    <a:pt x="370" y="5"/>
                  </a:cubicBezTo>
                  <a:cubicBezTo>
                    <a:pt x="353" y="2"/>
                    <a:pt x="336" y="1"/>
                    <a:pt x="321" y="1"/>
                  </a:cubicBezTo>
                  <a:close/>
                  <a:moveTo>
                    <a:pt x="3948" y="1633"/>
                  </a:moveTo>
                  <a:lnTo>
                    <a:pt x="3948" y="1633"/>
                  </a:lnTo>
                  <a:cubicBezTo>
                    <a:pt x="3946" y="1633"/>
                    <a:pt x="3945" y="1633"/>
                    <a:pt x="3944" y="1633"/>
                  </a:cubicBezTo>
                  <a:lnTo>
                    <a:pt x="3951" y="1633"/>
                  </a:lnTo>
                  <a:cubicBezTo>
                    <a:pt x="3950" y="1633"/>
                    <a:pt x="3949" y="1633"/>
                    <a:pt x="3948" y="16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3"/>
            <p:cNvSpPr/>
            <p:nvPr/>
          </p:nvSpPr>
          <p:spPr>
            <a:xfrm>
              <a:off x="2747670" y="2234879"/>
              <a:ext cx="113392" cy="19541"/>
            </a:xfrm>
            <a:custGeom>
              <a:avLst/>
              <a:gdLst/>
              <a:ahLst/>
              <a:cxnLst/>
              <a:rect l="l" t="t" r="r" b="b"/>
              <a:pathLst>
                <a:path w="4323" h="745" extrusionOk="0">
                  <a:moveTo>
                    <a:pt x="817" y="0"/>
                  </a:moveTo>
                  <a:cubicBezTo>
                    <a:pt x="523" y="0"/>
                    <a:pt x="330" y="5"/>
                    <a:pt x="304" y="5"/>
                  </a:cubicBezTo>
                  <a:cubicBezTo>
                    <a:pt x="1" y="12"/>
                    <a:pt x="12" y="460"/>
                    <a:pt x="311" y="460"/>
                  </a:cubicBezTo>
                  <a:cubicBezTo>
                    <a:pt x="313" y="460"/>
                    <a:pt x="315" y="460"/>
                    <a:pt x="317" y="460"/>
                  </a:cubicBezTo>
                  <a:cubicBezTo>
                    <a:pt x="323" y="460"/>
                    <a:pt x="512" y="454"/>
                    <a:pt x="808" y="454"/>
                  </a:cubicBezTo>
                  <a:cubicBezTo>
                    <a:pt x="1565" y="454"/>
                    <a:pt x="3024" y="489"/>
                    <a:pt x="3945" y="738"/>
                  </a:cubicBezTo>
                  <a:cubicBezTo>
                    <a:pt x="3965" y="744"/>
                    <a:pt x="3986" y="744"/>
                    <a:pt x="4006" y="744"/>
                  </a:cubicBezTo>
                  <a:cubicBezTo>
                    <a:pt x="4008" y="744"/>
                    <a:pt x="4011" y="744"/>
                    <a:pt x="4013" y="744"/>
                  </a:cubicBezTo>
                  <a:cubicBezTo>
                    <a:pt x="4278" y="744"/>
                    <a:pt x="4322" y="364"/>
                    <a:pt x="4067" y="297"/>
                  </a:cubicBezTo>
                  <a:cubicBezTo>
                    <a:pt x="3087" y="36"/>
                    <a:pt x="1597" y="0"/>
                    <a:pt x="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3"/>
            <p:cNvSpPr/>
            <p:nvPr/>
          </p:nvSpPr>
          <p:spPr>
            <a:xfrm>
              <a:off x="2511416" y="2035086"/>
              <a:ext cx="236595" cy="315206"/>
            </a:xfrm>
            <a:custGeom>
              <a:avLst/>
              <a:gdLst/>
              <a:ahLst/>
              <a:cxnLst/>
              <a:rect l="l" t="t" r="r" b="b"/>
              <a:pathLst>
                <a:path w="9020" h="12017" extrusionOk="0">
                  <a:moveTo>
                    <a:pt x="5358" y="1"/>
                  </a:moveTo>
                  <a:cubicBezTo>
                    <a:pt x="2320" y="469"/>
                    <a:pt x="1" y="2964"/>
                    <a:pt x="1" y="5968"/>
                  </a:cubicBezTo>
                  <a:cubicBezTo>
                    <a:pt x="1" y="9311"/>
                    <a:pt x="2862" y="12016"/>
                    <a:pt x="6388" y="12016"/>
                  </a:cubicBezTo>
                  <a:cubicBezTo>
                    <a:pt x="6405" y="12016"/>
                    <a:pt x="6421" y="12016"/>
                    <a:pt x="6437" y="12016"/>
                  </a:cubicBezTo>
                  <a:cubicBezTo>
                    <a:pt x="7329" y="12016"/>
                    <a:pt x="8200" y="11833"/>
                    <a:pt x="9019" y="11480"/>
                  </a:cubicBezTo>
                  <a:lnTo>
                    <a:pt x="9019" y="11480"/>
                  </a:lnTo>
                  <a:cubicBezTo>
                    <a:pt x="8680" y="11535"/>
                    <a:pt x="8334" y="11562"/>
                    <a:pt x="7989" y="11562"/>
                  </a:cubicBezTo>
                  <a:cubicBezTo>
                    <a:pt x="4463" y="11562"/>
                    <a:pt x="1601" y="8850"/>
                    <a:pt x="1601" y="5507"/>
                  </a:cubicBezTo>
                  <a:cubicBezTo>
                    <a:pt x="1601" y="3059"/>
                    <a:pt x="3140" y="943"/>
                    <a:pt x="5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3"/>
            <p:cNvSpPr/>
            <p:nvPr/>
          </p:nvSpPr>
          <p:spPr>
            <a:xfrm>
              <a:off x="2508924" y="2253713"/>
              <a:ext cx="111950" cy="42676"/>
            </a:xfrm>
            <a:custGeom>
              <a:avLst/>
              <a:gdLst/>
              <a:ahLst/>
              <a:cxnLst/>
              <a:rect l="l" t="t" r="r" b="b"/>
              <a:pathLst>
                <a:path w="4268" h="1627" extrusionOk="0">
                  <a:moveTo>
                    <a:pt x="3954" y="0"/>
                  </a:moveTo>
                  <a:cubicBezTo>
                    <a:pt x="3937" y="0"/>
                    <a:pt x="3919" y="2"/>
                    <a:pt x="3900" y="6"/>
                  </a:cubicBezTo>
                  <a:cubicBezTo>
                    <a:pt x="3812" y="20"/>
                    <a:pt x="1655" y="447"/>
                    <a:pt x="218" y="1193"/>
                  </a:cubicBezTo>
                  <a:cubicBezTo>
                    <a:pt x="1" y="1301"/>
                    <a:pt x="82" y="1627"/>
                    <a:pt x="326" y="1627"/>
                  </a:cubicBezTo>
                  <a:cubicBezTo>
                    <a:pt x="360" y="1627"/>
                    <a:pt x="394" y="1613"/>
                    <a:pt x="428" y="1599"/>
                  </a:cubicBezTo>
                  <a:cubicBezTo>
                    <a:pt x="1805" y="881"/>
                    <a:pt x="3968" y="454"/>
                    <a:pt x="3988" y="454"/>
                  </a:cubicBezTo>
                  <a:cubicBezTo>
                    <a:pt x="4267" y="396"/>
                    <a:pt x="4208" y="0"/>
                    <a:pt x="3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3"/>
            <p:cNvSpPr/>
            <p:nvPr/>
          </p:nvSpPr>
          <p:spPr>
            <a:xfrm>
              <a:off x="2497068" y="2234801"/>
              <a:ext cx="113392" cy="19620"/>
            </a:xfrm>
            <a:custGeom>
              <a:avLst/>
              <a:gdLst/>
              <a:ahLst/>
              <a:cxnLst/>
              <a:rect l="l" t="t" r="r" b="b"/>
              <a:pathLst>
                <a:path w="4323" h="748" extrusionOk="0">
                  <a:moveTo>
                    <a:pt x="3488" y="0"/>
                  </a:moveTo>
                  <a:cubicBezTo>
                    <a:pt x="2703" y="0"/>
                    <a:pt x="1228" y="41"/>
                    <a:pt x="256" y="300"/>
                  </a:cubicBezTo>
                  <a:cubicBezTo>
                    <a:pt x="1" y="367"/>
                    <a:pt x="45" y="747"/>
                    <a:pt x="310" y="747"/>
                  </a:cubicBezTo>
                  <a:cubicBezTo>
                    <a:pt x="313" y="747"/>
                    <a:pt x="315" y="747"/>
                    <a:pt x="317" y="747"/>
                  </a:cubicBezTo>
                  <a:cubicBezTo>
                    <a:pt x="338" y="747"/>
                    <a:pt x="358" y="747"/>
                    <a:pt x="378" y="741"/>
                  </a:cubicBezTo>
                  <a:cubicBezTo>
                    <a:pt x="1299" y="492"/>
                    <a:pt x="2758" y="457"/>
                    <a:pt x="3515" y="457"/>
                  </a:cubicBezTo>
                  <a:cubicBezTo>
                    <a:pt x="3812" y="457"/>
                    <a:pt x="4000" y="463"/>
                    <a:pt x="4006" y="463"/>
                  </a:cubicBezTo>
                  <a:cubicBezTo>
                    <a:pt x="4008" y="463"/>
                    <a:pt x="4011" y="463"/>
                    <a:pt x="4013" y="463"/>
                  </a:cubicBezTo>
                  <a:cubicBezTo>
                    <a:pt x="4311" y="463"/>
                    <a:pt x="4322" y="15"/>
                    <a:pt x="4020" y="8"/>
                  </a:cubicBezTo>
                  <a:cubicBezTo>
                    <a:pt x="3993" y="6"/>
                    <a:pt x="3793" y="0"/>
                    <a:pt x="3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3"/>
            <p:cNvSpPr/>
            <p:nvPr/>
          </p:nvSpPr>
          <p:spPr>
            <a:xfrm>
              <a:off x="2589319" y="2158524"/>
              <a:ext cx="41837" cy="54086"/>
            </a:xfrm>
            <a:custGeom>
              <a:avLst/>
              <a:gdLst/>
              <a:ahLst/>
              <a:cxnLst/>
              <a:rect l="l" t="t" r="r" b="b"/>
              <a:pathLst>
                <a:path w="1595" h="2062" extrusionOk="0">
                  <a:moveTo>
                    <a:pt x="794" y="1"/>
                  </a:moveTo>
                  <a:cubicBezTo>
                    <a:pt x="353" y="7"/>
                    <a:pt x="1" y="360"/>
                    <a:pt x="1" y="801"/>
                  </a:cubicBezTo>
                  <a:lnTo>
                    <a:pt x="1" y="1262"/>
                  </a:lnTo>
                  <a:cubicBezTo>
                    <a:pt x="1" y="1703"/>
                    <a:pt x="353" y="2055"/>
                    <a:pt x="794" y="2062"/>
                  </a:cubicBezTo>
                  <a:cubicBezTo>
                    <a:pt x="1235" y="2055"/>
                    <a:pt x="1594" y="1703"/>
                    <a:pt x="1594" y="1262"/>
                  </a:cubicBezTo>
                  <a:lnTo>
                    <a:pt x="1594" y="801"/>
                  </a:lnTo>
                  <a:cubicBezTo>
                    <a:pt x="1594" y="360"/>
                    <a:pt x="1235" y="7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3"/>
            <p:cNvSpPr/>
            <p:nvPr/>
          </p:nvSpPr>
          <p:spPr>
            <a:xfrm>
              <a:off x="2606946" y="2158708"/>
              <a:ext cx="24551" cy="42361"/>
            </a:xfrm>
            <a:custGeom>
              <a:avLst/>
              <a:gdLst/>
              <a:ahLst/>
              <a:cxnLst/>
              <a:rect l="l" t="t" r="r" b="b"/>
              <a:pathLst>
                <a:path w="936" h="1615" extrusionOk="0">
                  <a:moveTo>
                    <a:pt x="122" y="0"/>
                  </a:moveTo>
                  <a:cubicBezTo>
                    <a:pt x="88" y="0"/>
                    <a:pt x="48" y="0"/>
                    <a:pt x="14" y="7"/>
                  </a:cubicBezTo>
                  <a:lnTo>
                    <a:pt x="14" y="1140"/>
                  </a:lnTo>
                  <a:cubicBezTo>
                    <a:pt x="0" y="1397"/>
                    <a:pt x="204" y="1614"/>
                    <a:pt x="468" y="1614"/>
                  </a:cubicBezTo>
                  <a:cubicBezTo>
                    <a:pt x="726" y="1614"/>
                    <a:pt x="936" y="1397"/>
                    <a:pt x="922" y="1140"/>
                  </a:cubicBezTo>
                  <a:lnTo>
                    <a:pt x="922" y="800"/>
                  </a:lnTo>
                  <a:cubicBezTo>
                    <a:pt x="922" y="360"/>
                    <a:pt x="570" y="0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3"/>
            <p:cNvSpPr/>
            <p:nvPr/>
          </p:nvSpPr>
          <p:spPr>
            <a:xfrm>
              <a:off x="2601254" y="2164583"/>
              <a:ext cx="17968" cy="17968"/>
            </a:xfrm>
            <a:custGeom>
              <a:avLst/>
              <a:gdLst/>
              <a:ahLst/>
              <a:cxnLst/>
              <a:rect l="l" t="t" r="r" b="b"/>
              <a:pathLst>
                <a:path w="685" h="685" extrusionOk="0">
                  <a:moveTo>
                    <a:pt x="339" y="0"/>
                  </a:moveTo>
                  <a:cubicBezTo>
                    <a:pt x="149" y="0"/>
                    <a:pt x="0" y="156"/>
                    <a:pt x="0" y="346"/>
                  </a:cubicBezTo>
                  <a:cubicBezTo>
                    <a:pt x="0" y="536"/>
                    <a:pt x="149" y="685"/>
                    <a:pt x="339" y="685"/>
                  </a:cubicBezTo>
                  <a:cubicBezTo>
                    <a:pt x="529" y="685"/>
                    <a:pt x="685" y="536"/>
                    <a:pt x="685" y="346"/>
                  </a:cubicBezTo>
                  <a:cubicBezTo>
                    <a:pt x="685" y="156"/>
                    <a:pt x="529" y="0"/>
                    <a:pt x="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3"/>
            <p:cNvSpPr/>
            <p:nvPr/>
          </p:nvSpPr>
          <p:spPr>
            <a:xfrm>
              <a:off x="2727000" y="2158524"/>
              <a:ext cx="41994" cy="54086"/>
            </a:xfrm>
            <a:custGeom>
              <a:avLst/>
              <a:gdLst/>
              <a:ahLst/>
              <a:cxnLst/>
              <a:rect l="l" t="t" r="r" b="b"/>
              <a:pathLst>
                <a:path w="1601" h="2062" extrusionOk="0">
                  <a:moveTo>
                    <a:pt x="800" y="1"/>
                  </a:moveTo>
                  <a:cubicBezTo>
                    <a:pt x="359" y="7"/>
                    <a:pt x="0" y="360"/>
                    <a:pt x="0" y="801"/>
                  </a:cubicBezTo>
                  <a:lnTo>
                    <a:pt x="0" y="1262"/>
                  </a:lnTo>
                  <a:cubicBezTo>
                    <a:pt x="0" y="1703"/>
                    <a:pt x="359" y="2055"/>
                    <a:pt x="800" y="2062"/>
                  </a:cubicBezTo>
                  <a:cubicBezTo>
                    <a:pt x="1241" y="2055"/>
                    <a:pt x="1593" y="1703"/>
                    <a:pt x="1600" y="1262"/>
                  </a:cubicBezTo>
                  <a:lnTo>
                    <a:pt x="1600" y="801"/>
                  </a:lnTo>
                  <a:cubicBezTo>
                    <a:pt x="1593" y="360"/>
                    <a:pt x="1241" y="7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3"/>
            <p:cNvSpPr/>
            <p:nvPr/>
          </p:nvSpPr>
          <p:spPr>
            <a:xfrm>
              <a:off x="2744601" y="2158708"/>
              <a:ext cx="24578" cy="42361"/>
            </a:xfrm>
            <a:custGeom>
              <a:avLst/>
              <a:gdLst/>
              <a:ahLst/>
              <a:cxnLst/>
              <a:rect l="l" t="t" r="r" b="b"/>
              <a:pathLst>
                <a:path w="937" h="1615" extrusionOk="0">
                  <a:moveTo>
                    <a:pt x="129" y="0"/>
                  </a:moveTo>
                  <a:cubicBezTo>
                    <a:pt x="88" y="0"/>
                    <a:pt x="48" y="0"/>
                    <a:pt x="14" y="7"/>
                  </a:cubicBezTo>
                  <a:lnTo>
                    <a:pt x="14" y="1140"/>
                  </a:lnTo>
                  <a:cubicBezTo>
                    <a:pt x="0" y="1397"/>
                    <a:pt x="211" y="1614"/>
                    <a:pt x="468" y="1614"/>
                  </a:cubicBezTo>
                  <a:cubicBezTo>
                    <a:pt x="726" y="1614"/>
                    <a:pt x="936" y="1397"/>
                    <a:pt x="922" y="1140"/>
                  </a:cubicBezTo>
                  <a:lnTo>
                    <a:pt x="922" y="800"/>
                  </a:lnTo>
                  <a:cubicBezTo>
                    <a:pt x="929" y="360"/>
                    <a:pt x="570" y="0"/>
                    <a:pt x="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3"/>
            <p:cNvSpPr/>
            <p:nvPr/>
          </p:nvSpPr>
          <p:spPr>
            <a:xfrm>
              <a:off x="2738909" y="2164583"/>
              <a:ext cx="17994" cy="17968"/>
            </a:xfrm>
            <a:custGeom>
              <a:avLst/>
              <a:gdLst/>
              <a:ahLst/>
              <a:cxnLst/>
              <a:rect l="l" t="t" r="r" b="b"/>
              <a:pathLst>
                <a:path w="686" h="685" extrusionOk="0">
                  <a:moveTo>
                    <a:pt x="346" y="0"/>
                  </a:moveTo>
                  <a:cubicBezTo>
                    <a:pt x="156" y="0"/>
                    <a:pt x="0" y="156"/>
                    <a:pt x="0" y="346"/>
                  </a:cubicBezTo>
                  <a:cubicBezTo>
                    <a:pt x="0" y="536"/>
                    <a:pt x="156" y="685"/>
                    <a:pt x="346" y="685"/>
                  </a:cubicBezTo>
                  <a:cubicBezTo>
                    <a:pt x="536" y="685"/>
                    <a:pt x="685" y="536"/>
                    <a:pt x="685" y="346"/>
                  </a:cubicBezTo>
                  <a:cubicBezTo>
                    <a:pt x="685" y="156"/>
                    <a:pt x="536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3"/>
            <p:cNvSpPr/>
            <p:nvPr/>
          </p:nvSpPr>
          <p:spPr>
            <a:xfrm>
              <a:off x="2656914" y="2228768"/>
              <a:ext cx="26886" cy="29981"/>
            </a:xfrm>
            <a:custGeom>
              <a:avLst/>
              <a:gdLst/>
              <a:ahLst/>
              <a:cxnLst/>
              <a:rect l="l" t="t" r="r" b="b"/>
              <a:pathLst>
                <a:path w="1025" h="1143" extrusionOk="0">
                  <a:moveTo>
                    <a:pt x="340" y="1"/>
                  </a:moveTo>
                  <a:cubicBezTo>
                    <a:pt x="123" y="1"/>
                    <a:pt x="0" y="259"/>
                    <a:pt x="143" y="428"/>
                  </a:cubicBezTo>
                  <a:lnTo>
                    <a:pt x="645" y="1052"/>
                  </a:lnTo>
                  <a:cubicBezTo>
                    <a:pt x="694" y="1112"/>
                    <a:pt x="768" y="1143"/>
                    <a:pt x="842" y="1143"/>
                  </a:cubicBezTo>
                  <a:cubicBezTo>
                    <a:pt x="909" y="1143"/>
                    <a:pt x="976" y="1117"/>
                    <a:pt x="1024" y="1065"/>
                  </a:cubicBezTo>
                  <a:lnTo>
                    <a:pt x="1024" y="1052"/>
                  </a:lnTo>
                  <a:lnTo>
                    <a:pt x="516" y="62"/>
                  </a:lnTo>
                  <a:cubicBezTo>
                    <a:pt x="509" y="42"/>
                    <a:pt x="502" y="2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3"/>
            <p:cNvSpPr/>
            <p:nvPr/>
          </p:nvSpPr>
          <p:spPr>
            <a:xfrm>
              <a:off x="2616572" y="2275142"/>
              <a:ext cx="124986" cy="21246"/>
            </a:xfrm>
            <a:custGeom>
              <a:avLst/>
              <a:gdLst/>
              <a:ahLst/>
              <a:cxnLst/>
              <a:rect l="l" t="t" r="r" b="b"/>
              <a:pathLst>
                <a:path w="4765" h="810" extrusionOk="0">
                  <a:moveTo>
                    <a:pt x="330" y="1"/>
                  </a:moveTo>
                  <a:cubicBezTo>
                    <a:pt x="149" y="1"/>
                    <a:pt x="0" y="243"/>
                    <a:pt x="176" y="403"/>
                  </a:cubicBezTo>
                  <a:cubicBezTo>
                    <a:pt x="478" y="672"/>
                    <a:pt x="859" y="809"/>
                    <a:pt x="1241" y="809"/>
                  </a:cubicBezTo>
                  <a:cubicBezTo>
                    <a:pt x="1554" y="809"/>
                    <a:pt x="1868" y="717"/>
                    <a:pt x="2142" y="532"/>
                  </a:cubicBezTo>
                  <a:cubicBezTo>
                    <a:pt x="2213" y="484"/>
                    <a:pt x="2298" y="460"/>
                    <a:pt x="2383" y="460"/>
                  </a:cubicBezTo>
                  <a:cubicBezTo>
                    <a:pt x="2467" y="460"/>
                    <a:pt x="2552" y="484"/>
                    <a:pt x="2623" y="532"/>
                  </a:cubicBezTo>
                  <a:cubicBezTo>
                    <a:pt x="2888" y="715"/>
                    <a:pt x="3207" y="810"/>
                    <a:pt x="3525" y="810"/>
                  </a:cubicBezTo>
                  <a:cubicBezTo>
                    <a:pt x="3918" y="810"/>
                    <a:pt x="4298" y="660"/>
                    <a:pt x="4590" y="403"/>
                  </a:cubicBezTo>
                  <a:cubicBezTo>
                    <a:pt x="4765" y="243"/>
                    <a:pt x="4616" y="1"/>
                    <a:pt x="4435" y="1"/>
                  </a:cubicBezTo>
                  <a:cubicBezTo>
                    <a:pt x="4386" y="1"/>
                    <a:pt x="4333" y="20"/>
                    <a:pt x="4285" y="64"/>
                  </a:cubicBezTo>
                  <a:cubicBezTo>
                    <a:pt x="4067" y="252"/>
                    <a:pt x="3792" y="348"/>
                    <a:pt x="3517" y="348"/>
                  </a:cubicBezTo>
                  <a:cubicBezTo>
                    <a:pt x="3296" y="348"/>
                    <a:pt x="3074" y="286"/>
                    <a:pt x="2881" y="159"/>
                  </a:cubicBezTo>
                  <a:cubicBezTo>
                    <a:pt x="2732" y="54"/>
                    <a:pt x="2557" y="1"/>
                    <a:pt x="2383" y="1"/>
                  </a:cubicBezTo>
                  <a:cubicBezTo>
                    <a:pt x="2208" y="1"/>
                    <a:pt x="2033" y="54"/>
                    <a:pt x="1884" y="159"/>
                  </a:cubicBezTo>
                  <a:cubicBezTo>
                    <a:pt x="1691" y="286"/>
                    <a:pt x="1469" y="348"/>
                    <a:pt x="1248" y="348"/>
                  </a:cubicBezTo>
                  <a:cubicBezTo>
                    <a:pt x="973" y="348"/>
                    <a:pt x="699" y="252"/>
                    <a:pt x="481" y="64"/>
                  </a:cubicBezTo>
                  <a:cubicBezTo>
                    <a:pt x="432" y="20"/>
                    <a:pt x="380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Title 2">
            <a:extLst>
              <a:ext uri="{FF2B5EF4-FFF2-40B4-BE49-F238E27FC236}">
                <a16:creationId xmlns:a16="http://schemas.microsoft.com/office/drawing/2014/main" id="{FAC7E289-46AE-47E3-BA4E-9B613E43A124}"/>
              </a:ext>
            </a:extLst>
          </p:cNvPr>
          <p:cNvSpPr txBox="1">
            <a:spLocks/>
          </p:cNvSpPr>
          <p:nvPr/>
        </p:nvSpPr>
        <p:spPr>
          <a:xfrm>
            <a:off x="664168" y="-122205"/>
            <a:ext cx="761288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7" name="Picture 7">
            <a:extLst>
              <a:ext uri="{FF2B5EF4-FFF2-40B4-BE49-F238E27FC236}">
                <a16:creationId xmlns:a16="http://schemas.microsoft.com/office/drawing/2014/main" id="{C891D372-F08A-4FD0-BFEE-DEB69E719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28" y="944423"/>
            <a:ext cx="3906365" cy="49691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9E94D7D-52EB-44A2-A599-7C372B11C92C}"/>
              </a:ext>
            </a:extLst>
          </p:cNvPr>
          <p:cNvSpPr/>
          <p:nvPr/>
        </p:nvSpPr>
        <p:spPr>
          <a:xfrm>
            <a:off x="8277055" y="1355843"/>
            <a:ext cx="587813" cy="8198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3D53A7-9ECA-4EAA-A3A6-DA0D7ED59B20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8570961" y="2175686"/>
            <a:ext cx="0" cy="680319"/>
          </a:xfrm>
          <a:prstGeom prst="straightConnector1">
            <a:avLst/>
          </a:prstGeom>
          <a:ln w="28575">
            <a:solidFill>
              <a:srgbClr val="FB9C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8C1508F-F7F3-4DE7-A0BD-B9DF5486B8A9}"/>
              </a:ext>
            </a:extLst>
          </p:cNvPr>
          <p:cNvSpPr/>
          <p:nvPr/>
        </p:nvSpPr>
        <p:spPr>
          <a:xfrm>
            <a:off x="5156427" y="4232846"/>
            <a:ext cx="569668" cy="8621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C9E414-2C9C-4B80-944E-62768B7772AD}"/>
              </a:ext>
            </a:extLst>
          </p:cNvPr>
          <p:cNvCxnSpPr>
            <a:cxnSpLocks/>
          </p:cNvCxnSpPr>
          <p:nvPr/>
        </p:nvCxnSpPr>
        <p:spPr>
          <a:xfrm flipV="1">
            <a:off x="5750582" y="4105005"/>
            <a:ext cx="895532" cy="69249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: Diagonal Corners Snipped 67">
            <a:extLst>
              <a:ext uri="{FF2B5EF4-FFF2-40B4-BE49-F238E27FC236}">
                <a16:creationId xmlns:a16="http://schemas.microsoft.com/office/drawing/2014/main" id="{9E44AA51-A40A-408C-94AE-30AD0C2ADE00}"/>
              </a:ext>
            </a:extLst>
          </p:cNvPr>
          <p:cNvSpPr/>
          <p:nvPr/>
        </p:nvSpPr>
        <p:spPr>
          <a:xfrm>
            <a:off x="244701" y="4967247"/>
            <a:ext cx="4714874" cy="1632777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u="sng" dirty="0" err="1">
                <a:solidFill>
                  <a:srgbClr val="FF0000"/>
                </a:solidFill>
                <a:latin typeface="#9Slide07 Marbelia Regular" panose="02000500000000000000" pitchFamily="2" charset="0"/>
                <a:cs typeface="Times" panose="02020603050405020304" pitchFamily="18" charset="0"/>
              </a:rPr>
              <a:t>Lưu</a:t>
            </a:r>
            <a:r>
              <a:rPr lang="en-US" sz="3200" u="sng" dirty="0">
                <a:solidFill>
                  <a:srgbClr val="FF0000"/>
                </a:solidFill>
                <a:latin typeface="#9Slide07 Marbelia Regular" panose="02000500000000000000" pitchFamily="2" charset="0"/>
                <a:cs typeface="Times" panose="02020603050405020304" pitchFamily="18" charset="0"/>
              </a:rPr>
              <a:t> ý</a:t>
            </a:r>
            <a:r>
              <a:rPr lang="en-US" sz="3200" dirty="0">
                <a:solidFill>
                  <a:srgbClr val="FF0000"/>
                </a:solidFill>
                <a:latin typeface="#9Slide07 Marbelia Regular" panose="02000500000000000000" pitchFamily="2" charset="0"/>
                <a:cs typeface="Times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9" grpId="0"/>
      <p:bldP spid="1940" grpId="0"/>
      <p:bldP spid="1943" grpId="0"/>
      <p:bldP spid="1944" grpId="0"/>
      <p:bldP spid="124" grpId="0"/>
      <p:bldP spid="4" grpId="0" animBg="1"/>
      <p:bldP spid="9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55FA45-A269-4B6C-B7E5-4C8E36ECB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3C94BF-572E-4E96-9BE5-8F698E35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1">
            <a:extLst>
              <a:ext uri="{FF2B5EF4-FFF2-40B4-BE49-F238E27FC236}">
                <a16:creationId xmlns:a16="http://schemas.microsoft.com/office/drawing/2014/main" id="{7F6D0306-AD53-49C6-896E-F8545330D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01"/>
          <a:stretch/>
        </p:blipFill>
        <p:spPr bwMode="auto">
          <a:xfrm>
            <a:off x="293127" y="375104"/>
            <a:ext cx="8717213" cy="6482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AutoShape 7">
            <a:extLst>
              <a:ext uri="{FF2B5EF4-FFF2-40B4-BE49-F238E27FC236}">
                <a16:creationId xmlns:a16="http://schemas.microsoft.com/office/drawing/2014/main" id="{B9462A57-4876-4C8F-9AB6-5340EFDB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1299" y="1782240"/>
            <a:ext cx="3657600" cy="8423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/>
              <a:t>Các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biểu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tượng</a:t>
            </a:r>
            <a:endParaRPr lang="en-US" altLang="en-US" sz="3200" b="1" dirty="0"/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6F5FFAA0-856D-4952-8393-A7CB04F7D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007" y="3929520"/>
            <a:ext cx="3657600" cy="8423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b="1"/>
              <a:t>Màn hình nền</a:t>
            </a:r>
          </a:p>
        </p:txBody>
      </p:sp>
      <p:pic>
        <p:nvPicPr>
          <p:cNvPr id="9" name="Picture 5" descr="1">
            <a:extLst>
              <a:ext uri="{FF2B5EF4-FFF2-40B4-BE49-F238E27FC236}">
                <a16:creationId xmlns:a16="http://schemas.microsoft.com/office/drawing/2014/main" id="{8BFD6BF9-6345-4929-BBFF-5972F59F4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1"/>
          <a:stretch/>
        </p:blipFill>
        <p:spPr bwMode="auto">
          <a:xfrm>
            <a:off x="309164" y="375104"/>
            <a:ext cx="1499676" cy="648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Line 9">
            <a:extLst>
              <a:ext uri="{FF2B5EF4-FFF2-40B4-BE49-F238E27FC236}">
                <a16:creationId xmlns:a16="http://schemas.microsoft.com/office/drawing/2014/main" id="{90ADFB70-0857-480B-AEF0-40CCD8F824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4960" y="2050253"/>
            <a:ext cx="586339" cy="1094020"/>
          </a:xfrm>
          <a:prstGeom prst="lin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3827E-7 L 0.20417 0.0061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3404EF-06B0-4200-B762-96FC37EB0E2D}"/>
              </a:ext>
            </a:extLst>
          </p:cNvPr>
          <p:cNvSpPr txBox="1"/>
          <p:nvPr/>
        </p:nvSpPr>
        <p:spPr>
          <a:xfrm>
            <a:off x="163326" y="72796"/>
            <a:ext cx="394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B93373B-E047-4B9E-8AE4-22D0D9460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26" y="1205789"/>
            <a:ext cx="554065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FF"/>
                </a:solidFill>
              </a:rPr>
              <a:t>Bước</a:t>
            </a:r>
            <a:r>
              <a:rPr lang="en-US" altLang="en-US" sz="3200" b="1" u="sng" dirty="0">
                <a:solidFill>
                  <a:srgbClr val="0000FF"/>
                </a:solidFill>
              </a:rPr>
              <a:t> 1</a:t>
            </a:r>
            <a:r>
              <a:rPr lang="en-US" altLang="en-US" sz="3200" b="1" dirty="0">
                <a:solidFill>
                  <a:srgbClr val="027182"/>
                </a:solidFill>
              </a:rPr>
              <a:t>: </a:t>
            </a:r>
            <a:r>
              <a:rPr lang="en-US" altLang="en-US" sz="3200" b="1" dirty="0" err="1">
                <a:solidFill>
                  <a:srgbClr val="027182"/>
                </a:solidFill>
              </a:rPr>
              <a:t>Nhấn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phím</a:t>
            </a:r>
            <a:r>
              <a:rPr lang="en-US" altLang="en-US" sz="3200" b="1" dirty="0">
                <a:solidFill>
                  <a:srgbClr val="027182"/>
                </a:solidFill>
              </a:rPr>
              <a:t>           </a:t>
            </a:r>
            <a:r>
              <a:rPr lang="en-US" altLang="en-US" sz="3200" b="1" dirty="0" err="1">
                <a:solidFill>
                  <a:srgbClr val="027182"/>
                </a:solidFill>
              </a:rPr>
              <a:t>rồi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quan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sát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trên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màn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hình</a:t>
            </a:r>
            <a:r>
              <a:rPr lang="en-US" altLang="en-US" sz="3200" b="1" dirty="0">
                <a:solidFill>
                  <a:srgbClr val="027182"/>
                </a:solidFill>
              </a:rPr>
              <a:t>, </a:t>
            </a:r>
            <a:r>
              <a:rPr lang="en-US" altLang="en-US" sz="3200" b="1" dirty="0" err="1">
                <a:solidFill>
                  <a:srgbClr val="027182"/>
                </a:solidFill>
              </a:rPr>
              <a:t>em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sẽ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thấy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xuất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hiện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như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hình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bên</a:t>
            </a:r>
            <a:r>
              <a:rPr lang="en-US" altLang="en-US" sz="3200" b="1" dirty="0">
                <a:solidFill>
                  <a:srgbClr val="027182"/>
                </a:solidFill>
              </a:rPr>
              <a:t>.</a:t>
            </a:r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604E1A5C-2EF0-4DE6-84B6-046786DF0012}"/>
              </a:ext>
            </a:extLst>
          </p:cNvPr>
          <p:cNvGrpSpPr>
            <a:grpSpLocks/>
          </p:cNvGrpSpPr>
          <p:nvPr/>
        </p:nvGrpSpPr>
        <p:grpSpPr bwMode="auto">
          <a:xfrm>
            <a:off x="163326" y="3702611"/>
            <a:ext cx="8447274" cy="759882"/>
            <a:chOff x="-14" y="3158"/>
            <a:chExt cx="5712" cy="359"/>
          </a:xfrm>
        </p:grpSpPr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8087D452-A421-4D9E-BD50-7E58E9768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" y="3158"/>
              <a:ext cx="571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u="sng" dirty="0" err="1">
                  <a:solidFill>
                    <a:srgbClr val="0000FF"/>
                  </a:solidFill>
                </a:rPr>
                <a:t>Bước</a:t>
              </a:r>
              <a:r>
                <a:rPr lang="en-US" altLang="en-US" sz="3200" b="1" u="sng" dirty="0">
                  <a:solidFill>
                    <a:srgbClr val="0000FF"/>
                  </a:solidFill>
                </a:rPr>
                <a:t> 2</a:t>
              </a:r>
              <a:r>
                <a:rPr lang="en-US" altLang="en-US" sz="3200" b="1" dirty="0">
                  <a:solidFill>
                    <a:srgbClr val="027182"/>
                  </a:solidFill>
                </a:rPr>
                <a:t>: </a:t>
              </a:r>
              <a:r>
                <a:rPr lang="en-US" altLang="en-US" sz="3200" b="1" dirty="0" err="1">
                  <a:solidFill>
                    <a:srgbClr val="027182"/>
                  </a:solidFill>
                </a:rPr>
                <a:t>Nhấn</a:t>
              </a:r>
              <a:r>
                <a:rPr lang="en-US" altLang="en-US" sz="3200" b="1" dirty="0">
                  <a:solidFill>
                    <a:srgbClr val="027182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027182"/>
                  </a:solidFill>
                </a:rPr>
                <a:t>nút</a:t>
              </a:r>
              <a:endParaRPr lang="en-US" altLang="en-US" sz="3200" b="1" dirty="0">
                <a:solidFill>
                  <a:srgbClr val="027182"/>
                </a:solidFill>
              </a:endParaRPr>
            </a:p>
          </p:txBody>
        </p:sp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id="{65409582-84C0-4E00-A8E6-39290A209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" y="3167"/>
              <a:ext cx="1089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20">
            <a:extLst>
              <a:ext uri="{FF2B5EF4-FFF2-40B4-BE49-F238E27FC236}">
                <a16:creationId xmlns:a16="http://schemas.microsoft.com/office/drawing/2014/main" id="{CFFA4412-82DC-4279-8DF4-82003FB50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25" y="5213972"/>
            <a:ext cx="62882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FF"/>
                </a:solidFill>
              </a:rPr>
              <a:t>Bước</a:t>
            </a:r>
            <a:r>
              <a:rPr lang="en-US" altLang="en-US" sz="3200" b="1" u="sng" dirty="0">
                <a:solidFill>
                  <a:srgbClr val="0000FF"/>
                </a:solidFill>
              </a:rPr>
              <a:t> 3</a:t>
            </a:r>
            <a:r>
              <a:rPr lang="en-US" altLang="en-US" sz="3200" b="1" dirty="0">
                <a:solidFill>
                  <a:srgbClr val="0000FF"/>
                </a:solidFill>
              </a:rPr>
              <a:t>: </a:t>
            </a:r>
            <a:r>
              <a:rPr lang="en-US" altLang="en-US" sz="3200" b="1" dirty="0" err="1">
                <a:solidFill>
                  <a:srgbClr val="027182"/>
                </a:solidFill>
              </a:rPr>
              <a:t>Tắt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công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tắc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màn</a:t>
            </a:r>
            <a:r>
              <a:rPr lang="en-US" altLang="en-US" sz="3200" b="1" dirty="0">
                <a:solidFill>
                  <a:srgbClr val="027182"/>
                </a:solidFill>
              </a:rPr>
              <a:t> </a:t>
            </a:r>
            <a:r>
              <a:rPr lang="en-US" altLang="en-US" sz="3200" b="1" dirty="0" err="1">
                <a:solidFill>
                  <a:srgbClr val="027182"/>
                </a:solidFill>
              </a:rPr>
              <a:t>hình</a:t>
            </a:r>
            <a:endParaRPr lang="en-US" altLang="en-US" sz="3200" b="1" dirty="0">
              <a:solidFill>
                <a:srgbClr val="02718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95B5CB-A6BF-44A4-93BA-2FEDCDE93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17" y="460518"/>
            <a:ext cx="3267358" cy="538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41559F-D635-473E-B526-B2D6669561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6" t="16650"/>
          <a:stretch/>
        </p:blipFill>
        <p:spPr>
          <a:xfrm>
            <a:off x="4016828" y="934564"/>
            <a:ext cx="770200" cy="8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1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7" name="Google Shape;1647;p46"/>
          <p:cNvGrpSpPr/>
          <p:nvPr/>
        </p:nvGrpSpPr>
        <p:grpSpPr>
          <a:xfrm>
            <a:off x="789843" y="2748522"/>
            <a:ext cx="2627940" cy="3884389"/>
            <a:chOff x="3440163" y="1715825"/>
            <a:chExt cx="2040801" cy="2262400"/>
          </a:xfrm>
        </p:grpSpPr>
        <p:grpSp>
          <p:nvGrpSpPr>
            <p:cNvPr id="1648" name="Google Shape;1648;p46"/>
            <p:cNvGrpSpPr/>
            <p:nvPr/>
          </p:nvGrpSpPr>
          <p:grpSpPr>
            <a:xfrm flipH="1">
              <a:off x="4433661" y="1715825"/>
              <a:ext cx="1047303" cy="2262400"/>
              <a:chOff x="4656536" y="1715825"/>
              <a:chExt cx="1047303" cy="2262400"/>
            </a:xfrm>
          </p:grpSpPr>
          <p:sp>
            <p:nvSpPr>
              <p:cNvPr id="1649" name="Google Shape;1649;p46"/>
              <p:cNvSpPr/>
              <p:nvPr/>
            </p:nvSpPr>
            <p:spPr>
              <a:xfrm>
                <a:off x="4656536" y="3862030"/>
                <a:ext cx="1004699" cy="116194"/>
              </a:xfrm>
              <a:custGeom>
                <a:avLst/>
                <a:gdLst/>
                <a:ahLst/>
                <a:cxnLst/>
                <a:rect l="l" t="t" r="r" b="b"/>
                <a:pathLst>
                  <a:path w="61141" h="7071" extrusionOk="0">
                    <a:moveTo>
                      <a:pt x="30558" y="0"/>
                    </a:moveTo>
                    <a:cubicBezTo>
                      <a:pt x="13695" y="0"/>
                      <a:pt x="0" y="1571"/>
                      <a:pt x="0" y="3535"/>
                    </a:cubicBezTo>
                    <a:cubicBezTo>
                      <a:pt x="0" y="5499"/>
                      <a:pt x="13695" y="7070"/>
                      <a:pt x="30558" y="7070"/>
                    </a:cubicBezTo>
                    <a:cubicBezTo>
                      <a:pt x="47447" y="7070"/>
                      <a:pt x="61141" y="5499"/>
                      <a:pt x="61141" y="3535"/>
                    </a:cubicBezTo>
                    <a:cubicBezTo>
                      <a:pt x="61141" y="1571"/>
                      <a:pt x="47447" y="0"/>
                      <a:pt x="30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6"/>
              <p:cNvSpPr/>
              <p:nvPr/>
            </p:nvSpPr>
            <p:spPr>
              <a:xfrm>
                <a:off x="4769262" y="2510930"/>
                <a:ext cx="560660" cy="609711"/>
              </a:xfrm>
              <a:custGeom>
                <a:avLst/>
                <a:gdLst/>
                <a:ahLst/>
                <a:cxnLst/>
                <a:rect l="l" t="t" r="r" b="b"/>
                <a:pathLst>
                  <a:path w="34119" h="37104" extrusionOk="0">
                    <a:moveTo>
                      <a:pt x="19122" y="0"/>
                    </a:moveTo>
                    <a:cubicBezTo>
                      <a:pt x="17440" y="0"/>
                      <a:pt x="15672" y="79"/>
                      <a:pt x="13905" y="264"/>
                    </a:cubicBezTo>
                    <a:cubicBezTo>
                      <a:pt x="6154" y="1102"/>
                      <a:pt x="3850" y="8198"/>
                      <a:pt x="3248" y="13959"/>
                    </a:cubicBezTo>
                    <a:cubicBezTo>
                      <a:pt x="2619" y="19719"/>
                      <a:pt x="1" y="33257"/>
                      <a:pt x="2226" y="35299"/>
                    </a:cubicBezTo>
                    <a:cubicBezTo>
                      <a:pt x="3441" y="36414"/>
                      <a:pt x="10060" y="37104"/>
                      <a:pt x="16346" y="37104"/>
                    </a:cubicBezTo>
                    <a:cubicBezTo>
                      <a:pt x="21718" y="37104"/>
                      <a:pt x="26846" y="36600"/>
                      <a:pt x="28149" y="35430"/>
                    </a:cubicBezTo>
                    <a:cubicBezTo>
                      <a:pt x="30951" y="32890"/>
                      <a:pt x="34119" y="8670"/>
                      <a:pt x="29956" y="1652"/>
                    </a:cubicBezTo>
                    <a:cubicBezTo>
                      <a:pt x="29531" y="904"/>
                      <a:pt x="24816" y="0"/>
                      <a:pt x="19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6"/>
              <p:cNvSpPr/>
              <p:nvPr/>
            </p:nvSpPr>
            <p:spPr>
              <a:xfrm>
                <a:off x="4769262" y="2535924"/>
                <a:ext cx="195793" cy="574858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34983" extrusionOk="0">
                    <a:moveTo>
                      <a:pt x="9768" y="0"/>
                    </a:moveTo>
                    <a:cubicBezTo>
                      <a:pt x="5290" y="2462"/>
                      <a:pt x="3719" y="7882"/>
                      <a:pt x="3248" y="12438"/>
                    </a:cubicBezTo>
                    <a:cubicBezTo>
                      <a:pt x="2619" y="18198"/>
                      <a:pt x="1" y="31736"/>
                      <a:pt x="2226" y="33778"/>
                    </a:cubicBezTo>
                    <a:cubicBezTo>
                      <a:pt x="2750" y="34276"/>
                      <a:pt x="4321" y="34668"/>
                      <a:pt x="6416" y="34983"/>
                    </a:cubicBezTo>
                    <a:cubicBezTo>
                      <a:pt x="6992" y="34668"/>
                      <a:pt x="7516" y="34197"/>
                      <a:pt x="7935" y="33595"/>
                    </a:cubicBezTo>
                    <a:cubicBezTo>
                      <a:pt x="8694" y="32547"/>
                      <a:pt x="9139" y="31343"/>
                      <a:pt x="9479" y="30086"/>
                    </a:cubicBezTo>
                    <a:cubicBezTo>
                      <a:pt x="9846" y="28803"/>
                      <a:pt x="10056" y="27494"/>
                      <a:pt x="10265" y="26185"/>
                    </a:cubicBezTo>
                    <a:cubicBezTo>
                      <a:pt x="10605" y="24011"/>
                      <a:pt x="10893" y="21838"/>
                      <a:pt x="11103" y="19639"/>
                    </a:cubicBezTo>
                    <a:cubicBezTo>
                      <a:pt x="11496" y="15397"/>
                      <a:pt x="11784" y="11129"/>
                      <a:pt x="11888" y="6913"/>
                    </a:cubicBezTo>
                    <a:cubicBezTo>
                      <a:pt x="11915" y="5054"/>
                      <a:pt x="11810" y="3195"/>
                      <a:pt x="11051" y="1624"/>
                    </a:cubicBezTo>
                    <a:cubicBezTo>
                      <a:pt x="10736" y="969"/>
                      <a:pt x="10291" y="419"/>
                      <a:pt x="9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6"/>
              <p:cNvSpPr/>
              <p:nvPr/>
            </p:nvSpPr>
            <p:spPr>
              <a:xfrm>
                <a:off x="4874249" y="3026008"/>
                <a:ext cx="569271" cy="808923"/>
              </a:xfrm>
              <a:custGeom>
                <a:avLst/>
                <a:gdLst/>
                <a:ahLst/>
                <a:cxnLst/>
                <a:rect l="l" t="t" r="r" b="b"/>
                <a:pathLst>
                  <a:path w="34643" h="49227" extrusionOk="0">
                    <a:moveTo>
                      <a:pt x="34643" y="0"/>
                    </a:moveTo>
                    <a:lnTo>
                      <a:pt x="34643" y="0"/>
                    </a:lnTo>
                    <a:cubicBezTo>
                      <a:pt x="33621" y="157"/>
                      <a:pt x="32626" y="262"/>
                      <a:pt x="31631" y="367"/>
                    </a:cubicBezTo>
                    <a:cubicBezTo>
                      <a:pt x="28777" y="733"/>
                      <a:pt x="25897" y="943"/>
                      <a:pt x="23043" y="1021"/>
                    </a:cubicBezTo>
                    <a:cubicBezTo>
                      <a:pt x="21934" y="1046"/>
                      <a:pt x="20823" y="1059"/>
                      <a:pt x="19710" y="1059"/>
                    </a:cubicBezTo>
                    <a:cubicBezTo>
                      <a:pt x="15988" y="1059"/>
                      <a:pt x="12252" y="913"/>
                      <a:pt x="8563" y="550"/>
                    </a:cubicBezTo>
                    <a:cubicBezTo>
                      <a:pt x="8458" y="550"/>
                      <a:pt x="8354" y="550"/>
                      <a:pt x="8249" y="524"/>
                    </a:cubicBezTo>
                    <a:cubicBezTo>
                      <a:pt x="7594" y="472"/>
                      <a:pt x="6966" y="393"/>
                      <a:pt x="6311" y="314"/>
                    </a:cubicBezTo>
                    <a:cubicBezTo>
                      <a:pt x="6311" y="1179"/>
                      <a:pt x="6285" y="1859"/>
                      <a:pt x="6233" y="2331"/>
                    </a:cubicBezTo>
                    <a:cubicBezTo>
                      <a:pt x="5971" y="5132"/>
                      <a:pt x="3876" y="19874"/>
                      <a:pt x="2148" y="32574"/>
                    </a:cubicBezTo>
                    <a:cubicBezTo>
                      <a:pt x="2122" y="32652"/>
                      <a:pt x="2122" y="32757"/>
                      <a:pt x="2095" y="32862"/>
                    </a:cubicBezTo>
                    <a:cubicBezTo>
                      <a:pt x="1179" y="39643"/>
                      <a:pt x="367" y="45797"/>
                      <a:pt x="1" y="49227"/>
                    </a:cubicBezTo>
                    <a:lnTo>
                      <a:pt x="10029" y="49227"/>
                    </a:lnTo>
                    <a:cubicBezTo>
                      <a:pt x="10029" y="49227"/>
                      <a:pt x="11391" y="41319"/>
                      <a:pt x="13041" y="32757"/>
                    </a:cubicBezTo>
                    <a:cubicBezTo>
                      <a:pt x="13067" y="32678"/>
                      <a:pt x="13067" y="32626"/>
                      <a:pt x="13067" y="32547"/>
                    </a:cubicBezTo>
                    <a:cubicBezTo>
                      <a:pt x="14978" y="22623"/>
                      <a:pt x="17256" y="11836"/>
                      <a:pt x="18277" y="11312"/>
                    </a:cubicBezTo>
                    <a:cubicBezTo>
                      <a:pt x="18382" y="11233"/>
                      <a:pt x="18513" y="11181"/>
                      <a:pt x="18618" y="11102"/>
                    </a:cubicBezTo>
                    <a:lnTo>
                      <a:pt x="18644" y="11102"/>
                    </a:lnTo>
                    <a:cubicBezTo>
                      <a:pt x="19444" y="10702"/>
                      <a:pt x="20055" y="10566"/>
                      <a:pt x="20542" y="10566"/>
                    </a:cubicBezTo>
                    <a:cubicBezTo>
                      <a:pt x="20629" y="10566"/>
                      <a:pt x="20712" y="10571"/>
                      <a:pt x="20791" y="10579"/>
                    </a:cubicBezTo>
                    <a:cubicBezTo>
                      <a:pt x="20922" y="10579"/>
                      <a:pt x="21027" y="10605"/>
                      <a:pt x="21158" y="10605"/>
                    </a:cubicBezTo>
                    <a:cubicBezTo>
                      <a:pt x="21550" y="10683"/>
                      <a:pt x="21158" y="22414"/>
                      <a:pt x="20791" y="33254"/>
                    </a:cubicBezTo>
                    <a:cubicBezTo>
                      <a:pt x="20791" y="33359"/>
                      <a:pt x="20791" y="33464"/>
                      <a:pt x="20791" y="33569"/>
                    </a:cubicBezTo>
                    <a:cubicBezTo>
                      <a:pt x="20582" y="40088"/>
                      <a:pt x="20372" y="46216"/>
                      <a:pt x="20346" y="49227"/>
                    </a:cubicBezTo>
                    <a:lnTo>
                      <a:pt x="30453" y="49227"/>
                    </a:lnTo>
                    <a:cubicBezTo>
                      <a:pt x="30453" y="49227"/>
                      <a:pt x="31291" y="41398"/>
                      <a:pt x="32208" y="33516"/>
                    </a:cubicBezTo>
                    <a:cubicBezTo>
                      <a:pt x="32208" y="33411"/>
                      <a:pt x="32208" y="33333"/>
                      <a:pt x="32234" y="33254"/>
                    </a:cubicBezTo>
                    <a:cubicBezTo>
                      <a:pt x="32731" y="28960"/>
                      <a:pt x="33229" y="24692"/>
                      <a:pt x="33674" y="21681"/>
                    </a:cubicBezTo>
                    <a:cubicBezTo>
                      <a:pt x="34198" y="17910"/>
                      <a:pt x="34643" y="9139"/>
                      <a:pt x="3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6"/>
              <p:cNvSpPr/>
              <p:nvPr/>
            </p:nvSpPr>
            <p:spPr>
              <a:xfrm>
                <a:off x="5208566" y="3772966"/>
                <a:ext cx="173001" cy="61967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3771" extrusionOk="0">
                    <a:moveTo>
                      <a:pt x="10527" y="0"/>
                    </a:moveTo>
                    <a:lnTo>
                      <a:pt x="10527" y="0"/>
                    </a:lnTo>
                    <a:cubicBezTo>
                      <a:pt x="7045" y="419"/>
                      <a:pt x="3536" y="707"/>
                      <a:pt x="53" y="812"/>
                    </a:cubicBezTo>
                    <a:cubicBezTo>
                      <a:pt x="27" y="1990"/>
                      <a:pt x="1" y="2985"/>
                      <a:pt x="1" y="3771"/>
                    </a:cubicBezTo>
                    <a:lnTo>
                      <a:pt x="10108" y="3771"/>
                    </a:lnTo>
                    <a:cubicBezTo>
                      <a:pt x="10108" y="3771"/>
                      <a:pt x="10265" y="2304"/>
                      <a:pt x="10527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6"/>
              <p:cNvSpPr/>
              <p:nvPr/>
            </p:nvSpPr>
            <p:spPr>
              <a:xfrm>
                <a:off x="4874249" y="3767363"/>
                <a:ext cx="173856" cy="67570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4112" extrusionOk="0">
                    <a:moveTo>
                      <a:pt x="498" y="1"/>
                    </a:moveTo>
                    <a:cubicBezTo>
                      <a:pt x="289" y="1624"/>
                      <a:pt x="132" y="3012"/>
                      <a:pt x="1" y="4112"/>
                    </a:cubicBezTo>
                    <a:lnTo>
                      <a:pt x="10029" y="4112"/>
                    </a:lnTo>
                    <a:cubicBezTo>
                      <a:pt x="10029" y="4112"/>
                      <a:pt x="10239" y="2933"/>
                      <a:pt x="10579" y="1022"/>
                    </a:cubicBezTo>
                    <a:cubicBezTo>
                      <a:pt x="8380" y="891"/>
                      <a:pt x="6180" y="708"/>
                      <a:pt x="3981" y="446"/>
                    </a:cubicBezTo>
                    <a:cubicBezTo>
                      <a:pt x="3221" y="367"/>
                      <a:pt x="2462" y="289"/>
                      <a:pt x="1703" y="184"/>
                    </a:cubicBezTo>
                    <a:cubicBezTo>
                      <a:pt x="1284" y="132"/>
                      <a:pt x="891" y="79"/>
                      <a:pt x="498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6"/>
              <p:cNvSpPr/>
              <p:nvPr/>
            </p:nvSpPr>
            <p:spPr>
              <a:xfrm>
                <a:off x="5208566" y="3806094"/>
                <a:ext cx="169123" cy="28839"/>
              </a:xfrm>
              <a:custGeom>
                <a:avLst/>
                <a:gdLst/>
                <a:ahLst/>
                <a:cxnLst/>
                <a:rect l="l" t="t" r="r" b="b"/>
                <a:pathLst>
                  <a:path w="10292" h="1755" extrusionOk="0">
                    <a:moveTo>
                      <a:pt x="10291" y="0"/>
                    </a:moveTo>
                    <a:lnTo>
                      <a:pt x="10291" y="0"/>
                    </a:lnTo>
                    <a:cubicBezTo>
                      <a:pt x="8432" y="210"/>
                      <a:pt x="6573" y="367"/>
                      <a:pt x="4688" y="419"/>
                    </a:cubicBezTo>
                    <a:cubicBezTo>
                      <a:pt x="4164" y="432"/>
                      <a:pt x="3634" y="439"/>
                      <a:pt x="3104" y="439"/>
                    </a:cubicBezTo>
                    <a:cubicBezTo>
                      <a:pt x="2574" y="439"/>
                      <a:pt x="2043" y="432"/>
                      <a:pt x="1520" y="419"/>
                    </a:cubicBezTo>
                    <a:cubicBezTo>
                      <a:pt x="1022" y="393"/>
                      <a:pt x="525" y="341"/>
                      <a:pt x="27" y="288"/>
                    </a:cubicBezTo>
                    <a:cubicBezTo>
                      <a:pt x="1" y="838"/>
                      <a:pt x="1" y="1336"/>
                      <a:pt x="1" y="1755"/>
                    </a:cubicBezTo>
                    <a:lnTo>
                      <a:pt x="10108" y="1755"/>
                    </a:lnTo>
                    <a:cubicBezTo>
                      <a:pt x="10108" y="1755"/>
                      <a:pt x="10187" y="1100"/>
                      <a:pt x="10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6"/>
              <p:cNvSpPr/>
              <p:nvPr/>
            </p:nvSpPr>
            <p:spPr>
              <a:xfrm>
                <a:off x="4874249" y="3806521"/>
                <a:ext cx="169978" cy="28412"/>
              </a:xfrm>
              <a:custGeom>
                <a:avLst/>
                <a:gdLst/>
                <a:ahLst/>
                <a:cxnLst/>
                <a:rect l="l" t="t" r="r" b="b"/>
                <a:pathLst>
                  <a:path w="10344" h="1729" extrusionOk="0">
                    <a:moveTo>
                      <a:pt x="10344" y="1"/>
                    </a:moveTo>
                    <a:lnTo>
                      <a:pt x="10344" y="1"/>
                    </a:lnTo>
                    <a:cubicBezTo>
                      <a:pt x="9898" y="53"/>
                      <a:pt x="9479" y="79"/>
                      <a:pt x="9034" y="131"/>
                    </a:cubicBezTo>
                    <a:cubicBezTo>
                      <a:pt x="7336" y="275"/>
                      <a:pt x="5616" y="397"/>
                      <a:pt x="3914" y="397"/>
                    </a:cubicBezTo>
                    <a:cubicBezTo>
                      <a:pt x="3753" y="397"/>
                      <a:pt x="3592" y="396"/>
                      <a:pt x="3431" y="393"/>
                    </a:cubicBezTo>
                    <a:cubicBezTo>
                      <a:pt x="2488" y="393"/>
                      <a:pt x="1572" y="367"/>
                      <a:pt x="629" y="289"/>
                    </a:cubicBezTo>
                    <a:cubicBezTo>
                      <a:pt x="472" y="289"/>
                      <a:pt x="315" y="262"/>
                      <a:pt x="184" y="236"/>
                    </a:cubicBezTo>
                    <a:cubicBezTo>
                      <a:pt x="105" y="786"/>
                      <a:pt x="53" y="1284"/>
                      <a:pt x="1" y="1729"/>
                    </a:cubicBezTo>
                    <a:lnTo>
                      <a:pt x="10029" y="1729"/>
                    </a:lnTo>
                    <a:cubicBezTo>
                      <a:pt x="10029" y="1729"/>
                      <a:pt x="10134" y="1100"/>
                      <a:pt x="103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6"/>
              <p:cNvSpPr/>
              <p:nvPr/>
            </p:nvSpPr>
            <p:spPr>
              <a:xfrm>
                <a:off x="5184049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1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2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5" y="4955"/>
                      <a:pt x="18068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8" y="137"/>
                      <a:pt x="11783" y="84"/>
                      <a:pt x="11783" y="84"/>
                    </a:cubicBezTo>
                    <a:cubicBezTo>
                      <a:pt x="11664" y="25"/>
                      <a:pt x="10566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6"/>
              <p:cNvSpPr/>
              <p:nvPr/>
            </p:nvSpPr>
            <p:spPr>
              <a:xfrm>
                <a:off x="5190079" y="3894304"/>
                <a:ext cx="293452" cy="25865"/>
              </a:xfrm>
              <a:custGeom>
                <a:avLst/>
                <a:gdLst/>
                <a:ahLst/>
                <a:cxnLst/>
                <a:rect l="l" t="t" r="r" b="b"/>
                <a:pathLst>
                  <a:path w="17858" h="1574" extrusionOk="0">
                    <a:moveTo>
                      <a:pt x="17439" y="0"/>
                    </a:moveTo>
                    <a:cubicBezTo>
                      <a:pt x="14061" y="288"/>
                      <a:pt x="10709" y="471"/>
                      <a:pt x="7358" y="471"/>
                    </a:cubicBezTo>
                    <a:cubicBezTo>
                      <a:pt x="6749" y="471"/>
                      <a:pt x="6137" y="475"/>
                      <a:pt x="5523" y="475"/>
                    </a:cubicBezTo>
                    <a:cubicBezTo>
                      <a:pt x="3682" y="475"/>
                      <a:pt x="1826" y="445"/>
                      <a:pt x="0" y="210"/>
                    </a:cubicBezTo>
                    <a:lnTo>
                      <a:pt x="0" y="210"/>
                    </a:lnTo>
                    <a:cubicBezTo>
                      <a:pt x="0" y="629"/>
                      <a:pt x="52" y="969"/>
                      <a:pt x="157" y="1178"/>
                    </a:cubicBezTo>
                    <a:cubicBezTo>
                      <a:pt x="325" y="1474"/>
                      <a:pt x="2321" y="1573"/>
                      <a:pt x="4921" y="1573"/>
                    </a:cubicBezTo>
                    <a:cubicBezTo>
                      <a:pt x="9221" y="1573"/>
                      <a:pt x="15173" y="1303"/>
                      <a:pt x="17229" y="1205"/>
                    </a:cubicBezTo>
                    <a:cubicBezTo>
                      <a:pt x="17622" y="1178"/>
                      <a:pt x="17858" y="786"/>
                      <a:pt x="17701" y="419"/>
                    </a:cubicBezTo>
                    <a:cubicBezTo>
                      <a:pt x="17622" y="288"/>
                      <a:pt x="17544" y="157"/>
                      <a:pt x="17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6"/>
              <p:cNvSpPr/>
              <p:nvPr/>
            </p:nvSpPr>
            <p:spPr>
              <a:xfrm>
                <a:off x="4847579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0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2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5" y="4955"/>
                      <a:pt x="18068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7" y="137"/>
                      <a:pt x="11783" y="84"/>
                      <a:pt x="11783" y="84"/>
                    </a:cubicBezTo>
                    <a:cubicBezTo>
                      <a:pt x="11664" y="25"/>
                      <a:pt x="10566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6"/>
              <p:cNvSpPr/>
              <p:nvPr/>
            </p:nvSpPr>
            <p:spPr>
              <a:xfrm>
                <a:off x="4853593" y="3893860"/>
                <a:ext cx="293468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17859" h="1601" extrusionOk="0">
                    <a:moveTo>
                      <a:pt x="17413" y="1"/>
                    </a:moveTo>
                    <a:cubicBezTo>
                      <a:pt x="17073" y="53"/>
                      <a:pt x="16707" y="106"/>
                      <a:pt x="16366" y="132"/>
                    </a:cubicBezTo>
                    <a:cubicBezTo>
                      <a:pt x="13250" y="498"/>
                      <a:pt x="10160" y="760"/>
                      <a:pt x="7044" y="760"/>
                    </a:cubicBezTo>
                    <a:cubicBezTo>
                      <a:pt x="5473" y="760"/>
                      <a:pt x="3902" y="708"/>
                      <a:pt x="2331" y="629"/>
                    </a:cubicBezTo>
                    <a:cubicBezTo>
                      <a:pt x="1546" y="577"/>
                      <a:pt x="786" y="525"/>
                      <a:pt x="1" y="472"/>
                    </a:cubicBezTo>
                    <a:lnTo>
                      <a:pt x="1" y="472"/>
                    </a:lnTo>
                    <a:cubicBezTo>
                      <a:pt x="1" y="787"/>
                      <a:pt x="53" y="1048"/>
                      <a:pt x="158" y="1205"/>
                    </a:cubicBezTo>
                    <a:cubicBezTo>
                      <a:pt x="326" y="1501"/>
                      <a:pt x="2322" y="1600"/>
                      <a:pt x="4922" y="1600"/>
                    </a:cubicBezTo>
                    <a:cubicBezTo>
                      <a:pt x="9222" y="1600"/>
                      <a:pt x="15174" y="1330"/>
                      <a:pt x="17230" y="1232"/>
                    </a:cubicBezTo>
                    <a:cubicBezTo>
                      <a:pt x="17623" y="1205"/>
                      <a:pt x="17859" y="813"/>
                      <a:pt x="17702" y="446"/>
                    </a:cubicBezTo>
                    <a:cubicBezTo>
                      <a:pt x="17623" y="315"/>
                      <a:pt x="17518" y="158"/>
                      <a:pt x="17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6"/>
              <p:cNvSpPr/>
              <p:nvPr/>
            </p:nvSpPr>
            <p:spPr>
              <a:xfrm>
                <a:off x="5508046" y="2494498"/>
                <a:ext cx="195793" cy="277660"/>
              </a:xfrm>
              <a:custGeom>
                <a:avLst/>
                <a:gdLst/>
                <a:ahLst/>
                <a:cxnLst/>
                <a:rect l="l" t="t" r="r" b="b"/>
                <a:pathLst>
                  <a:path w="11915" h="16897" extrusionOk="0">
                    <a:moveTo>
                      <a:pt x="7657" y="0"/>
                    </a:moveTo>
                    <a:cubicBezTo>
                      <a:pt x="6612" y="0"/>
                      <a:pt x="5132" y="5192"/>
                      <a:pt x="5132" y="5192"/>
                    </a:cubicBezTo>
                    <a:cubicBezTo>
                      <a:pt x="5132" y="5192"/>
                      <a:pt x="5761" y="819"/>
                      <a:pt x="4844" y="793"/>
                    </a:cubicBezTo>
                    <a:cubicBezTo>
                      <a:pt x="4842" y="793"/>
                      <a:pt x="4840" y="793"/>
                      <a:pt x="4838" y="793"/>
                    </a:cubicBezTo>
                    <a:cubicBezTo>
                      <a:pt x="3921" y="793"/>
                      <a:pt x="2462" y="6632"/>
                      <a:pt x="2462" y="6632"/>
                    </a:cubicBezTo>
                    <a:cubicBezTo>
                      <a:pt x="2462" y="6632"/>
                      <a:pt x="1646" y="3666"/>
                      <a:pt x="879" y="3666"/>
                    </a:cubicBezTo>
                    <a:cubicBezTo>
                      <a:pt x="857" y="3666"/>
                      <a:pt x="834" y="3668"/>
                      <a:pt x="812" y="3673"/>
                    </a:cubicBezTo>
                    <a:cubicBezTo>
                      <a:pt x="0" y="3857"/>
                      <a:pt x="1257" y="10272"/>
                      <a:pt x="1231" y="11555"/>
                    </a:cubicBezTo>
                    <a:cubicBezTo>
                      <a:pt x="1231" y="12864"/>
                      <a:pt x="576" y="15823"/>
                      <a:pt x="576" y="15823"/>
                    </a:cubicBezTo>
                    <a:lnTo>
                      <a:pt x="6939" y="16896"/>
                    </a:lnTo>
                    <a:cubicBezTo>
                      <a:pt x="6939" y="16896"/>
                      <a:pt x="8144" y="12681"/>
                      <a:pt x="8824" y="10926"/>
                    </a:cubicBezTo>
                    <a:cubicBezTo>
                      <a:pt x="9531" y="9198"/>
                      <a:pt x="11914" y="4878"/>
                      <a:pt x="11417" y="4590"/>
                    </a:cubicBezTo>
                    <a:cubicBezTo>
                      <a:pt x="11390" y="4575"/>
                      <a:pt x="11360" y="4568"/>
                      <a:pt x="11327" y="4568"/>
                    </a:cubicBezTo>
                    <a:cubicBezTo>
                      <a:pt x="10707" y="4568"/>
                      <a:pt x="9008" y="6999"/>
                      <a:pt x="9008" y="6999"/>
                    </a:cubicBezTo>
                    <a:cubicBezTo>
                      <a:pt x="9008" y="6999"/>
                      <a:pt x="11050" y="2050"/>
                      <a:pt x="10317" y="1762"/>
                    </a:cubicBezTo>
                    <a:cubicBezTo>
                      <a:pt x="10292" y="1751"/>
                      <a:pt x="10265" y="1746"/>
                      <a:pt x="10236" y="1746"/>
                    </a:cubicBezTo>
                    <a:cubicBezTo>
                      <a:pt x="9437" y="1746"/>
                      <a:pt x="7122" y="5742"/>
                      <a:pt x="7122" y="5742"/>
                    </a:cubicBezTo>
                    <a:cubicBezTo>
                      <a:pt x="7122" y="5742"/>
                      <a:pt x="8746" y="243"/>
                      <a:pt x="7725" y="8"/>
                    </a:cubicBezTo>
                    <a:cubicBezTo>
                      <a:pt x="7702" y="3"/>
                      <a:pt x="7680" y="0"/>
                      <a:pt x="7657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6"/>
              <p:cNvSpPr/>
              <p:nvPr/>
            </p:nvSpPr>
            <p:spPr>
              <a:xfrm>
                <a:off x="5319583" y="2570547"/>
                <a:ext cx="211716" cy="374628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22798" extrusionOk="0">
                    <a:moveTo>
                      <a:pt x="3271" y="1"/>
                    </a:moveTo>
                    <a:cubicBezTo>
                      <a:pt x="2723" y="1"/>
                      <a:pt x="2197" y="137"/>
                      <a:pt x="1781" y="486"/>
                    </a:cubicBezTo>
                    <a:cubicBezTo>
                      <a:pt x="1205" y="957"/>
                      <a:pt x="943" y="1690"/>
                      <a:pt x="760" y="2423"/>
                    </a:cubicBezTo>
                    <a:cubicBezTo>
                      <a:pt x="1" y="5801"/>
                      <a:pt x="891" y="9336"/>
                      <a:pt x="2121" y="12583"/>
                    </a:cubicBezTo>
                    <a:cubicBezTo>
                      <a:pt x="2881" y="14573"/>
                      <a:pt x="3745" y="16510"/>
                      <a:pt x="4792" y="18343"/>
                    </a:cubicBezTo>
                    <a:cubicBezTo>
                      <a:pt x="5709" y="19967"/>
                      <a:pt x="6861" y="21669"/>
                      <a:pt x="8615" y="22480"/>
                    </a:cubicBezTo>
                    <a:cubicBezTo>
                      <a:pt x="9049" y="22666"/>
                      <a:pt x="9538" y="22797"/>
                      <a:pt x="10016" y="22797"/>
                    </a:cubicBezTo>
                    <a:cubicBezTo>
                      <a:pt x="10347" y="22797"/>
                      <a:pt x="10672" y="22735"/>
                      <a:pt x="10972" y="22585"/>
                    </a:cubicBezTo>
                    <a:cubicBezTo>
                      <a:pt x="11914" y="22088"/>
                      <a:pt x="12255" y="20935"/>
                      <a:pt x="12386" y="19914"/>
                    </a:cubicBezTo>
                    <a:cubicBezTo>
                      <a:pt x="12883" y="16275"/>
                      <a:pt x="12150" y="12452"/>
                      <a:pt x="11050" y="8995"/>
                    </a:cubicBezTo>
                    <a:cubicBezTo>
                      <a:pt x="10762" y="8131"/>
                      <a:pt x="10448" y="7267"/>
                      <a:pt x="10082" y="6403"/>
                    </a:cubicBezTo>
                    <a:cubicBezTo>
                      <a:pt x="9008" y="3837"/>
                      <a:pt x="7568" y="1376"/>
                      <a:pt x="4818" y="302"/>
                    </a:cubicBezTo>
                    <a:cubicBezTo>
                      <a:pt x="4333" y="124"/>
                      <a:pt x="3793" y="1"/>
                      <a:pt x="3271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6"/>
              <p:cNvSpPr/>
              <p:nvPr/>
            </p:nvSpPr>
            <p:spPr>
              <a:xfrm>
                <a:off x="5410799" y="2680498"/>
                <a:ext cx="238386" cy="278449"/>
              </a:xfrm>
              <a:custGeom>
                <a:avLst/>
                <a:gdLst/>
                <a:ahLst/>
                <a:cxnLst/>
                <a:rect l="l" t="t" r="r" b="b"/>
                <a:pathLst>
                  <a:path w="14507" h="16945" extrusionOk="0">
                    <a:moveTo>
                      <a:pt x="6233" y="0"/>
                    </a:moveTo>
                    <a:cubicBezTo>
                      <a:pt x="6233" y="0"/>
                      <a:pt x="5997" y="524"/>
                      <a:pt x="5604" y="1388"/>
                    </a:cubicBezTo>
                    <a:cubicBezTo>
                      <a:pt x="5578" y="1467"/>
                      <a:pt x="5552" y="1519"/>
                      <a:pt x="5526" y="1597"/>
                    </a:cubicBezTo>
                    <a:cubicBezTo>
                      <a:pt x="3824" y="5577"/>
                      <a:pt x="1" y="15685"/>
                      <a:pt x="4583" y="16811"/>
                    </a:cubicBezTo>
                    <a:cubicBezTo>
                      <a:pt x="4953" y="16901"/>
                      <a:pt x="5312" y="16944"/>
                      <a:pt x="5658" y="16944"/>
                    </a:cubicBezTo>
                    <a:cubicBezTo>
                      <a:pt x="9817" y="16944"/>
                      <a:pt x="12271" y="10718"/>
                      <a:pt x="13721" y="5473"/>
                    </a:cubicBezTo>
                    <a:cubicBezTo>
                      <a:pt x="13774" y="5342"/>
                      <a:pt x="13800" y="5237"/>
                      <a:pt x="13826" y="5106"/>
                    </a:cubicBezTo>
                    <a:cubicBezTo>
                      <a:pt x="14088" y="4164"/>
                      <a:pt x="14297" y="3273"/>
                      <a:pt x="14507" y="2462"/>
                    </a:cubicBezTo>
                    <a:lnTo>
                      <a:pt x="6233" y="0"/>
                    </a:ln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6"/>
              <p:cNvSpPr/>
              <p:nvPr/>
            </p:nvSpPr>
            <p:spPr>
              <a:xfrm>
                <a:off x="5501588" y="2703290"/>
                <a:ext cx="136406" cy="6714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4086" extrusionOk="0">
                    <a:moveTo>
                      <a:pt x="79" y="1"/>
                    </a:moveTo>
                    <a:cubicBezTo>
                      <a:pt x="53" y="80"/>
                      <a:pt x="27" y="132"/>
                      <a:pt x="1" y="210"/>
                    </a:cubicBezTo>
                    <a:cubicBezTo>
                      <a:pt x="1388" y="1048"/>
                      <a:pt x="2828" y="1808"/>
                      <a:pt x="4295" y="2515"/>
                    </a:cubicBezTo>
                    <a:cubicBezTo>
                      <a:pt x="5578" y="3091"/>
                      <a:pt x="6887" y="3614"/>
                      <a:pt x="8196" y="4086"/>
                    </a:cubicBezTo>
                    <a:cubicBezTo>
                      <a:pt x="8249" y="3955"/>
                      <a:pt x="8275" y="3850"/>
                      <a:pt x="8301" y="3719"/>
                    </a:cubicBezTo>
                    <a:cubicBezTo>
                      <a:pt x="8092" y="3641"/>
                      <a:pt x="7882" y="3562"/>
                      <a:pt x="7673" y="3510"/>
                    </a:cubicBezTo>
                    <a:cubicBezTo>
                      <a:pt x="5683" y="2777"/>
                      <a:pt x="3745" y="1939"/>
                      <a:pt x="1860" y="970"/>
                    </a:cubicBezTo>
                    <a:cubicBezTo>
                      <a:pt x="1257" y="656"/>
                      <a:pt x="681" y="341"/>
                      <a:pt x="79" y="1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6"/>
              <p:cNvSpPr/>
              <p:nvPr/>
            </p:nvSpPr>
            <p:spPr>
              <a:xfrm>
                <a:off x="5455544" y="2715778"/>
                <a:ext cx="42182" cy="127812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7778" extrusionOk="0">
                    <a:moveTo>
                      <a:pt x="2567" y="0"/>
                    </a:moveTo>
                    <a:cubicBezTo>
                      <a:pt x="2174" y="786"/>
                      <a:pt x="1860" y="1624"/>
                      <a:pt x="1546" y="2435"/>
                    </a:cubicBezTo>
                    <a:cubicBezTo>
                      <a:pt x="1493" y="2566"/>
                      <a:pt x="1467" y="2645"/>
                      <a:pt x="1389" y="2828"/>
                    </a:cubicBezTo>
                    <a:cubicBezTo>
                      <a:pt x="1231" y="3300"/>
                      <a:pt x="1074" y="3771"/>
                      <a:pt x="917" y="4242"/>
                    </a:cubicBezTo>
                    <a:cubicBezTo>
                      <a:pt x="577" y="5237"/>
                      <a:pt x="236" y="6258"/>
                      <a:pt x="1" y="7306"/>
                    </a:cubicBezTo>
                    <a:cubicBezTo>
                      <a:pt x="1" y="7463"/>
                      <a:pt x="27" y="7620"/>
                      <a:pt x="53" y="7777"/>
                    </a:cubicBezTo>
                    <a:cubicBezTo>
                      <a:pt x="629" y="4975"/>
                      <a:pt x="1755" y="1964"/>
                      <a:pt x="2567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6"/>
              <p:cNvSpPr/>
              <p:nvPr/>
            </p:nvSpPr>
            <p:spPr>
              <a:xfrm>
                <a:off x="5456415" y="2715351"/>
                <a:ext cx="43891" cy="13124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7987" extrusionOk="0">
                    <a:moveTo>
                      <a:pt x="2566" y="0"/>
                    </a:moveTo>
                    <a:cubicBezTo>
                      <a:pt x="2566" y="0"/>
                      <a:pt x="2540" y="0"/>
                      <a:pt x="2514" y="26"/>
                    </a:cubicBezTo>
                    <a:cubicBezTo>
                      <a:pt x="1702" y="1990"/>
                      <a:pt x="576" y="5001"/>
                      <a:pt x="0" y="7803"/>
                    </a:cubicBezTo>
                    <a:cubicBezTo>
                      <a:pt x="0" y="7855"/>
                      <a:pt x="0" y="7908"/>
                      <a:pt x="0" y="7986"/>
                    </a:cubicBezTo>
                    <a:cubicBezTo>
                      <a:pt x="367" y="6782"/>
                      <a:pt x="655" y="5551"/>
                      <a:pt x="1048" y="4373"/>
                    </a:cubicBezTo>
                    <a:cubicBezTo>
                      <a:pt x="1283" y="3666"/>
                      <a:pt x="1519" y="2959"/>
                      <a:pt x="1807" y="2278"/>
                    </a:cubicBezTo>
                    <a:lnTo>
                      <a:pt x="1807" y="2226"/>
                    </a:lnTo>
                    <a:cubicBezTo>
                      <a:pt x="2095" y="1519"/>
                      <a:pt x="2383" y="812"/>
                      <a:pt x="2645" y="105"/>
                    </a:cubicBezTo>
                    <a:cubicBezTo>
                      <a:pt x="2671" y="53"/>
                      <a:pt x="2619" y="0"/>
                      <a:pt x="2566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6"/>
              <p:cNvSpPr/>
              <p:nvPr/>
            </p:nvSpPr>
            <p:spPr>
              <a:xfrm>
                <a:off x="5423715" y="2660269"/>
                <a:ext cx="31846" cy="184603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12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3" y="812"/>
                      <a:pt x="367" y="1703"/>
                      <a:pt x="524" y="2645"/>
                    </a:cubicBezTo>
                    <a:cubicBezTo>
                      <a:pt x="812" y="4112"/>
                      <a:pt x="1074" y="5735"/>
                      <a:pt x="1309" y="7411"/>
                    </a:cubicBezTo>
                    <a:cubicBezTo>
                      <a:pt x="1493" y="8641"/>
                      <a:pt x="1650" y="9924"/>
                      <a:pt x="1807" y="11234"/>
                    </a:cubicBezTo>
                    <a:cubicBezTo>
                      <a:pt x="1859" y="11050"/>
                      <a:pt x="1885" y="10867"/>
                      <a:pt x="1938" y="10684"/>
                    </a:cubicBezTo>
                    <a:cubicBezTo>
                      <a:pt x="1833" y="9924"/>
                      <a:pt x="1755" y="9191"/>
                      <a:pt x="1676" y="8432"/>
                    </a:cubicBezTo>
                    <a:lnTo>
                      <a:pt x="1519" y="7358"/>
                    </a:lnTo>
                    <a:lnTo>
                      <a:pt x="1336" y="6311"/>
                    </a:lnTo>
                    <a:cubicBezTo>
                      <a:pt x="1205" y="5604"/>
                      <a:pt x="1100" y="4897"/>
                      <a:pt x="969" y="4190"/>
                    </a:cubicBezTo>
                    <a:cubicBezTo>
                      <a:pt x="812" y="3483"/>
                      <a:pt x="707" y="2776"/>
                      <a:pt x="524" y="2095"/>
                    </a:cubicBezTo>
                    <a:cubicBezTo>
                      <a:pt x="341" y="1388"/>
                      <a:pt x="183" y="681"/>
                      <a:pt x="0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6"/>
              <p:cNvSpPr/>
              <p:nvPr/>
            </p:nvSpPr>
            <p:spPr>
              <a:xfrm>
                <a:off x="5454263" y="2846581"/>
                <a:ext cx="8183" cy="92959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657" extrusionOk="0">
                    <a:moveTo>
                      <a:pt x="131" y="0"/>
                    </a:moveTo>
                    <a:cubicBezTo>
                      <a:pt x="105" y="131"/>
                      <a:pt x="53" y="288"/>
                      <a:pt x="0" y="446"/>
                    </a:cubicBezTo>
                    <a:cubicBezTo>
                      <a:pt x="53" y="707"/>
                      <a:pt x="79" y="995"/>
                      <a:pt x="105" y="1257"/>
                    </a:cubicBezTo>
                    <a:cubicBezTo>
                      <a:pt x="262" y="2724"/>
                      <a:pt x="393" y="4190"/>
                      <a:pt x="498" y="5656"/>
                    </a:cubicBezTo>
                    <a:cubicBezTo>
                      <a:pt x="472" y="4242"/>
                      <a:pt x="367" y="2802"/>
                      <a:pt x="288" y="1362"/>
                    </a:cubicBezTo>
                    <a:cubicBezTo>
                      <a:pt x="236" y="917"/>
                      <a:pt x="184" y="446"/>
                      <a:pt x="131" y="0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6"/>
              <p:cNvSpPr/>
              <p:nvPr/>
            </p:nvSpPr>
            <p:spPr>
              <a:xfrm>
                <a:off x="5453392" y="2835818"/>
                <a:ext cx="3040" cy="17238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49" extrusionOk="0">
                    <a:moveTo>
                      <a:pt x="132" y="1"/>
                    </a:moveTo>
                    <a:cubicBezTo>
                      <a:pt x="79" y="184"/>
                      <a:pt x="53" y="367"/>
                      <a:pt x="1" y="551"/>
                    </a:cubicBezTo>
                    <a:cubicBezTo>
                      <a:pt x="27" y="708"/>
                      <a:pt x="53" y="891"/>
                      <a:pt x="53" y="1048"/>
                    </a:cubicBezTo>
                    <a:cubicBezTo>
                      <a:pt x="106" y="865"/>
                      <a:pt x="132" y="655"/>
                      <a:pt x="184" y="472"/>
                    </a:cubicBezTo>
                    <a:cubicBezTo>
                      <a:pt x="158" y="315"/>
                      <a:pt x="132" y="158"/>
                      <a:pt x="132" y="1"/>
                    </a:cubicBezTo>
                    <a:close/>
                  </a:path>
                </a:pathLst>
              </a:custGeom>
              <a:solidFill>
                <a:srgbClr val="758F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6"/>
              <p:cNvSpPr/>
              <p:nvPr/>
            </p:nvSpPr>
            <p:spPr>
              <a:xfrm>
                <a:off x="5454263" y="2843574"/>
                <a:ext cx="2169" cy="10336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29" extrusionOk="0">
                    <a:moveTo>
                      <a:pt x="131" y="0"/>
                    </a:moveTo>
                    <a:cubicBezTo>
                      <a:pt x="79" y="183"/>
                      <a:pt x="53" y="393"/>
                      <a:pt x="0" y="576"/>
                    </a:cubicBezTo>
                    <a:cubicBezTo>
                      <a:pt x="0" y="602"/>
                      <a:pt x="0" y="602"/>
                      <a:pt x="0" y="629"/>
                    </a:cubicBezTo>
                    <a:cubicBezTo>
                      <a:pt x="53" y="471"/>
                      <a:pt x="105" y="314"/>
                      <a:pt x="131" y="183"/>
                    </a:cubicBezTo>
                    <a:cubicBezTo>
                      <a:pt x="131" y="105"/>
                      <a:pt x="131" y="52"/>
                      <a:pt x="131" y="0"/>
                    </a:cubicBezTo>
                    <a:close/>
                  </a:path>
                </a:pathLst>
              </a:custGeom>
              <a:solidFill>
                <a:srgbClr val="758F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6"/>
              <p:cNvSpPr/>
              <p:nvPr/>
            </p:nvSpPr>
            <p:spPr>
              <a:xfrm>
                <a:off x="4937941" y="2519048"/>
                <a:ext cx="530967" cy="593246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36102" extrusionOk="0">
                    <a:moveTo>
                      <a:pt x="12749" y="1"/>
                    </a:moveTo>
                    <a:cubicBezTo>
                      <a:pt x="12582" y="1"/>
                      <a:pt x="12417" y="2"/>
                      <a:pt x="12254" y="6"/>
                    </a:cubicBezTo>
                    <a:cubicBezTo>
                      <a:pt x="6913" y="137"/>
                      <a:pt x="3090" y="1184"/>
                      <a:pt x="1885" y="2415"/>
                    </a:cubicBezTo>
                    <a:cubicBezTo>
                      <a:pt x="1728" y="2598"/>
                      <a:pt x="1623" y="2755"/>
                      <a:pt x="1545" y="2939"/>
                    </a:cubicBezTo>
                    <a:cubicBezTo>
                      <a:pt x="1440" y="3253"/>
                      <a:pt x="1283" y="5007"/>
                      <a:pt x="1100" y="7600"/>
                    </a:cubicBezTo>
                    <a:cubicBezTo>
                      <a:pt x="1021" y="8778"/>
                      <a:pt x="916" y="10113"/>
                      <a:pt x="838" y="11553"/>
                    </a:cubicBezTo>
                    <a:cubicBezTo>
                      <a:pt x="733" y="13203"/>
                      <a:pt x="655" y="14984"/>
                      <a:pt x="550" y="16816"/>
                    </a:cubicBezTo>
                    <a:cubicBezTo>
                      <a:pt x="471" y="18440"/>
                      <a:pt x="393" y="20063"/>
                      <a:pt x="340" y="21713"/>
                    </a:cubicBezTo>
                    <a:cubicBezTo>
                      <a:pt x="262" y="23520"/>
                      <a:pt x="183" y="25300"/>
                      <a:pt x="131" y="26976"/>
                    </a:cubicBezTo>
                    <a:cubicBezTo>
                      <a:pt x="79" y="28390"/>
                      <a:pt x="52" y="29725"/>
                      <a:pt x="26" y="30956"/>
                    </a:cubicBezTo>
                    <a:cubicBezTo>
                      <a:pt x="0" y="32632"/>
                      <a:pt x="0" y="34098"/>
                      <a:pt x="0" y="35250"/>
                    </a:cubicBezTo>
                    <a:cubicBezTo>
                      <a:pt x="1348" y="35415"/>
                      <a:pt x="7079" y="36102"/>
                      <a:pt x="14393" y="36102"/>
                    </a:cubicBezTo>
                    <a:cubicBezTo>
                      <a:pt x="19870" y="36102"/>
                      <a:pt x="26235" y="35717"/>
                      <a:pt x="32312" y="34438"/>
                    </a:cubicBezTo>
                    <a:cubicBezTo>
                      <a:pt x="32312" y="33129"/>
                      <a:pt x="32285" y="31768"/>
                      <a:pt x="32207" y="30354"/>
                    </a:cubicBezTo>
                    <a:cubicBezTo>
                      <a:pt x="32154" y="28940"/>
                      <a:pt x="32076" y="27473"/>
                      <a:pt x="31971" y="26007"/>
                    </a:cubicBezTo>
                    <a:cubicBezTo>
                      <a:pt x="31840" y="24410"/>
                      <a:pt x="31683" y="22786"/>
                      <a:pt x="31526" y="21189"/>
                    </a:cubicBezTo>
                    <a:cubicBezTo>
                      <a:pt x="31343" y="19409"/>
                      <a:pt x="31107" y="17681"/>
                      <a:pt x="30871" y="16005"/>
                    </a:cubicBezTo>
                    <a:cubicBezTo>
                      <a:pt x="30636" y="14329"/>
                      <a:pt x="30374" y="12706"/>
                      <a:pt x="30086" y="11239"/>
                    </a:cubicBezTo>
                    <a:cubicBezTo>
                      <a:pt x="29798" y="9668"/>
                      <a:pt x="29484" y="8228"/>
                      <a:pt x="29169" y="7050"/>
                    </a:cubicBezTo>
                    <a:cubicBezTo>
                      <a:pt x="28724" y="5400"/>
                      <a:pt x="28279" y="4169"/>
                      <a:pt x="27808" y="3515"/>
                    </a:cubicBezTo>
                    <a:cubicBezTo>
                      <a:pt x="27625" y="3253"/>
                      <a:pt x="26996" y="2886"/>
                      <a:pt x="26053" y="2520"/>
                    </a:cubicBezTo>
                    <a:cubicBezTo>
                      <a:pt x="23148" y="1358"/>
                      <a:pt x="17318" y="1"/>
                      <a:pt x="12749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6"/>
              <p:cNvSpPr/>
              <p:nvPr/>
            </p:nvSpPr>
            <p:spPr>
              <a:xfrm>
                <a:off x="5126387" y="2456752"/>
                <a:ext cx="181168" cy="121124"/>
              </a:xfrm>
              <a:custGeom>
                <a:avLst/>
                <a:gdLst/>
                <a:ahLst/>
                <a:cxnLst/>
                <a:rect l="l" t="t" r="r" b="b"/>
                <a:pathLst>
                  <a:path w="11025" h="7371" extrusionOk="0">
                    <a:moveTo>
                      <a:pt x="446" y="0"/>
                    </a:moveTo>
                    <a:lnTo>
                      <a:pt x="27" y="4007"/>
                    </a:lnTo>
                    <a:cubicBezTo>
                      <a:pt x="27" y="4007"/>
                      <a:pt x="1" y="6442"/>
                      <a:pt x="4819" y="7175"/>
                    </a:cubicBezTo>
                    <a:cubicBezTo>
                      <a:pt x="5715" y="7314"/>
                      <a:pt x="6475" y="7371"/>
                      <a:pt x="7120" y="7371"/>
                    </a:cubicBezTo>
                    <a:cubicBezTo>
                      <a:pt x="10126" y="7371"/>
                      <a:pt x="10605" y="6128"/>
                      <a:pt x="10605" y="6128"/>
                    </a:cubicBezTo>
                    <a:lnTo>
                      <a:pt x="11024" y="1074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6"/>
              <p:cNvSpPr/>
              <p:nvPr/>
            </p:nvSpPr>
            <p:spPr>
              <a:xfrm>
                <a:off x="5125533" y="2428274"/>
                <a:ext cx="214723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13067" h="5837" extrusionOk="0">
                    <a:moveTo>
                      <a:pt x="3947" y="1"/>
                    </a:moveTo>
                    <a:cubicBezTo>
                      <a:pt x="3810" y="1"/>
                      <a:pt x="3673" y="2"/>
                      <a:pt x="3535" y="5"/>
                    </a:cubicBezTo>
                    <a:cubicBezTo>
                      <a:pt x="2724" y="31"/>
                      <a:pt x="1938" y="110"/>
                      <a:pt x="1179" y="346"/>
                    </a:cubicBezTo>
                    <a:cubicBezTo>
                      <a:pt x="786" y="450"/>
                      <a:pt x="393" y="660"/>
                      <a:pt x="210" y="1000"/>
                    </a:cubicBezTo>
                    <a:cubicBezTo>
                      <a:pt x="0" y="1367"/>
                      <a:pt x="105" y="1812"/>
                      <a:pt x="262" y="2205"/>
                    </a:cubicBezTo>
                    <a:cubicBezTo>
                      <a:pt x="760" y="3357"/>
                      <a:pt x="1833" y="4273"/>
                      <a:pt x="3090" y="4849"/>
                    </a:cubicBezTo>
                    <a:cubicBezTo>
                      <a:pt x="4321" y="5425"/>
                      <a:pt x="5709" y="5661"/>
                      <a:pt x="7070" y="5792"/>
                    </a:cubicBezTo>
                    <a:cubicBezTo>
                      <a:pt x="7456" y="5819"/>
                      <a:pt x="7846" y="5837"/>
                      <a:pt x="8233" y="5837"/>
                    </a:cubicBezTo>
                    <a:cubicBezTo>
                      <a:pt x="8974" y="5837"/>
                      <a:pt x="9708" y="5772"/>
                      <a:pt x="10396" y="5582"/>
                    </a:cubicBezTo>
                    <a:cubicBezTo>
                      <a:pt x="11286" y="5321"/>
                      <a:pt x="12464" y="4745"/>
                      <a:pt x="12805" y="3933"/>
                    </a:cubicBezTo>
                    <a:cubicBezTo>
                      <a:pt x="13066" y="3278"/>
                      <a:pt x="12752" y="2074"/>
                      <a:pt x="12281" y="1550"/>
                    </a:cubicBezTo>
                    <a:cubicBezTo>
                      <a:pt x="11914" y="1131"/>
                      <a:pt x="11286" y="974"/>
                      <a:pt x="10710" y="843"/>
                    </a:cubicBezTo>
                    <a:cubicBezTo>
                      <a:pt x="8488" y="399"/>
                      <a:pt x="6219" y="1"/>
                      <a:pt x="3947" y="1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6"/>
              <p:cNvSpPr/>
              <p:nvPr/>
            </p:nvSpPr>
            <p:spPr>
              <a:xfrm>
                <a:off x="5107457" y="2496338"/>
                <a:ext cx="208709" cy="47769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2907" extrusionOk="0">
                    <a:moveTo>
                      <a:pt x="1153" y="0"/>
                    </a:moveTo>
                    <a:cubicBezTo>
                      <a:pt x="734" y="0"/>
                      <a:pt x="341" y="393"/>
                      <a:pt x="1" y="917"/>
                    </a:cubicBezTo>
                    <a:cubicBezTo>
                      <a:pt x="420" y="917"/>
                      <a:pt x="839" y="943"/>
                      <a:pt x="1258" y="943"/>
                    </a:cubicBezTo>
                    <a:lnTo>
                      <a:pt x="1336" y="27"/>
                    </a:lnTo>
                    <a:cubicBezTo>
                      <a:pt x="1284" y="0"/>
                      <a:pt x="1205" y="0"/>
                      <a:pt x="1153" y="0"/>
                    </a:cubicBezTo>
                    <a:close/>
                    <a:moveTo>
                      <a:pt x="12124" y="1938"/>
                    </a:moveTo>
                    <a:cubicBezTo>
                      <a:pt x="12072" y="1938"/>
                      <a:pt x="12019" y="1964"/>
                      <a:pt x="11993" y="2017"/>
                    </a:cubicBezTo>
                    <a:cubicBezTo>
                      <a:pt x="11967" y="2121"/>
                      <a:pt x="11915" y="2252"/>
                      <a:pt x="11862" y="2383"/>
                    </a:cubicBezTo>
                    <a:lnTo>
                      <a:pt x="11836" y="2697"/>
                    </a:lnTo>
                    <a:cubicBezTo>
                      <a:pt x="12124" y="2776"/>
                      <a:pt x="12412" y="2854"/>
                      <a:pt x="12700" y="2907"/>
                    </a:cubicBezTo>
                    <a:cubicBezTo>
                      <a:pt x="12543" y="2540"/>
                      <a:pt x="12386" y="2226"/>
                      <a:pt x="12255" y="1990"/>
                    </a:cubicBezTo>
                    <a:cubicBezTo>
                      <a:pt x="12229" y="1938"/>
                      <a:pt x="12176" y="1938"/>
                      <a:pt x="12124" y="1938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6"/>
              <p:cNvSpPr/>
              <p:nvPr/>
            </p:nvSpPr>
            <p:spPr>
              <a:xfrm>
                <a:off x="5101870" y="2511390"/>
                <a:ext cx="26259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604" extrusionOk="0">
                    <a:moveTo>
                      <a:pt x="341" y="1"/>
                    </a:moveTo>
                    <a:cubicBezTo>
                      <a:pt x="236" y="184"/>
                      <a:pt x="105" y="394"/>
                      <a:pt x="0" y="603"/>
                    </a:cubicBezTo>
                    <a:cubicBezTo>
                      <a:pt x="498" y="551"/>
                      <a:pt x="1021" y="524"/>
                      <a:pt x="1545" y="498"/>
                    </a:cubicBezTo>
                    <a:lnTo>
                      <a:pt x="1598" y="27"/>
                    </a:lnTo>
                    <a:cubicBezTo>
                      <a:pt x="1179" y="27"/>
                      <a:pt x="760" y="1"/>
                      <a:pt x="341" y="1"/>
                    </a:cubicBezTo>
                    <a:close/>
                  </a:path>
                </a:pathLst>
              </a:custGeom>
              <a:solidFill>
                <a:srgbClr val="9E1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6"/>
              <p:cNvSpPr/>
              <p:nvPr/>
            </p:nvSpPr>
            <p:spPr>
              <a:xfrm>
                <a:off x="5092832" y="2519574"/>
                <a:ext cx="223334" cy="124788"/>
              </a:xfrm>
              <a:custGeom>
                <a:avLst/>
                <a:gdLst/>
                <a:ahLst/>
                <a:cxnLst/>
                <a:rect l="l" t="t" r="r" b="b"/>
                <a:pathLst>
                  <a:path w="13591" h="7594" extrusionOk="0">
                    <a:moveTo>
                      <a:pt x="2095" y="0"/>
                    </a:moveTo>
                    <a:cubicBezTo>
                      <a:pt x="1571" y="26"/>
                      <a:pt x="1048" y="53"/>
                      <a:pt x="550" y="105"/>
                    </a:cubicBezTo>
                    <a:cubicBezTo>
                      <a:pt x="210" y="812"/>
                      <a:pt x="0" y="1571"/>
                      <a:pt x="79" y="1728"/>
                    </a:cubicBezTo>
                    <a:cubicBezTo>
                      <a:pt x="2566" y="7149"/>
                      <a:pt x="7515" y="7280"/>
                      <a:pt x="8510" y="7568"/>
                    </a:cubicBezTo>
                    <a:cubicBezTo>
                      <a:pt x="8536" y="7568"/>
                      <a:pt x="8536" y="7594"/>
                      <a:pt x="8563" y="7594"/>
                    </a:cubicBezTo>
                    <a:cubicBezTo>
                      <a:pt x="9217" y="7594"/>
                      <a:pt x="11024" y="4216"/>
                      <a:pt x="11024" y="4216"/>
                    </a:cubicBezTo>
                    <a:cubicBezTo>
                      <a:pt x="11024" y="4216"/>
                      <a:pt x="11705" y="5263"/>
                      <a:pt x="12333" y="6049"/>
                    </a:cubicBezTo>
                    <a:cubicBezTo>
                      <a:pt x="12962" y="4268"/>
                      <a:pt x="13328" y="2776"/>
                      <a:pt x="13564" y="1571"/>
                    </a:cubicBezTo>
                    <a:cubicBezTo>
                      <a:pt x="13590" y="1545"/>
                      <a:pt x="13590" y="1519"/>
                      <a:pt x="13590" y="1493"/>
                    </a:cubicBezTo>
                    <a:cubicBezTo>
                      <a:pt x="13302" y="1440"/>
                      <a:pt x="13014" y="1362"/>
                      <a:pt x="12726" y="1283"/>
                    </a:cubicBezTo>
                    <a:lnTo>
                      <a:pt x="12647" y="2305"/>
                    </a:lnTo>
                    <a:cubicBezTo>
                      <a:pt x="12647" y="2305"/>
                      <a:pt x="12176" y="3561"/>
                      <a:pt x="9165" y="3561"/>
                    </a:cubicBezTo>
                    <a:cubicBezTo>
                      <a:pt x="8510" y="3561"/>
                      <a:pt x="7751" y="3509"/>
                      <a:pt x="6861" y="3352"/>
                    </a:cubicBezTo>
                    <a:cubicBezTo>
                      <a:pt x="2043" y="2619"/>
                      <a:pt x="2069" y="184"/>
                      <a:pt x="2069" y="184"/>
                    </a:cubicBezTo>
                    <a:lnTo>
                      <a:pt x="2095" y="0"/>
                    </a:ln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6"/>
              <p:cNvSpPr/>
              <p:nvPr/>
            </p:nvSpPr>
            <p:spPr>
              <a:xfrm>
                <a:off x="5126387" y="2496765"/>
                <a:ext cx="176009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10711" h="4950" extrusionOk="0">
                    <a:moveTo>
                      <a:pt x="184" y="1"/>
                    </a:moveTo>
                    <a:lnTo>
                      <a:pt x="106" y="917"/>
                    </a:lnTo>
                    <a:lnTo>
                      <a:pt x="53" y="1388"/>
                    </a:lnTo>
                    <a:lnTo>
                      <a:pt x="27" y="1572"/>
                    </a:lnTo>
                    <a:cubicBezTo>
                      <a:pt x="27" y="1572"/>
                      <a:pt x="1" y="4007"/>
                      <a:pt x="4819" y="4740"/>
                    </a:cubicBezTo>
                    <a:cubicBezTo>
                      <a:pt x="5709" y="4897"/>
                      <a:pt x="6468" y="4949"/>
                      <a:pt x="7123" y="4949"/>
                    </a:cubicBezTo>
                    <a:cubicBezTo>
                      <a:pt x="10134" y="4949"/>
                      <a:pt x="10605" y="3693"/>
                      <a:pt x="10605" y="3693"/>
                    </a:cubicBezTo>
                    <a:lnTo>
                      <a:pt x="10684" y="2671"/>
                    </a:lnTo>
                    <a:lnTo>
                      <a:pt x="10710" y="2357"/>
                    </a:lnTo>
                    <a:lnTo>
                      <a:pt x="10710" y="2357"/>
                    </a:lnTo>
                    <a:cubicBezTo>
                      <a:pt x="10448" y="3012"/>
                      <a:pt x="10003" y="3902"/>
                      <a:pt x="9087" y="3981"/>
                    </a:cubicBezTo>
                    <a:cubicBezTo>
                      <a:pt x="8851" y="3981"/>
                      <a:pt x="8615" y="4007"/>
                      <a:pt x="8406" y="4007"/>
                    </a:cubicBezTo>
                    <a:cubicBezTo>
                      <a:pt x="4033" y="4007"/>
                      <a:pt x="1493" y="943"/>
                      <a:pt x="394" y="105"/>
                    </a:cubicBezTo>
                    <a:cubicBezTo>
                      <a:pt x="315" y="53"/>
                      <a:pt x="263" y="27"/>
                      <a:pt x="184" y="1"/>
                    </a:cubicBezTo>
                    <a:close/>
                  </a:path>
                </a:pathLst>
              </a:custGeom>
              <a:solidFill>
                <a:srgbClr val="A890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6"/>
              <p:cNvSpPr/>
              <p:nvPr/>
            </p:nvSpPr>
            <p:spPr>
              <a:xfrm>
                <a:off x="5087147" y="2486643"/>
                <a:ext cx="241919" cy="147087"/>
              </a:xfrm>
              <a:custGeom>
                <a:avLst/>
                <a:gdLst/>
                <a:ahLst/>
                <a:cxnLst/>
                <a:rect l="l" t="t" r="r" b="b"/>
                <a:pathLst>
                  <a:path w="14722" h="8951" extrusionOk="0">
                    <a:moveTo>
                      <a:pt x="2168" y="0"/>
                    </a:moveTo>
                    <a:cubicBezTo>
                      <a:pt x="1096" y="0"/>
                      <a:pt x="0" y="2785"/>
                      <a:pt x="163" y="3156"/>
                    </a:cubicBezTo>
                    <a:cubicBezTo>
                      <a:pt x="2703" y="8550"/>
                      <a:pt x="7730" y="8655"/>
                      <a:pt x="8752" y="8943"/>
                    </a:cubicBezTo>
                    <a:cubicBezTo>
                      <a:pt x="8767" y="8948"/>
                      <a:pt x="8784" y="8950"/>
                      <a:pt x="8802" y="8950"/>
                    </a:cubicBezTo>
                    <a:cubicBezTo>
                      <a:pt x="9477" y="8950"/>
                      <a:pt x="11318" y="5592"/>
                      <a:pt x="11318" y="5592"/>
                    </a:cubicBezTo>
                    <a:cubicBezTo>
                      <a:pt x="11318" y="5592"/>
                      <a:pt x="13116" y="8289"/>
                      <a:pt x="13583" y="8289"/>
                    </a:cubicBezTo>
                    <a:cubicBezTo>
                      <a:pt x="13587" y="8289"/>
                      <a:pt x="13591" y="8289"/>
                      <a:pt x="13596" y="8289"/>
                    </a:cubicBezTo>
                    <a:cubicBezTo>
                      <a:pt x="14041" y="8236"/>
                      <a:pt x="14722" y="5644"/>
                      <a:pt x="14695" y="4885"/>
                    </a:cubicBezTo>
                    <a:cubicBezTo>
                      <a:pt x="14669" y="4439"/>
                      <a:pt x="13858" y="2633"/>
                      <a:pt x="13465" y="1926"/>
                    </a:cubicBezTo>
                    <a:cubicBezTo>
                      <a:pt x="13443" y="1882"/>
                      <a:pt x="13403" y="1861"/>
                      <a:pt x="13360" y="1861"/>
                    </a:cubicBezTo>
                    <a:cubicBezTo>
                      <a:pt x="13299" y="1861"/>
                      <a:pt x="13233" y="1902"/>
                      <a:pt x="13203" y="1978"/>
                    </a:cubicBezTo>
                    <a:cubicBezTo>
                      <a:pt x="12993" y="2554"/>
                      <a:pt x="12548" y="3863"/>
                      <a:pt x="11422" y="3942"/>
                    </a:cubicBezTo>
                    <a:cubicBezTo>
                      <a:pt x="11166" y="3961"/>
                      <a:pt x="10916" y="3970"/>
                      <a:pt x="10672" y="3970"/>
                    </a:cubicBezTo>
                    <a:cubicBezTo>
                      <a:pt x="6240" y="3970"/>
                      <a:pt x="3689" y="964"/>
                      <a:pt x="2572" y="145"/>
                    </a:cubicBezTo>
                    <a:cubicBezTo>
                      <a:pt x="2439" y="45"/>
                      <a:pt x="2304" y="0"/>
                      <a:pt x="2168" y="0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6"/>
              <p:cNvSpPr/>
              <p:nvPr/>
            </p:nvSpPr>
            <p:spPr>
              <a:xfrm>
                <a:off x="5226641" y="2624561"/>
                <a:ext cx="111889" cy="455706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27732" extrusionOk="0">
                    <a:moveTo>
                      <a:pt x="2828" y="0"/>
                    </a:moveTo>
                    <a:cubicBezTo>
                      <a:pt x="2276" y="0"/>
                      <a:pt x="1" y="22912"/>
                      <a:pt x="367" y="23723"/>
                    </a:cubicBezTo>
                    <a:cubicBezTo>
                      <a:pt x="760" y="24535"/>
                      <a:pt x="3038" y="27625"/>
                      <a:pt x="3981" y="27729"/>
                    </a:cubicBezTo>
                    <a:cubicBezTo>
                      <a:pt x="3993" y="27731"/>
                      <a:pt x="4005" y="27732"/>
                      <a:pt x="4018" y="27732"/>
                    </a:cubicBezTo>
                    <a:cubicBezTo>
                      <a:pt x="4948" y="27732"/>
                      <a:pt x="6808" y="23973"/>
                      <a:pt x="6782" y="23095"/>
                    </a:cubicBezTo>
                    <a:cubicBezTo>
                      <a:pt x="6756" y="22231"/>
                      <a:pt x="4059" y="53"/>
                      <a:pt x="2829" y="0"/>
                    </a:cubicBezTo>
                    <a:cubicBezTo>
                      <a:pt x="2828" y="0"/>
                      <a:pt x="2828" y="0"/>
                      <a:pt x="2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6"/>
              <p:cNvSpPr/>
              <p:nvPr/>
            </p:nvSpPr>
            <p:spPr>
              <a:xfrm>
                <a:off x="5235252" y="2581081"/>
                <a:ext cx="67570" cy="69033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4201" extrusionOk="0">
                    <a:moveTo>
                      <a:pt x="2096" y="1"/>
                    </a:moveTo>
                    <a:cubicBezTo>
                      <a:pt x="2087" y="1"/>
                      <a:pt x="2078" y="1"/>
                      <a:pt x="2069" y="2"/>
                    </a:cubicBezTo>
                    <a:cubicBezTo>
                      <a:pt x="1571" y="28"/>
                      <a:pt x="0" y="2934"/>
                      <a:pt x="236" y="3222"/>
                    </a:cubicBezTo>
                    <a:cubicBezTo>
                      <a:pt x="432" y="3517"/>
                      <a:pt x="1386" y="4201"/>
                      <a:pt x="2302" y="4201"/>
                    </a:cubicBezTo>
                    <a:cubicBezTo>
                      <a:pt x="2364" y="4201"/>
                      <a:pt x="2426" y="4198"/>
                      <a:pt x="2488" y="4191"/>
                    </a:cubicBezTo>
                    <a:cubicBezTo>
                      <a:pt x="3457" y="4060"/>
                      <a:pt x="4111" y="3275"/>
                      <a:pt x="4085" y="3013"/>
                    </a:cubicBezTo>
                    <a:cubicBezTo>
                      <a:pt x="4059" y="2728"/>
                      <a:pt x="3057" y="1"/>
                      <a:pt x="20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6"/>
              <p:cNvSpPr/>
              <p:nvPr/>
            </p:nvSpPr>
            <p:spPr>
              <a:xfrm>
                <a:off x="4916957" y="2541511"/>
                <a:ext cx="473207" cy="554219"/>
              </a:xfrm>
              <a:custGeom>
                <a:avLst/>
                <a:gdLst/>
                <a:ahLst/>
                <a:cxnLst/>
                <a:rect l="l" t="t" r="r" b="b"/>
                <a:pathLst>
                  <a:path w="28797" h="33727" extrusionOk="0">
                    <a:moveTo>
                      <a:pt x="24581" y="1"/>
                    </a:moveTo>
                    <a:cubicBezTo>
                      <a:pt x="24345" y="1"/>
                      <a:pt x="24319" y="53"/>
                      <a:pt x="24267" y="236"/>
                    </a:cubicBezTo>
                    <a:cubicBezTo>
                      <a:pt x="23612" y="3431"/>
                      <a:pt x="22120" y="8956"/>
                      <a:pt x="16778" y="15790"/>
                    </a:cubicBezTo>
                    <a:cubicBezTo>
                      <a:pt x="11437" y="22598"/>
                      <a:pt x="4760" y="28149"/>
                      <a:pt x="2246" y="30217"/>
                    </a:cubicBezTo>
                    <a:cubicBezTo>
                      <a:pt x="1303" y="31003"/>
                      <a:pt x="230" y="32050"/>
                      <a:pt x="99" y="32836"/>
                    </a:cubicBezTo>
                    <a:cubicBezTo>
                      <a:pt x="0" y="33348"/>
                      <a:pt x="435" y="33727"/>
                      <a:pt x="1014" y="33727"/>
                    </a:cubicBezTo>
                    <a:cubicBezTo>
                      <a:pt x="1204" y="33727"/>
                      <a:pt x="1410" y="33686"/>
                      <a:pt x="1617" y="33595"/>
                    </a:cubicBezTo>
                    <a:cubicBezTo>
                      <a:pt x="8504" y="30558"/>
                      <a:pt x="14998" y="25269"/>
                      <a:pt x="20077" y="18880"/>
                    </a:cubicBezTo>
                    <a:cubicBezTo>
                      <a:pt x="25026" y="12622"/>
                      <a:pt x="28142" y="7280"/>
                      <a:pt x="28771" y="1860"/>
                    </a:cubicBezTo>
                    <a:cubicBezTo>
                      <a:pt x="28797" y="1755"/>
                      <a:pt x="28692" y="1598"/>
                      <a:pt x="28614" y="1546"/>
                    </a:cubicBezTo>
                    <a:cubicBezTo>
                      <a:pt x="27330" y="839"/>
                      <a:pt x="24922" y="1"/>
                      <a:pt x="24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6"/>
              <p:cNvSpPr/>
              <p:nvPr/>
            </p:nvSpPr>
            <p:spPr>
              <a:xfrm>
                <a:off x="4971069" y="1824641"/>
                <a:ext cx="591176" cy="677315"/>
              </a:xfrm>
              <a:custGeom>
                <a:avLst/>
                <a:gdLst/>
                <a:ahLst/>
                <a:cxnLst/>
                <a:rect l="l" t="t" r="r" b="b"/>
                <a:pathLst>
                  <a:path w="35976" h="41218" extrusionOk="0">
                    <a:moveTo>
                      <a:pt x="20130" y="0"/>
                    </a:moveTo>
                    <a:cubicBezTo>
                      <a:pt x="20028" y="0"/>
                      <a:pt x="19925" y="1"/>
                      <a:pt x="19822" y="3"/>
                    </a:cubicBezTo>
                    <a:cubicBezTo>
                      <a:pt x="8929" y="160"/>
                      <a:pt x="26" y="10057"/>
                      <a:pt x="0" y="21657"/>
                    </a:cubicBezTo>
                    <a:cubicBezTo>
                      <a:pt x="0" y="25218"/>
                      <a:pt x="838" y="28491"/>
                      <a:pt x="2278" y="31293"/>
                    </a:cubicBezTo>
                    <a:cubicBezTo>
                      <a:pt x="5374" y="37302"/>
                      <a:pt x="11363" y="41217"/>
                      <a:pt x="18373" y="41217"/>
                    </a:cubicBezTo>
                    <a:cubicBezTo>
                      <a:pt x="18419" y="41217"/>
                      <a:pt x="18466" y="41217"/>
                      <a:pt x="18513" y="41217"/>
                    </a:cubicBezTo>
                    <a:cubicBezTo>
                      <a:pt x="19036" y="41217"/>
                      <a:pt x="19534" y="41191"/>
                      <a:pt x="20031" y="41164"/>
                    </a:cubicBezTo>
                    <a:cubicBezTo>
                      <a:pt x="25347" y="40903"/>
                      <a:pt x="28855" y="39541"/>
                      <a:pt x="31186" y="37368"/>
                    </a:cubicBezTo>
                    <a:cubicBezTo>
                      <a:pt x="33883" y="34828"/>
                      <a:pt x="34983" y="31162"/>
                      <a:pt x="35454" y="26894"/>
                    </a:cubicBezTo>
                    <a:cubicBezTo>
                      <a:pt x="35637" y="25061"/>
                      <a:pt x="35716" y="23097"/>
                      <a:pt x="35768" y="21081"/>
                    </a:cubicBezTo>
                    <a:cubicBezTo>
                      <a:pt x="35976" y="8113"/>
                      <a:pt x="30814" y="0"/>
                      <a:pt x="20130" y="0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6"/>
              <p:cNvSpPr/>
              <p:nvPr/>
            </p:nvSpPr>
            <p:spPr>
              <a:xfrm>
                <a:off x="5272685" y="2030771"/>
                <a:ext cx="444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27" h="54" extrusionOk="0">
                    <a:moveTo>
                      <a:pt x="27" y="53"/>
                    </a:moveTo>
                    <a:lnTo>
                      <a:pt x="27" y="53"/>
                    </a:lnTo>
                    <a:cubicBezTo>
                      <a:pt x="0" y="1"/>
                      <a:pt x="0" y="1"/>
                      <a:pt x="27" y="53"/>
                    </a:cubicBezTo>
                    <a:close/>
                  </a:path>
                </a:pathLst>
              </a:custGeom>
              <a:solidFill>
                <a:srgbClr val="F03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6"/>
              <p:cNvSpPr/>
              <p:nvPr/>
            </p:nvSpPr>
            <p:spPr>
              <a:xfrm>
                <a:off x="4837243" y="1715891"/>
                <a:ext cx="742240" cy="510278"/>
              </a:xfrm>
              <a:custGeom>
                <a:avLst/>
                <a:gdLst/>
                <a:ahLst/>
                <a:cxnLst/>
                <a:rect l="l" t="t" r="r" b="b"/>
                <a:pathLst>
                  <a:path w="45169" h="31053" extrusionOk="0">
                    <a:moveTo>
                      <a:pt x="22376" y="1"/>
                    </a:moveTo>
                    <a:cubicBezTo>
                      <a:pt x="21830" y="1"/>
                      <a:pt x="21284" y="17"/>
                      <a:pt x="20739" y="48"/>
                    </a:cubicBezTo>
                    <a:cubicBezTo>
                      <a:pt x="17125" y="258"/>
                      <a:pt x="13591" y="1200"/>
                      <a:pt x="10370" y="2902"/>
                    </a:cubicBezTo>
                    <a:cubicBezTo>
                      <a:pt x="9506" y="3374"/>
                      <a:pt x="8668" y="3897"/>
                      <a:pt x="7856" y="4447"/>
                    </a:cubicBezTo>
                    <a:cubicBezTo>
                      <a:pt x="6442" y="5469"/>
                      <a:pt x="5159" y="6621"/>
                      <a:pt x="4033" y="7956"/>
                    </a:cubicBezTo>
                    <a:cubicBezTo>
                      <a:pt x="3667" y="8401"/>
                      <a:pt x="3352" y="8846"/>
                      <a:pt x="3038" y="9318"/>
                    </a:cubicBezTo>
                    <a:cubicBezTo>
                      <a:pt x="2672" y="9841"/>
                      <a:pt x="2331" y="10417"/>
                      <a:pt x="2017" y="10993"/>
                    </a:cubicBezTo>
                    <a:cubicBezTo>
                      <a:pt x="1205" y="12591"/>
                      <a:pt x="708" y="14293"/>
                      <a:pt x="498" y="16021"/>
                    </a:cubicBezTo>
                    <a:cubicBezTo>
                      <a:pt x="1" y="20106"/>
                      <a:pt x="1101" y="24374"/>
                      <a:pt x="3588" y="27725"/>
                    </a:cubicBezTo>
                    <a:cubicBezTo>
                      <a:pt x="4086" y="28380"/>
                      <a:pt x="4636" y="29453"/>
                      <a:pt x="5421" y="29872"/>
                    </a:cubicBezTo>
                    <a:cubicBezTo>
                      <a:pt x="5592" y="29955"/>
                      <a:pt x="5746" y="29991"/>
                      <a:pt x="5889" y="29991"/>
                    </a:cubicBezTo>
                    <a:cubicBezTo>
                      <a:pt x="6379" y="29991"/>
                      <a:pt x="6735" y="29565"/>
                      <a:pt x="7202" y="29139"/>
                    </a:cubicBezTo>
                    <a:cubicBezTo>
                      <a:pt x="7672" y="28718"/>
                      <a:pt x="8260" y="28297"/>
                      <a:pt x="9164" y="28297"/>
                    </a:cubicBezTo>
                    <a:cubicBezTo>
                      <a:pt x="9216" y="28297"/>
                      <a:pt x="9269" y="28298"/>
                      <a:pt x="9323" y="28301"/>
                    </a:cubicBezTo>
                    <a:cubicBezTo>
                      <a:pt x="11574" y="28432"/>
                      <a:pt x="12072" y="30998"/>
                      <a:pt x="13329" y="31051"/>
                    </a:cubicBezTo>
                    <a:cubicBezTo>
                      <a:pt x="13358" y="31052"/>
                      <a:pt x="13386" y="31052"/>
                      <a:pt x="13413" y="31052"/>
                    </a:cubicBezTo>
                    <a:cubicBezTo>
                      <a:pt x="14608" y="31052"/>
                      <a:pt x="14534" y="29952"/>
                      <a:pt x="14586" y="28851"/>
                    </a:cubicBezTo>
                    <a:cubicBezTo>
                      <a:pt x="14612" y="27620"/>
                      <a:pt x="14350" y="26259"/>
                      <a:pt x="14847" y="25133"/>
                    </a:cubicBezTo>
                    <a:cubicBezTo>
                      <a:pt x="15581" y="23483"/>
                      <a:pt x="17047" y="22803"/>
                      <a:pt x="18147" y="21493"/>
                    </a:cubicBezTo>
                    <a:cubicBezTo>
                      <a:pt x="20922" y="18194"/>
                      <a:pt x="20425" y="13036"/>
                      <a:pt x="19351" y="9161"/>
                    </a:cubicBezTo>
                    <a:cubicBezTo>
                      <a:pt x="19299" y="8977"/>
                      <a:pt x="19482" y="8820"/>
                      <a:pt x="19665" y="8820"/>
                    </a:cubicBezTo>
                    <a:cubicBezTo>
                      <a:pt x="19875" y="9030"/>
                      <a:pt x="20058" y="9239"/>
                      <a:pt x="20215" y="9475"/>
                    </a:cubicBezTo>
                    <a:cubicBezTo>
                      <a:pt x="20791" y="10208"/>
                      <a:pt x="21289" y="10993"/>
                      <a:pt x="21812" y="11753"/>
                    </a:cubicBezTo>
                    <a:cubicBezTo>
                      <a:pt x="22886" y="13298"/>
                      <a:pt x="24221" y="14712"/>
                      <a:pt x="25845" y="15654"/>
                    </a:cubicBezTo>
                    <a:cubicBezTo>
                      <a:pt x="27494" y="16623"/>
                      <a:pt x="29406" y="17121"/>
                      <a:pt x="31317" y="17173"/>
                    </a:cubicBezTo>
                    <a:cubicBezTo>
                      <a:pt x="31397" y="17174"/>
                      <a:pt x="31478" y="17175"/>
                      <a:pt x="31558" y="17175"/>
                    </a:cubicBezTo>
                    <a:cubicBezTo>
                      <a:pt x="33111" y="17175"/>
                      <a:pt x="34743" y="16931"/>
                      <a:pt x="36161" y="16309"/>
                    </a:cubicBezTo>
                    <a:cubicBezTo>
                      <a:pt x="37930" y="17624"/>
                      <a:pt x="40150" y="18409"/>
                      <a:pt x="42362" y="18409"/>
                    </a:cubicBezTo>
                    <a:cubicBezTo>
                      <a:pt x="42705" y="18409"/>
                      <a:pt x="43048" y="18390"/>
                      <a:pt x="43388" y="18351"/>
                    </a:cubicBezTo>
                    <a:lnTo>
                      <a:pt x="43415" y="18351"/>
                    </a:lnTo>
                    <a:cubicBezTo>
                      <a:pt x="44252" y="18246"/>
                      <a:pt x="44907" y="17592"/>
                      <a:pt x="45038" y="16754"/>
                    </a:cubicBezTo>
                    <a:cubicBezTo>
                      <a:pt x="45169" y="15942"/>
                      <a:pt x="45143" y="15104"/>
                      <a:pt x="45038" y="14424"/>
                    </a:cubicBezTo>
                    <a:cubicBezTo>
                      <a:pt x="44698" y="12434"/>
                      <a:pt x="43598" y="10653"/>
                      <a:pt x="42315" y="9082"/>
                    </a:cubicBezTo>
                    <a:cubicBezTo>
                      <a:pt x="41634" y="8218"/>
                      <a:pt x="40848" y="7406"/>
                      <a:pt x="40011" y="6647"/>
                    </a:cubicBezTo>
                    <a:cubicBezTo>
                      <a:pt x="39251" y="5966"/>
                      <a:pt x="38466" y="5311"/>
                      <a:pt x="37628" y="4735"/>
                    </a:cubicBezTo>
                    <a:cubicBezTo>
                      <a:pt x="36109" y="3662"/>
                      <a:pt x="34460" y="2772"/>
                      <a:pt x="32731" y="2038"/>
                    </a:cubicBezTo>
                    <a:cubicBezTo>
                      <a:pt x="31867" y="1698"/>
                      <a:pt x="30977" y="1384"/>
                      <a:pt x="30061" y="1122"/>
                    </a:cubicBezTo>
                    <a:cubicBezTo>
                      <a:pt x="27572" y="364"/>
                      <a:pt x="24976" y="1"/>
                      <a:pt x="22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6"/>
              <p:cNvSpPr/>
              <p:nvPr/>
            </p:nvSpPr>
            <p:spPr>
              <a:xfrm>
                <a:off x="5178018" y="1715825"/>
                <a:ext cx="153200" cy="18503"/>
              </a:xfrm>
              <a:custGeom>
                <a:avLst/>
                <a:gdLst/>
                <a:ahLst/>
                <a:cxnLst/>
                <a:rect l="l" t="t" r="r" b="b"/>
                <a:pathLst>
                  <a:path w="9323" h="1126" extrusionOk="0">
                    <a:moveTo>
                      <a:pt x="9323" y="1126"/>
                    </a:moveTo>
                    <a:cubicBezTo>
                      <a:pt x="6835" y="367"/>
                      <a:pt x="4243" y="0"/>
                      <a:pt x="1651" y="0"/>
                    </a:cubicBezTo>
                    <a:cubicBezTo>
                      <a:pt x="4243" y="0"/>
                      <a:pt x="6835" y="367"/>
                      <a:pt x="9323" y="1126"/>
                    </a:cubicBezTo>
                    <a:close/>
                    <a:moveTo>
                      <a:pt x="1" y="52"/>
                    </a:moveTo>
                    <a:cubicBezTo>
                      <a:pt x="27" y="52"/>
                      <a:pt x="53" y="52"/>
                      <a:pt x="79" y="52"/>
                    </a:cubicBezTo>
                    <a:cubicBezTo>
                      <a:pt x="53" y="52"/>
                      <a:pt x="27" y="52"/>
                      <a:pt x="1" y="52"/>
                    </a:cubicBezTo>
                    <a:close/>
                    <a:moveTo>
                      <a:pt x="1651" y="0"/>
                    </a:moveTo>
                    <a:lnTo>
                      <a:pt x="1651" y="0"/>
                    </a:lnTo>
                    <a:lnTo>
                      <a:pt x="1651" y="0"/>
                    </a:lnTo>
                    <a:lnTo>
                      <a:pt x="1651" y="0"/>
                    </a:lnTo>
                    <a:close/>
                  </a:path>
                </a:pathLst>
              </a:custGeom>
              <a:solidFill>
                <a:srgbClr val="A59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6"/>
              <p:cNvSpPr/>
              <p:nvPr/>
            </p:nvSpPr>
            <p:spPr>
              <a:xfrm>
                <a:off x="4853593" y="2155166"/>
                <a:ext cx="169978" cy="184488"/>
              </a:xfrm>
              <a:custGeom>
                <a:avLst/>
                <a:gdLst/>
                <a:ahLst/>
                <a:cxnLst/>
                <a:rect l="l" t="t" r="r" b="b"/>
                <a:pathLst>
                  <a:path w="10344" h="11227" extrusionOk="0">
                    <a:moveTo>
                      <a:pt x="3986" y="1"/>
                    </a:moveTo>
                    <a:cubicBezTo>
                      <a:pt x="3363" y="1"/>
                      <a:pt x="2753" y="110"/>
                      <a:pt x="2200" y="365"/>
                    </a:cubicBezTo>
                    <a:cubicBezTo>
                      <a:pt x="1493" y="679"/>
                      <a:pt x="891" y="1255"/>
                      <a:pt x="472" y="2171"/>
                    </a:cubicBezTo>
                    <a:cubicBezTo>
                      <a:pt x="27" y="3166"/>
                      <a:pt x="1" y="4266"/>
                      <a:pt x="158" y="5261"/>
                    </a:cubicBezTo>
                    <a:cubicBezTo>
                      <a:pt x="551" y="7435"/>
                      <a:pt x="1860" y="9241"/>
                      <a:pt x="3693" y="10289"/>
                    </a:cubicBezTo>
                    <a:cubicBezTo>
                      <a:pt x="4569" y="10779"/>
                      <a:pt x="5782" y="11226"/>
                      <a:pt x="6964" y="11226"/>
                    </a:cubicBezTo>
                    <a:cubicBezTo>
                      <a:pt x="7866" y="11226"/>
                      <a:pt x="8751" y="10965"/>
                      <a:pt x="9453" y="10262"/>
                    </a:cubicBezTo>
                    <a:cubicBezTo>
                      <a:pt x="10160" y="9529"/>
                      <a:pt x="10344" y="8456"/>
                      <a:pt x="10318" y="7487"/>
                    </a:cubicBezTo>
                    <a:cubicBezTo>
                      <a:pt x="10318" y="5418"/>
                      <a:pt x="9925" y="2852"/>
                      <a:pt x="8328" y="1569"/>
                    </a:cubicBezTo>
                    <a:cubicBezTo>
                      <a:pt x="7307" y="737"/>
                      <a:pt x="5603" y="1"/>
                      <a:pt x="3986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6"/>
              <p:cNvSpPr/>
              <p:nvPr/>
            </p:nvSpPr>
            <p:spPr>
              <a:xfrm>
                <a:off x="4872524" y="2200667"/>
                <a:ext cx="105398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094" extrusionOk="0">
                    <a:moveTo>
                      <a:pt x="2136" y="1"/>
                    </a:moveTo>
                    <a:cubicBezTo>
                      <a:pt x="1947" y="1"/>
                      <a:pt x="1758" y="19"/>
                      <a:pt x="1572" y="57"/>
                    </a:cubicBezTo>
                    <a:cubicBezTo>
                      <a:pt x="1232" y="136"/>
                      <a:pt x="917" y="267"/>
                      <a:pt x="629" y="476"/>
                    </a:cubicBezTo>
                    <a:cubicBezTo>
                      <a:pt x="368" y="686"/>
                      <a:pt x="1" y="1052"/>
                      <a:pt x="53" y="1392"/>
                    </a:cubicBezTo>
                    <a:cubicBezTo>
                      <a:pt x="95" y="1560"/>
                      <a:pt x="221" y="1677"/>
                      <a:pt x="363" y="1677"/>
                    </a:cubicBezTo>
                    <a:cubicBezTo>
                      <a:pt x="399" y="1677"/>
                      <a:pt x="436" y="1670"/>
                      <a:pt x="472" y="1654"/>
                    </a:cubicBezTo>
                    <a:cubicBezTo>
                      <a:pt x="734" y="1576"/>
                      <a:pt x="891" y="1314"/>
                      <a:pt x="1101" y="1183"/>
                    </a:cubicBezTo>
                    <a:cubicBezTo>
                      <a:pt x="1310" y="1026"/>
                      <a:pt x="1572" y="921"/>
                      <a:pt x="1808" y="869"/>
                    </a:cubicBezTo>
                    <a:cubicBezTo>
                      <a:pt x="1965" y="843"/>
                      <a:pt x="2122" y="816"/>
                      <a:pt x="2279" y="816"/>
                    </a:cubicBezTo>
                    <a:cubicBezTo>
                      <a:pt x="2017" y="1235"/>
                      <a:pt x="1860" y="1707"/>
                      <a:pt x="1860" y="2230"/>
                    </a:cubicBezTo>
                    <a:cubicBezTo>
                      <a:pt x="1860" y="2545"/>
                      <a:pt x="1939" y="2859"/>
                      <a:pt x="2043" y="3121"/>
                    </a:cubicBezTo>
                    <a:cubicBezTo>
                      <a:pt x="2122" y="3278"/>
                      <a:pt x="2200" y="3435"/>
                      <a:pt x="2305" y="3566"/>
                    </a:cubicBezTo>
                    <a:cubicBezTo>
                      <a:pt x="2358" y="3618"/>
                      <a:pt x="2384" y="3697"/>
                      <a:pt x="2436" y="3749"/>
                    </a:cubicBezTo>
                    <a:cubicBezTo>
                      <a:pt x="2515" y="3828"/>
                      <a:pt x="2619" y="3854"/>
                      <a:pt x="2724" y="3906"/>
                    </a:cubicBezTo>
                    <a:cubicBezTo>
                      <a:pt x="2743" y="3912"/>
                      <a:pt x="2762" y="3915"/>
                      <a:pt x="2782" y="3915"/>
                    </a:cubicBezTo>
                    <a:cubicBezTo>
                      <a:pt x="2927" y="3915"/>
                      <a:pt x="3088" y="3754"/>
                      <a:pt x="3065" y="3592"/>
                    </a:cubicBezTo>
                    <a:cubicBezTo>
                      <a:pt x="3038" y="3513"/>
                      <a:pt x="3038" y="3435"/>
                      <a:pt x="2986" y="3356"/>
                    </a:cubicBezTo>
                    <a:cubicBezTo>
                      <a:pt x="2960" y="3304"/>
                      <a:pt x="2907" y="3252"/>
                      <a:pt x="2881" y="3199"/>
                    </a:cubicBezTo>
                    <a:cubicBezTo>
                      <a:pt x="2803" y="3094"/>
                      <a:pt x="2777" y="3016"/>
                      <a:pt x="2724" y="2911"/>
                    </a:cubicBezTo>
                    <a:cubicBezTo>
                      <a:pt x="2619" y="2676"/>
                      <a:pt x="2567" y="2440"/>
                      <a:pt x="2541" y="2178"/>
                    </a:cubicBezTo>
                    <a:cubicBezTo>
                      <a:pt x="2515" y="1759"/>
                      <a:pt x="2646" y="1288"/>
                      <a:pt x="2881" y="921"/>
                    </a:cubicBezTo>
                    <a:cubicBezTo>
                      <a:pt x="3169" y="1026"/>
                      <a:pt x="3457" y="1157"/>
                      <a:pt x="3719" y="1288"/>
                    </a:cubicBezTo>
                    <a:cubicBezTo>
                      <a:pt x="4688" y="1864"/>
                      <a:pt x="5578" y="2885"/>
                      <a:pt x="5971" y="3959"/>
                    </a:cubicBezTo>
                    <a:cubicBezTo>
                      <a:pt x="5999" y="4053"/>
                      <a:pt x="6069" y="4093"/>
                      <a:pt x="6142" y="4093"/>
                    </a:cubicBezTo>
                    <a:cubicBezTo>
                      <a:pt x="6272" y="4093"/>
                      <a:pt x="6414" y="3969"/>
                      <a:pt x="6364" y="3801"/>
                    </a:cubicBezTo>
                    <a:cubicBezTo>
                      <a:pt x="6181" y="3094"/>
                      <a:pt x="5945" y="2466"/>
                      <a:pt x="5474" y="1864"/>
                    </a:cubicBezTo>
                    <a:cubicBezTo>
                      <a:pt x="5028" y="1288"/>
                      <a:pt x="4479" y="816"/>
                      <a:pt x="3824" y="450"/>
                    </a:cubicBezTo>
                    <a:cubicBezTo>
                      <a:pt x="3310" y="173"/>
                      <a:pt x="2721" y="1"/>
                      <a:pt x="2136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6"/>
              <p:cNvSpPr/>
              <p:nvPr/>
            </p:nvSpPr>
            <p:spPr>
              <a:xfrm>
                <a:off x="5008501" y="2282058"/>
                <a:ext cx="309802" cy="219883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13381" extrusionOk="0">
                    <a:moveTo>
                      <a:pt x="6808" y="1"/>
                    </a:moveTo>
                    <a:cubicBezTo>
                      <a:pt x="4661" y="1"/>
                      <a:pt x="2462" y="734"/>
                      <a:pt x="917" y="2279"/>
                    </a:cubicBezTo>
                    <a:cubicBezTo>
                      <a:pt x="576" y="2645"/>
                      <a:pt x="262" y="3038"/>
                      <a:pt x="0" y="3457"/>
                    </a:cubicBezTo>
                    <a:cubicBezTo>
                      <a:pt x="3090" y="9479"/>
                      <a:pt x="9086" y="13381"/>
                      <a:pt x="16077" y="13381"/>
                    </a:cubicBezTo>
                    <a:lnTo>
                      <a:pt x="16235" y="13381"/>
                    </a:lnTo>
                    <a:cubicBezTo>
                      <a:pt x="16758" y="13381"/>
                      <a:pt x="17256" y="13355"/>
                      <a:pt x="17753" y="13328"/>
                    </a:cubicBezTo>
                    <a:cubicBezTo>
                      <a:pt x="17858" y="13145"/>
                      <a:pt x="17963" y="12936"/>
                      <a:pt x="18041" y="12726"/>
                    </a:cubicBezTo>
                    <a:cubicBezTo>
                      <a:pt x="18853" y="10736"/>
                      <a:pt x="18617" y="8458"/>
                      <a:pt x="17675" y="6599"/>
                    </a:cubicBezTo>
                    <a:cubicBezTo>
                      <a:pt x="16732" y="4740"/>
                      <a:pt x="15161" y="3247"/>
                      <a:pt x="13380" y="2121"/>
                    </a:cubicBezTo>
                    <a:cubicBezTo>
                      <a:pt x="11521" y="943"/>
                      <a:pt x="9400" y="79"/>
                      <a:pt x="7149" y="1"/>
                    </a:cubicBezTo>
                    <a:close/>
                  </a:path>
                </a:pathLst>
              </a:custGeom>
              <a:solidFill>
                <a:srgbClr val="F78F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6"/>
              <p:cNvSpPr/>
              <p:nvPr/>
            </p:nvSpPr>
            <p:spPr>
              <a:xfrm>
                <a:off x="5483512" y="2266562"/>
                <a:ext cx="70150" cy="17213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10475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2933" y="1415"/>
                      <a:pt x="1938" y="3169"/>
                      <a:pt x="1284" y="4950"/>
                    </a:cubicBezTo>
                    <a:cubicBezTo>
                      <a:pt x="629" y="6756"/>
                      <a:pt x="263" y="8616"/>
                      <a:pt x="1" y="10475"/>
                    </a:cubicBezTo>
                    <a:cubicBezTo>
                      <a:pt x="2698" y="7935"/>
                      <a:pt x="3798" y="4269"/>
                      <a:pt x="4269" y="1"/>
                    </a:cubicBezTo>
                    <a:close/>
                  </a:path>
                </a:pathLst>
              </a:custGeom>
              <a:solidFill>
                <a:srgbClr val="F78F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6"/>
              <p:cNvSpPr/>
              <p:nvPr/>
            </p:nvSpPr>
            <p:spPr>
              <a:xfrm>
                <a:off x="5308228" y="2266841"/>
                <a:ext cx="164111" cy="71629"/>
              </a:xfrm>
              <a:custGeom>
                <a:avLst/>
                <a:gdLst/>
                <a:ahLst/>
                <a:cxnLst/>
                <a:rect l="l" t="t" r="r" b="b"/>
                <a:pathLst>
                  <a:path w="9987" h="4359" extrusionOk="0">
                    <a:moveTo>
                      <a:pt x="1958" y="0"/>
                    </a:moveTo>
                    <a:cubicBezTo>
                      <a:pt x="1692" y="0"/>
                      <a:pt x="1432" y="47"/>
                      <a:pt x="1163" y="167"/>
                    </a:cubicBezTo>
                    <a:cubicBezTo>
                      <a:pt x="1" y="658"/>
                      <a:pt x="2023" y="4359"/>
                      <a:pt x="4968" y="4359"/>
                    </a:cubicBezTo>
                    <a:cubicBezTo>
                      <a:pt x="5009" y="4359"/>
                      <a:pt x="5050" y="4358"/>
                      <a:pt x="5091" y="4357"/>
                    </a:cubicBezTo>
                    <a:cubicBezTo>
                      <a:pt x="8102" y="4252"/>
                      <a:pt x="9987" y="1660"/>
                      <a:pt x="9306" y="586"/>
                    </a:cubicBezTo>
                    <a:cubicBezTo>
                      <a:pt x="9219" y="463"/>
                      <a:pt x="9054" y="420"/>
                      <a:pt x="8815" y="420"/>
                    </a:cubicBezTo>
                    <a:cubicBezTo>
                      <a:pt x="8261" y="420"/>
                      <a:pt x="7308" y="651"/>
                      <a:pt x="6004" y="651"/>
                    </a:cubicBezTo>
                    <a:cubicBezTo>
                      <a:pt x="5836" y="651"/>
                      <a:pt x="5663" y="647"/>
                      <a:pt x="5483" y="639"/>
                    </a:cubicBezTo>
                    <a:cubicBezTo>
                      <a:pt x="3827" y="538"/>
                      <a:pt x="2856" y="0"/>
                      <a:pt x="1958" y="0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6"/>
              <p:cNvSpPr/>
              <p:nvPr/>
            </p:nvSpPr>
            <p:spPr>
              <a:xfrm>
                <a:off x="5321735" y="2280234"/>
                <a:ext cx="95966" cy="58237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3544" extrusionOk="0">
                    <a:moveTo>
                      <a:pt x="547" y="0"/>
                    </a:moveTo>
                    <a:cubicBezTo>
                      <a:pt x="353" y="0"/>
                      <a:pt x="168" y="26"/>
                      <a:pt x="0" y="85"/>
                    </a:cubicBezTo>
                    <a:cubicBezTo>
                      <a:pt x="129" y="1321"/>
                      <a:pt x="1852" y="3544"/>
                      <a:pt x="4150" y="3544"/>
                    </a:cubicBezTo>
                    <a:cubicBezTo>
                      <a:pt x="4189" y="3544"/>
                      <a:pt x="4229" y="3543"/>
                      <a:pt x="4269" y="3542"/>
                    </a:cubicBezTo>
                    <a:cubicBezTo>
                      <a:pt x="4845" y="3516"/>
                      <a:pt x="5368" y="3411"/>
                      <a:pt x="5840" y="3254"/>
                    </a:cubicBezTo>
                    <a:cubicBezTo>
                      <a:pt x="5106" y="2206"/>
                      <a:pt x="4059" y="1395"/>
                      <a:pt x="3038" y="819"/>
                    </a:cubicBezTo>
                    <a:cubicBezTo>
                      <a:pt x="2400" y="478"/>
                      <a:pt x="1383" y="0"/>
                      <a:pt x="547" y="0"/>
                    </a:cubicBezTo>
                    <a:close/>
                  </a:path>
                </a:pathLst>
              </a:custGeom>
              <a:solidFill>
                <a:srgbClr val="F044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6"/>
              <p:cNvSpPr/>
              <p:nvPr/>
            </p:nvSpPr>
            <p:spPr>
              <a:xfrm>
                <a:off x="5398327" y="2152816"/>
                <a:ext cx="62838" cy="11299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6876" extrusionOk="0">
                    <a:moveTo>
                      <a:pt x="1060" y="0"/>
                    </a:moveTo>
                    <a:cubicBezTo>
                      <a:pt x="968" y="0"/>
                      <a:pt x="875" y="39"/>
                      <a:pt x="812" y="115"/>
                    </a:cubicBezTo>
                    <a:cubicBezTo>
                      <a:pt x="550" y="455"/>
                      <a:pt x="550" y="1005"/>
                      <a:pt x="498" y="1424"/>
                    </a:cubicBezTo>
                    <a:cubicBezTo>
                      <a:pt x="445" y="1869"/>
                      <a:pt x="419" y="2314"/>
                      <a:pt x="367" y="2760"/>
                    </a:cubicBezTo>
                    <a:cubicBezTo>
                      <a:pt x="315" y="3467"/>
                      <a:pt x="0" y="4514"/>
                      <a:pt x="681" y="4959"/>
                    </a:cubicBezTo>
                    <a:cubicBezTo>
                      <a:pt x="867" y="5089"/>
                      <a:pt x="1092" y="5140"/>
                      <a:pt x="1319" y="5140"/>
                    </a:cubicBezTo>
                    <a:cubicBezTo>
                      <a:pt x="1412" y="5140"/>
                      <a:pt x="1506" y="5131"/>
                      <a:pt x="1598" y="5116"/>
                    </a:cubicBezTo>
                    <a:cubicBezTo>
                      <a:pt x="1964" y="5090"/>
                      <a:pt x="2305" y="4881"/>
                      <a:pt x="2671" y="4854"/>
                    </a:cubicBezTo>
                    <a:cubicBezTo>
                      <a:pt x="2697" y="4848"/>
                      <a:pt x="2727" y="4845"/>
                      <a:pt x="2757" y="4845"/>
                    </a:cubicBezTo>
                    <a:cubicBezTo>
                      <a:pt x="2848" y="4845"/>
                      <a:pt x="2946" y="4874"/>
                      <a:pt x="2985" y="4933"/>
                    </a:cubicBezTo>
                    <a:cubicBezTo>
                      <a:pt x="3090" y="5064"/>
                      <a:pt x="2959" y="5326"/>
                      <a:pt x="2907" y="5430"/>
                    </a:cubicBezTo>
                    <a:cubicBezTo>
                      <a:pt x="2723" y="5849"/>
                      <a:pt x="2514" y="6242"/>
                      <a:pt x="2357" y="6661"/>
                    </a:cubicBezTo>
                    <a:cubicBezTo>
                      <a:pt x="2336" y="6744"/>
                      <a:pt x="2397" y="6876"/>
                      <a:pt x="2488" y="6876"/>
                    </a:cubicBezTo>
                    <a:cubicBezTo>
                      <a:pt x="2513" y="6876"/>
                      <a:pt x="2539" y="6866"/>
                      <a:pt x="2566" y="6844"/>
                    </a:cubicBezTo>
                    <a:cubicBezTo>
                      <a:pt x="2907" y="6556"/>
                      <a:pt x="3195" y="6216"/>
                      <a:pt x="3404" y="5823"/>
                    </a:cubicBezTo>
                    <a:cubicBezTo>
                      <a:pt x="3588" y="5483"/>
                      <a:pt x="3823" y="5064"/>
                      <a:pt x="3718" y="4671"/>
                    </a:cubicBezTo>
                    <a:cubicBezTo>
                      <a:pt x="3640" y="4331"/>
                      <a:pt x="3352" y="4095"/>
                      <a:pt x="3011" y="4016"/>
                    </a:cubicBezTo>
                    <a:cubicBezTo>
                      <a:pt x="2938" y="4002"/>
                      <a:pt x="2864" y="3995"/>
                      <a:pt x="2792" y="3995"/>
                    </a:cubicBezTo>
                    <a:cubicBezTo>
                      <a:pt x="2480" y="3995"/>
                      <a:pt x="2178" y="4115"/>
                      <a:pt x="1859" y="4200"/>
                    </a:cubicBezTo>
                    <a:cubicBezTo>
                      <a:pt x="1754" y="4230"/>
                      <a:pt x="1579" y="4277"/>
                      <a:pt x="1425" y="4277"/>
                    </a:cubicBezTo>
                    <a:cubicBezTo>
                      <a:pt x="1311" y="4277"/>
                      <a:pt x="1208" y="4251"/>
                      <a:pt x="1152" y="4174"/>
                    </a:cubicBezTo>
                    <a:cubicBezTo>
                      <a:pt x="1074" y="4069"/>
                      <a:pt x="1152" y="3781"/>
                      <a:pt x="1152" y="3650"/>
                    </a:cubicBezTo>
                    <a:cubicBezTo>
                      <a:pt x="1179" y="3388"/>
                      <a:pt x="1205" y="3152"/>
                      <a:pt x="1231" y="2891"/>
                    </a:cubicBezTo>
                    <a:cubicBezTo>
                      <a:pt x="1283" y="2445"/>
                      <a:pt x="1310" y="1974"/>
                      <a:pt x="1362" y="1503"/>
                    </a:cubicBezTo>
                    <a:cubicBezTo>
                      <a:pt x="1388" y="1084"/>
                      <a:pt x="1519" y="508"/>
                      <a:pt x="1310" y="141"/>
                    </a:cubicBezTo>
                    <a:cubicBezTo>
                      <a:pt x="1255" y="46"/>
                      <a:pt x="1158" y="0"/>
                      <a:pt x="1060" y="0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6"/>
              <p:cNvSpPr/>
              <p:nvPr/>
            </p:nvSpPr>
            <p:spPr>
              <a:xfrm>
                <a:off x="5280852" y="2155083"/>
                <a:ext cx="41755" cy="60767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3698" extrusionOk="0">
                    <a:moveTo>
                      <a:pt x="1303" y="1"/>
                    </a:moveTo>
                    <a:cubicBezTo>
                      <a:pt x="673" y="1"/>
                      <a:pt x="129" y="794"/>
                      <a:pt x="53" y="1784"/>
                    </a:cubicBezTo>
                    <a:cubicBezTo>
                      <a:pt x="1" y="2805"/>
                      <a:pt x="498" y="3669"/>
                      <a:pt x="1153" y="3695"/>
                    </a:cubicBezTo>
                    <a:cubicBezTo>
                      <a:pt x="1174" y="3697"/>
                      <a:pt x="1195" y="3698"/>
                      <a:pt x="1215" y="3698"/>
                    </a:cubicBezTo>
                    <a:cubicBezTo>
                      <a:pt x="1869" y="3698"/>
                      <a:pt x="2412" y="2905"/>
                      <a:pt x="2462" y="1915"/>
                    </a:cubicBezTo>
                    <a:cubicBezTo>
                      <a:pt x="2541" y="893"/>
                      <a:pt x="2043" y="29"/>
                      <a:pt x="1363" y="3"/>
                    </a:cubicBezTo>
                    <a:cubicBezTo>
                      <a:pt x="1342" y="2"/>
                      <a:pt x="1322" y="1"/>
                      <a:pt x="1303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6"/>
              <p:cNvSpPr/>
              <p:nvPr/>
            </p:nvSpPr>
            <p:spPr>
              <a:xfrm>
                <a:off x="5473193" y="2167161"/>
                <a:ext cx="33144" cy="51253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3119" extrusionOk="0">
                    <a:moveTo>
                      <a:pt x="1071" y="1"/>
                    </a:moveTo>
                    <a:cubicBezTo>
                      <a:pt x="559" y="1"/>
                      <a:pt x="104" y="672"/>
                      <a:pt x="53" y="1520"/>
                    </a:cubicBezTo>
                    <a:cubicBezTo>
                      <a:pt x="0" y="2358"/>
                      <a:pt x="393" y="3091"/>
                      <a:pt x="917" y="3117"/>
                    </a:cubicBezTo>
                    <a:cubicBezTo>
                      <a:pt x="927" y="3118"/>
                      <a:pt x="937" y="3118"/>
                      <a:pt x="948" y="3118"/>
                    </a:cubicBezTo>
                    <a:cubicBezTo>
                      <a:pt x="1484" y="3118"/>
                      <a:pt x="1939" y="2447"/>
                      <a:pt x="1964" y="1625"/>
                    </a:cubicBezTo>
                    <a:cubicBezTo>
                      <a:pt x="2017" y="761"/>
                      <a:pt x="1624" y="28"/>
                      <a:pt x="1100" y="1"/>
                    </a:cubicBezTo>
                    <a:cubicBezTo>
                      <a:pt x="1090" y="1"/>
                      <a:pt x="1081" y="1"/>
                      <a:pt x="1071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6"/>
              <p:cNvSpPr/>
              <p:nvPr/>
            </p:nvSpPr>
            <p:spPr>
              <a:xfrm>
                <a:off x="5238275" y="2043441"/>
                <a:ext cx="108865" cy="73716"/>
              </a:xfrm>
              <a:custGeom>
                <a:avLst/>
                <a:gdLst/>
                <a:ahLst/>
                <a:cxnLst/>
                <a:rect l="l" t="t" r="r" b="b"/>
                <a:pathLst>
                  <a:path w="6625" h="4486" extrusionOk="0">
                    <a:moveTo>
                      <a:pt x="4805" y="1"/>
                    </a:moveTo>
                    <a:cubicBezTo>
                      <a:pt x="4705" y="1"/>
                      <a:pt x="4604" y="6"/>
                      <a:pt x="4503" y="15"/>
                    </a:cubicBezTo>
                    <a:cubicBezTo>
                      <a:pt x="3430" y="120"/>
                      <a:pt x="2382" y="696"/>
                      <a:pt x="1623" y="1351"/>
                    </a:cubicBezTo>
                    <a:cubicBezTo>
                      <a:pt x="838" y="2058"/>
                      <a:pt x="131" y="3027"/>
                      <a:pt x="78" y="4022"/>
                    </a:cubicBezTo>
                    <a:cubicBezTo>
                      <a:pt x="1" y="4254"/>
                      <a:pt x="209" y="4486"/>
                      <a:pt x="461" y="4486"/>
                    </a:cubicBezTo>
                    <a:cubicBezTo>
                      <a:pt x="550" y="4486"/>
                      <a:pt x="644" y="4457"/>
                      <a:pt x="733" y="4388"/>
                    </a:cubicBezTo>
                    <a:cubicBezTo>
                      <a:pt x="1649" y="3760"/>
                      <a:pt x="2671" y="3288"/>
                      <a:pt x="3770" y="3079"/>
                    </a:cubicBezTo>
                    <a:cubicBezTo>
                      <a:pt x="4346" y="2948"/>
                      <a:pt x="4922" y="2922"/>
                      <a:pt x="5472" y="2686"/>
                    </a:cubicBezTo>
                    <a:cubicBezTo>
                      <a:pt x="5996" y="2477"/>
                      <a:pt x="6441" y="2058"/>
                      <a:pt x="6546" y="1560"/>
                    </a:cubicBezTo>
                    <a:cubicBezTo>
                      <a:pt x="6624" y="1115"/>
                      <a:pt x="6389" y="670"/>
                      <a:pt x="6022" y="382"/>
                    </a:cubicBezTo>
                    <a:cubicBezTo>
                      <a:pt x="5680" y="104"/>
                      <a:pt x="5250" y="1"/>
                      <a:pt x="4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6"/>
              <p:cNvSpPr/>
              <p:nvPr/>
            </p:nvSpPr>
            <p:spPr>
              <a:xfrm>
                <a:off x="5449957" y="2049669"/>
                <a:ext cx="78942" cy="63955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3892" extrusionOk="0">
                    <a:moveTo>
                      <a:pt x="1418" y="0"/>
                    </a:moveTo>
                    <a:cubicBezTo>
                      <a:pt x="1098" y="0"/>
                      <a:pt x="781" y="93"/>
                      <a:pt x="524" y="291"/>
                    </a:cubicBezTo>
                    <a:cubicBezTo>
                      <a:pt x="210" y="527"/>
                      <a:pt x="0" y="893"/>
                      <a:pt x="27" y="1260"/>
                    </a:cubicBezTo>
                    <a:cubicBezTo>
                      <a:pt x="53" y="1705"/>
                      <a:pt x="367" y="2072"/>
                      <a:pt x="734" y="2255"/>
                    </a:cubicBezTo>
                    <a:cubicBezTo>
                      <a:pt x="1153" y="2464"/>
                      <a:pt x="1571" y="2491"/>
                      <a:pt x="2017" y="2621"/>
                    </a:cubicBezTo>
                    <a:cubicBezTo>
                      <a:pt x="2828" y="2831"/>
                      <a:pt x="3588" y="3250"/>
                      <a:pt x="4216" y="3800"/>
                    </a:cubicBezTo>
                    <a:cubicBezTo>
                      <a:pt x="4281" y="3864"/>
                      <a:pt x="4355" y="3892"/>
                      <a:pt x="4428" y="3892"/>
                    </a:cubicBezTo>
                    <a:cubicBezTo>
                      <a:pt x="4621" y="3892"/>
                      <a:pt x="4804" y="3702"/>
                      <a:pt x="4766" y="3512"/>
                    </a:cubicBezTo>
                    <a:cubicBezTo>
                      <a:pt x="4792" y="2674"/>
                      <a:pt x="4347" y="1862"/>
                      <a:pt x="3797" y="1234"/>
                    </a:cubicBezTo>
                    <a:cubicBezTo>
                      <a:pt x="3273" y="658"/>
                      <a:pt x="2514" y="160"/>
                      <a:pt x="1729" y="29"/>
                    </a:cubicBezTo>
                    <a:cubicBezTo>
                      <a:pt x="1626" y="10"/>
                      <a:pt x="1522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6"/>
              <p:cNvSpPr/>
              <p:nvPr/>
            </p:nvSpPr>
            <p:spPr>
              <a:xfrm>
                <a:off x="4726243" y="3146048"/>
                <a:ext cx="182450" cy="244384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4872" extrusionOk="0">
                    <a:moveTo>
                      <a:pt x="5263" y="1"/>
                    </a:moveTo>
                    <a:cubicBezTo>
                      <a:pt x="5106" y="891"/>
                      <a:pt x="4478" y="3640"/>
                      <a:pt x="3771" y="4792"/>
                    </a:cubicBezTo>
                    <a:cubicBezTo>
                      <a:pt x="3116" y="6285"/>
                      <a:pt x="79" y="9139"/>
                      <a:pt x="367" y="9453"/>
                    </a:cubicBezTo>
                    <a:cubicBezTo>
                      <a:pt x="412" y="9504"/>
                      <a:pt x="482" y="9526"/>
                      <a:pt x="571" y="9526"/>
                    </a:cubicBezTo>
                    <a:cubicBezTo>
                      <a:pt x="1266" y="9526"/>
                      <a:pt x="3113" y="8164"/>
                      <a:pt x="3090" y="8118"/>
                    </a:cubicBezTo>
                    <a:lnTo>
                      <a:pt x="3090" y="8118"/>
                    </a:lnTo>
                    <a:cubicBezTo>
                      <a:pt x="3195" y="8223"/>
                      <a:pt x="0" y="11705"/>
                      <a:pt x="367" y="12124"/>
                    </a:cubicBezTo>
                    <a:cubicBezTo>
                      <a:pt x="419" y="12184"/>
                      <a:pt x="500" y="12211"/>
                      <a:pt x="603" y="12211"/>
                    </a:cubicBezTo>
                    <a:cubicBezTo>
                      <a:pt x="1585" y="12211"/>
                      <a:pt x="4599" y="9760"/>
                      <a:pt x="4504" y="9689"/>
                    </a:cubicBezTo>
                    <a:lnTo>
                      <a:pt x="4504" y="9689"/>
                    </a:lnTo>
                    <a:cubicBezTo>
                      <a:pt x="4661" y="9767"/>
                      <a:pt x="1257" y="14035"/>
                      <a:pt x="1886" y="14559"/>
                    </a:cubicBezTo>
                    <a:cubicBezTo>
                      <a:pt x="1955" y="14611"/>
                      <a:pt x="2038" y="14635"/>
                      <a:pt x="2133" y="14635"/>
                    </a:cubicBezTo>
                    <a:cubicBezTo>
                      <a:pt x="3275" y="14635"/>
                      <a:pt x="6037" y="11093"/>
                      <a:pt x="6206" y="10658"/>
                    </a:cubicBezTo>
                    <a:lnTo>
                      <a:pt x="6206" y="10658"/>
                    </a:lnTo>
                    <a:cubicBezTo>
                      <a:pt x="6075" y="11103"/>
                      <a:pt x="4190" y="14585"/>
                      <a:pt x="4844" y="14847"/>
                    </a:cubicBezTo>
                    <a:cubicBezTo>
                      <a:pt x="4883" y="14864"/>
                      <a:pt x="4926" y="14871"/>
                      <a:pt x="4971" y="14871"/>
                    </a:cubicBezTo>
                    <a:cubicBezTo>
                      <a:pt x="6087" y="14871"/>
                      <a:pt x="9061" y="10117"/>
                      <a:pt x="9086" y="9689"/>
                    </a:cubicBezTo>
                    <a:lnTo>
                      <a:pt x="9086" y="9689"/>
                    </a:lnTo>
                    <a:cubicBezTo>
                      <a:pt x="9138" y="9976"/>
                      <a:pt x="9061" y="12962"/>
                      <a:pt x="9784" y="12962"/>
                    </a:cubicBezTo>
                    <a:cubicBezTo>
                      <a:pt x="9787" y="12962"/>
                      <a:pt x="9790" y="12962"/>
                      <a:pt x="9793" y="12962"/>
                    </a:cubicBezTo>
                    <a:cubicBezTo>
                      <a:pt x="10893" y="12883"/>
                      <a:pt x="11076" y="5892"/>
                      <a:pt x="10841" y="4609"/>
                    </a:cubicBezTo>
                    <a:cubicBezTo>
                      <a:pt x="10893" y="3824"/>
                      <a:pt x="11024" y="2462"/>
                      <a:pt x="11102" y="1441"/>
                    </a:cubicBezTo>
                    <a:cubicBezTo>
                      <a:pt x="9165" y="1022"/>
                      <a:pt x="7201" y="551"/>
                      <a:pt x="5263" y="1"/>
                    </a:cubicBezTo>
                    <a:close/>
                  </a:path>
                </a:pathLst>
              </a:custGeom>
              <a:solidFill>
                <a:srgbClr val="F9A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6"/>
              <p:cNvSpPr/>
              <p:nvPr/>
            </p:nvSpPr>
            <p:spPr>
              <a:xfrm>
                <a:off x="4770561" y="2550500"/>
                <a:ext cx="284857" cy="717755"/>
              </a:xfrm>
              <a:custGeom>
                <a:avLst/>
                <a:gdLst/>
                <a:ahLst/>
                <a:cxnLst/>
                <a:rect l="l" t="t" r="r" b="b"/>
                <a:pathLst>
                  <a:path w="17335" h="43679" extrusionOk="0">
                    <a:moveTo>
                      <a:pt x="12959" y="1"/>
                    </a:moveTo>
                    <a:cubicBezTo>
                      <a:pt x="12387" y="1"/>
                      <a:pt x="11795" y="310"/>
                      <a:pt x="11207" y="1025"/>
                    </a:cubicBezTo>
                    <a:cubicBezTo>
                      <a:pt x="8824" y="3931"/>
                      <a:pt x="2488" y="20584"/>
                      <a:pt x="341" y="39071"/>
                    </a:cubicBezTo>
                    <a:cubicBezTo>
                      <a:pt x="341" y="39175"/>
                      <a:pt x="341" y="39254"/>
                      <a:pt x="315" y="39332"/>
                    </a:cubicBezTo>
                    <a:cubicBezTo>
                      <a:pt x="262" y="39908"/>
                      <a:pt x="210" y="40485"/>
                      <a:pt x="131" y="41061"/>
                    </a:cubicBezTo>
                    <a:cubicBezTo>
                      <a:pt x="0" y="42605"/>
                      <a:pt x="6913" y="43627"/>
                      <a:pt x="9715" y="43679"/>
                    </a:cubicBezTo>
                    <a:cubicBezTo>
                      <a:pt x="9715" y="43679"/>
                      <a:pt x="9819" y="42998"/>
                      <a:pt x="10029" y="41820"/>
                    </a:cubicBezTo>
                    <a:cubicBezTo>
                      <a:pt x="10029" y="41715"/>
                      <a:pt x="10055" y="41610"/>
                      <a:pt x="10055" y="41532"/>
                    </a:cubicBezTo>
                    <a:cubicBezTo>
                      <a:pt x="10553" y="38442"/>
                      <a:pt x="11574" y="32367"/>
                      <a:pt x="12804" y="25533"/>
                    </a:cubicBezTo>
                    <a:cubicBezTo>
                      <a:pt x="14611" y="15662"/>
                      <a:pt x="17334" y="13017"/>
                      <a:pt x="17230" y="8461"/>
                    </a:cubicBezTo>
                    <a:cubicBezTo>
                      <a:pt x="17146" y="4806"/>
                      <a:pt x="15213" y="1"/>
                      <a:pt x="12959" y="1"/>
                    </a:cubicBezTo>
                    <a:close/>
                  </a:path>
                </a:pathLst>
              </a:custGeom>
              <a:solidFill>
                <a:srgbClr val="E5EE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6"/>
              <p:cNvSpPr/>
              <p:nvPr/>
            </p:nvSpPr>
            <p:spPr>
              <a:xfrm>
                <a:off x="4959024" y="2735136"/>
                <a:ext cx="89935" cy="36059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21944" extrusionOk="0">
                    <a:moveTo>
                      <a:pt x="5473" y="1"/>
                    </a:moveTo>
                    <a:cubicBezTo>
                      <a:pt x="4739" y="3274"/>
                      <a:pt x="2749" y="6573"/>
                      <a:pt x="1335" y="14297"/>
                    </a:cubicBezTo>
                    <a:cubicBezTo>
                      <a:pt x="1152" y="15397"/>
                      <a:pt x="943" y="16497"/>
                      <a:pt x="759" y="17544"/>
                    </a:cubicBezTo>
                    <a:cubicBezTo>
                      <a:pt x="812" y="17492"/>
                      <a:pt x="890" y="17439"/>
                      <a:pt x="943" y="17387"/>
                    </a:cubicBezTo>
                    <a:lnTo>
                      <a:pt x="1152" y="16392"/>
                    </a:lnTo>
                    <a:cubicBezTo>
                      <a:pt x="1519" y="14533"/>
                      <a:pt x="1833" y="12674"/>
                      <a:pt x="2304" y="10841"/>
                    </a:cubicBezTo>
                    <a:cubicBezTo>
                      <a:pt x="2723" y="9008"/>
                      <a:pt x="3273" y="7228"/>
                      <a:pt x="3849" y="5421"/>
                    </a:cubicBezTo>
                    <a:cubicBezTo>
                      <a:pt x="4425" y="3640"/>
                      <a:pt x="5132" y="1860"/>
                      <a:pt x="5473" y="1"/>
                    </a:cubicBezTo>
                    <a:close/>
                    <a:moveTo>
                      <a:pt x="105" y="21315"/>
                    </a:moveTo>
                    <a:cubicBezTo>
                      <a:pt x="52" y="21524"/>
                      <a:pt x="26" y="21734"/>
                      <a:pt x="0" y="21943"/>
                    </a:cubicBezTo>
                    <a:cubicBezTo>
                      <a:pt x="52" y="21734"/>
                      <a:pt x="79" y="21524"/>
                      <a:pt x="131" y="21315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6"/>
              <p:cNvSpPr/>
              <p:nvPr/>
            </p:nvSpPr>
            <p:spPr>
              <a:xfrm>
                <a:off x="4960733" y="3020848"/>
                <a:ext cx="13787" cy="64547"/>
              </a:xfrm>
              <a:custGeom>
                <a:avLst/>
                <a:gdLst/>
                <a:ahLst/>
                <a:cxnLst/>
                <a:rect l="l" t="t" r="r" b="b"/>
                <a:pathLst>
                  <a:path w="839" h="3928" extrusionOk="0">
                    <a:moveTo>
                      <a:pt x="839" y="0"/>
                    </a:moveTo>
                    <a:lnTo>
                      <a:pt x="839" y="0"/>
                    </a:lnTo>
                    <a:cubicBezTo>
                      <a:pt x="786" y="52"/>
                      <a:pt x="708" y="105"/>
                      <a:pt x="655" y="157"/>
                    </a:cubicBezTo>
                    <a:cubicBezTo>
                      <a:pt x="420" y="1466"/>
                      <a:pt x="210" y="2723"/>
                      <a:pt x="1" y="3928"/>
                    </a:cubicBezTo>
                    <a:lnTo>
                      <a:pt x="27" y="3928"/>
                    </a:lnTo>
                    <a:cubicBezTo>
                      <a:pt x="184" y="3195"/>
                      <a:pt x="341" y="2488"/>
                      <a:pt x="498" y="1781"/>
                    </a:cubicBezTo>
                    <a:lnTo>
                      <a:pt x="839" y="0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6"/>
              <p:cNvSpPr/>
              <p:nvPr/>
            </p:nvSpPr>
            <p:spPr>
              <a:xfrm>
                <a:off x="4959024" y="2735136"/>
                <a:ext cx="89935" cy="36059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21944" extrusionOk="0">
                    <a:moveTo>
                      <a:pt x="5473" y="1"/>
                    </a:moveTo>
                    <a:lnTo>
                      <a:pt x="5473" y="1"/>
                    </a:lnTo>
                    <a:cubicBezTo>
                      <a:pt x="5211" y="891"/>
                      <a:pt x="4897" y="1781"/>
                      <a:pt x="4556" y="2671"/>
                    </a:cubicBezTo>
                    <a:lnTo>
                      <a:pt x="3535" y="5316"/>
                    </a:lnTo>
                    <a:cubicBezTo>
                      <a:pt x="2880" y="7097"/>
                      <a:pt x="2330" y="8903"/>
                      <a:pt x="1885" y="10762"/>
                    </a:cubicBezTo>
                    <a:cubicBezTo>
                      <a:pt x="1440" y="12595"/>
                      <a:pt x="1100" y="14454"/>
                      <a:pt x="812" y="16340"/>
                    </a:cubicBezTo>
                    <a:lnTo>
                      <a:pt x="393" y="19141"/>
                    </a:lnTo>
                    <a:cubicBezTo>
                      <a:pt x="262" y="20058"/>
                      <a:pt x="105" y="21000"/>
                      <a:pt x="0" y="21943"/>
                    </a:cubicBezTo>
                    <a:cubicBezTo>
                      <a:pt x="26" y="21734"/>
                      <a:pt x="52" y="21524"/>
                      <a:pt x="105" y="21315"/>
                    </a:cubicBezTo>
                    <a:cubicBezTo>
                      <a:pt x="314" y="20110"/>
                      <a:pt x="524" y="18853"/>
                      <a:pt x="759" y="17544"/>
                    </a:cubicBezTo>
                    <a:cubicBezTo>
                      <a:pt x="943" y="16497"/>
                      <a:pt x="1152" y="15397"/>
                      <a:pt x="1335" y="14297"/>
                    </a:cubicBezTo>
                    <a:cubicBezTo>
                      <a:pt x="2749" y="6573"/>
                      <a:pt x="4739" y="3274"/>
                      <a:pt x="5473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6"/>
              <p:cNvSpPr/>
              <p:nvPr/>
            </p:nvSpPr>
            <p:spPr>
              <a:xfrm>
                <a:off x="4775720" y="3192519"/>
                <a:ext cx="160085" cy="45189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2750" extrusionOk="0">
                    <a:moveTo>
                      <a:pt x="27" y="1"/>
                    </a:moveTo>
                    <a:cubicBezTo>
                      <a:pt x="27" y="105"/>
                      <a:pt x="27" y="184"/>
                      <a:pt x="1" y="262"/>
                    </a:cubicBezTo>
                    <a:cubicBezTo>
                      <a:pt x="1729" y="708"/>
                      <a:pt x="3457" y="1179"/>
                      <a:pt x="5185" y="1598"/>
                    </a:cubicBezTo>
                    <a:cubicBezTo>
                      <a:pt x="6678" y="1991"/>
                      <a:pt x="8196" y="2410"/>
                      <a:pt x="9715" y="2750"/>
                    </a:cubicBezTo>
                    <a:cubicBezTo>
                      <a:pt x="9715" y="2645"/>
                      <a:pt x="9741" y="2540"/>
                      <a:pt x="9741" y="2462"/>
                    </a:cubicBezTo>
                    <a:cubicBezTo>
                      <a:pt x="8275" y="2017"/>
                      <a:pt x="6756" y="1676"/>
                      <a:pt x="5264" y="1310"/>
                    </a:cubicBezTo>
                    <a:cubicBezTo>
                      <a:pt x="3509" y="865"/>
                      <a:pt x="1781" y="446"/>
                      <a:pt x="27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3" name="Google Shape;1703;p46"/>
            <p:cNvGrpSpPr/>
            <p:nvPr/>
          </p:nvGrpSpPr>
          <p:grpSpPr>
            <a:xfrm>
              <a:off x="3440163" y="1733556"/>
              <a:ext cx="1049882" cy="2244669"/>
              <a:chOff x="3440163" y="1733556"/>
              <a:chExt cx="1049882" cy="2244669"/>
            </a:xfrm>
          </p:grpSpPr>
          <p:sp>
            <p:nvSpPr>
              <p:cNvPr id="1704" name="Google Shape;1704;p46"/>
              <p:cNvSpPr/>
              <p:nvPr/>
            </p:nvSpPr>
            <p:spPr>
              <a:xfrm>
                <a:off x="4291672" y="3124538"/>
                <a:ext cx="198373" cy="263774"/>
              </a:xfrm>
              <a:custGeom>
                <a:avLst/>
                <a:gdLst/>
                <a:ahLst/>
                <a:cxnLst/>
                <a:rect l="l" t="t" r="r" b="b"/>
                <a:pathLst>
                  <a:path w="12072" h="16052" extrusionOk="0">
                    <a:moveTo>
                      <a:pt x="5577" y="0"/>
                    </a:moveTo>
                    <a:cubicBezTo>
                      <a:pt x="3744" y="812"/>
                      <a:pt x="1885" y="1571"/>
                      <a:pt x="0" y="2226"/>
                    </a:cubicBezTo>
                    <a:cubicBezTo>
                      <a:pt x="419" y="3064"/>
                      <a:pt x="1493" y="5656"/>
                      <a:pt x="1571" y="7018"/>
                    </a:cubicBezTo>
                    <a:cubicBezTo>
                      <a:pt x="1912" y="8615"/>
                      <a:pt x="1126" y="12700"/>
                      <a:pt x="1545" y="12805"/>
                    </a:cubicBezTo>
                    <a:cubicBezTo>
                      <a:pt x="1558" y="12808"/>
                      <a:pt x="1570" y="12809"/>
                      <a:pt x="1583" y="12809"/>
                    </a:cubicBezTo>
                    <a:cubicBezTo>
                      <a:pt x="2136" y="12809"/>
                      <a:pt x="3010" y="10134"/>
                      <a:pt x="2959" y="10134"/>
                    </a:cubicBezTo>
                    <a:cubicBezTo>
                      <a:pt x="3116" y="10134"/>
                      <a:pt x="2540" y="14821"/>
                      <a:pt x="3090" y="14952"/>
                    </a:cubicBezTo>
                    <a:cubicBezTo>
                      <a:pt x="3106" y="14955"/>
                      <a:pt x="3123" y="14957"/>
                      <a:pt x="3140" y="14957"/>
                    </a:cubicBezTo>
                    <a:cubicBezTo>
                      <a:pt x="3976" y="14957"/>
                      <a:pt x="5156" y="10578"/>
                      <a:pt x="5027" y="10553"/>
                    </a:cubicBezTo>
                    <a:cubicBezTo>
                      <a:pt x="5028" y="10553"/>
                      <a:pt x="5028" y="10553"/>
                      <a:pt x="5029" y="10553"/>
                    </a:cubicBezTo>
                    <a:cubicBezTo>
                      <a:pt x="5209" y="10553"/>
                      <a:pt x="4925" y="15999"/>
                      <a:pt x="5734" y="16051"/>
                    </a:cubicBezTo>
                    <a:cubicBezTo>
                      <a:pt x="5737" y="16051"/>
                      <a:pt x="5740" y="16052"/>
                      <a:pt x="5743" y="16052"/>
                    </a:cubicBezTo>
                    <a:cubicBezTo>
                      <a:pt x="6862" y="16052"/>
                      <a:pt x="7122" y="10840"/>
                      <a:pt x="6965" y="10369"/>
                    </a:cubicBezTo>
                    <a:lnTo>
                      <a:pt x="6965" y="10369"/>
                    </a:lnTo>
                    <a:cubicBezTo>
                      <a:pt x="7119" y="10804"/>
                      <a:pt x="7597" y="14565"/>
                      <a:pt x="8279" y="14565"/>
                    </a:cubicBezTo>
                    <a:cubicBezTo>
                      <a:pt x="8295" y="14565"/>
                      <a:pt x="8311" y="14563"/>
                      <a:pt x="8327" y="14559"/>
                    </a:cubicBezTo>
                    <a:cubicBezTo>
                      <a:pt x="9374" y="14323"/>
                      <a:pt x="8981" y="8275"/>
                      <a:pt x="8746" y="7882"/>
                    </a:cubicBezTo>
                    <a:lnTo>
                      <a:pt x="8746" y="7882"/>
                    </a:lnTo>
                    <a:cubicBezTo>
                      <a:pt x="8938" y="8098"/>
                      <a:pt x="10386" y="10187"/>
                      <a:pt x="11069" y="10187"/>
                    </a:cubicBezTo>
                    <a:cubicBezTo>
                      <a:pt x="11130" y="10187"/>
                      <a:pt x="11186" y="10171"/>
                      <a:pt x="11233" y="10134"/>
                    </a:cubicBezTo>
                    <a:cubicBezTo>
                      <a:pt x="12071" y="9427"/>
                      <a:pt x="8170" y="3640"/>
                      <a:pt x="7227" y="2724"/>
                    </a:cubicBezTo>
                    <a:cubicBezTo>
                      <a:pt x="6808" y="2069"/>
                      <a:pt x="6127" y="891"/>
                      <a:pt x="5577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6"/>
              <p:cNvSpPr/>
              <p:nvPr/>
            </p:nvSpPr>
            <p:spPr>
              <a:xfrm>
                <a:off x="4111343" y="2560671"/>
                <a:ext cx="350735" cy="707156"/>
              </a:xfrm>
              <a:custGeom>
                <a:avLst/>
                <a:gdLst/>
                <a:ahLst/>
                <a:cxnLst/>
                <a:rect l="l" t="t" r="r" b="b"/>
                <a:pathLst>
                  <a:path w="21344" h="43034" extrusionOk="0">
                    <a:moveTo>
                      <a:pt x="3799" y="1"/>
                    </a:moveTo>
                    <a:cubicBezTo>
                      <a:pt x="1449" y="1"/>
                      <a:pt x="0" y="5157"/>
                      <a:pt x="343" y="8889"/>
                    </a:cubicBezTo>
                    <a:cubicBezTo>
                      <a:pt x="736" y="13446"/>
                      <a:pt x="3747" y="15776"/>
                      <a:pt x="6654" y="25359"/>
                    </a:cubicBezTo>
                    <a:cubicBezTo>
                      <a:pt x="8696" y="32010"/>
                      <a:pt x="10372" y="37928"/>
                      <a:pt x="11210" y="40939"/>
                    </a:cubicBezTo>
                    <a:cubicBezTo>
                      <a:pt x="11236" y="41018"/>
                      <a:pt x="11262" y="41122"/>
                      <a:pt x="11288" y="41227"/>
                    </a:cubicBezTo>
                    <a:cubicBezTo>
                      <a:pt x="11629" y="42379"/>
                      <a:pt x="11812" y="43034"/>
                      <a:pt x="11812" y="43034"/>
                    </a:cubicBezTo>
                    <a:cubicBezTo>
                      <a:pt x="14588" y="42667"/>
                      <a:pt x="21343" y="40861"/>
                      <a:pt x="21029" y="39368"/>
                    </a:cubicBezTo>
                    <a:cubicBezTo>
                      <a:pt x="20898" y="38792"/>
                      <a:pt x="20793" y="38216"/>
                      <a:pt x="20662" y="37666"/>
                    </a:cubicBezTo>
                    <a:cubicBezTo>
                      <a:pt x="20636" y="37561"/>
                      <a:pt x="20610" y="37483"/>
                      <a:pt x="20584" y="37404"/>
                    </a:cubicBezTo>
                    <a:cubicBezTo>
                      <a:pt x="16368" y="19285"/>
                      <a:pt x="8172" y="3443"/>
                      <a:pt x="5475" y="825"/>
                    </a:cubicBezTo>
                    <a:cubicBezTo>
                      <a:pt x="4879" y="252"/>
                      <a:pt x="4317" y="1"/>
                      <a:pt x="3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6"/>
              <p:cNvSpPr/>
              <p:nvPr/>
            </p:nvSpPr>
            <p:spPr>
              <a:xfrm>
                <a:off x="4295533" y="3175314"/>
                <a:ext cx="155353" cy="62838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3824" extrusionOk="0">
                    <a:moveTo>
                      <a:pt x="9375" y="0"/>
                    </a:moveTo>
                    <a:cubicBezTo>
                      <a:pt x="7699" y="629"/>
                      <a:pt x="6023" y="1257"/>
                      <a:pt x="4347" y="1885"/>
                    </a:cubicBezTo>
                    <a:cubicBezTo>
                      <a:pt x="2907" y="2435"/>
                      <a:pt x="1441" y="2933"/>
                      <a:pt x="1" y="3535"/>
                    </a:cubicBezTo>
                    <a:cubicBezTo>
                      <a:pt x="27" y="3614"/>
                      <a:pt x="53" y="3718"/>
                      <a:pt x="79" y="3823"/>
                    </a:cubicBezTo>
                    <a:cubicBezTo>
                      <a:pt x="1572" y="3326"/>
                      <a:pt x="3012" y="2723"/>
                      <a:pt x="4452" y="2173"/>
                    </a:cubicBezTo>
                    <a:cubicBezTo>
                      <a:pt x="6102" y="1545"/>
                      <a:pt x="7778" y="890"/>
                      <a:pt x="9453" y="262"/>
                    </a:cubicBezTo>
                    <a:cubicBezTo>
                      <a:pt x="9427" y="157"/>
                      <a:pt x="9401" y="79"/>
                      <a:pt x="9375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6"/>
              <p:cNvSpPr/>
              <p:nvPr/>
            </p:nvSpPr>
            <p:spPr>
              <a:xfrm>
                <a:off x="4124292" y="2999634"/>
                <a:ext cx="295621" cy="447588"/>
              </a:xfrm>
              <a:custGeom>
                <a:avLst/>
                <a:gdLst/>
                <a:ahLst/>
                <a:cxnLst/>
                <a:rect l="l" t="t" r="r" b="b"/>
                <a:pathLst>
                  <a:path w="17990" h="27238" extrusionOk="0">
                    <a:moveTo>
                      <a:pt x="8522" y="0"/>
                    </a:moveTo>
                    <a:cubicBezTo>
                      <a:pt x="7260" y="0"/>
                      <a:pt x="5963" y="187"/>
                      <a:pt x="4949" y="715"/>
                    </a:cubicBezTo>
                    <a:cubicBezTo>
                      <a:pt x="2488" y="1998"/>
                      <a:pt x="0" y="3307"/>
                      <a:pt x="550" y="7837"/>
                    </a:cubicBezTo>
                    <a:cubicBezTo>
                      <a:pt x="1100" y="12393"/>
                      <a:pt x="2488" y="26088"/>
                      <a:pt x="3876" y="26637"/>
                    </a:cubicBezTo>
                    <a:cubicBezTo>
                      <a:pt x="4920" y="27071"/>
                      <a:pt x="7657" y="27238"/>
                      <a:pt x="9560" y="27238"/>
                    </a:cubicBezTo>
                    <a:cubicBezTo>
                      <a:pt x="10185" y="27238"/>
                      <a:pt x="10720" y="27220"/>
                      <a:pt x="11076" y="27187"/>
                    </a:cubicBezTo>
                    <a:cubicBezTo>
                      <a:pt x="12543" y="27083"/>
                      <a:pt x="16235" y="26716"/>
                      <a:pt x="17099" y="25616"/>
                    </a:cubicBezTo>
                    <a:cubicBezTo>
                      <a:pt x="17989" y="24490"/>
                      <a:pt x="15004" y="1631"/>
                      <a:pt x="12778" y="689"/>
                    </a:cubicBezTo>
                    <a:cubicBezTo>
                      <a:pt x="12054" y="381"/>
                      <a:pt x="10325" y="0"/>
                      <a:pt x="85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6"/>
              <p:cNvSpPr/>
              <p:nvPr/>
            </p:nvSpPr>
            <p:spPr>
              <a:xfrm>
                <a:off x="4382017" y="3399060"/>
                <a:ext cx="25832" cy="3485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121" extrusionOk="0">
                    <a:moveTo>
                      <a:pt x="1" y="2121"/>
                    </a:moveTo>
                    <a:cubicBezTo>
                      <a:pt x="1" y="2121"/>
                      <a:pt x="1" y="2121"/>
                      <a:pt x="1" y="2121"/>
                    </a:cubicBezTo>
                    <a:cubicBezTo>
                      <a:pt x="1" y="2121"/>
                      <a:pt x="1" y="2121"/>
                      <a:pt x="1" y="2121"/>
                    </a:cubicBezTo>
                    <a:close/>
                    <a:moveTo>
                      <a:pt x="27" y="2121"/>
                    </a:moveTo>
                    <a:cubicBezTo>
                      <a:pt x="27" y="2121"/>
                      <a:pt x="27" y="2121"/>
                      <a:pt x="27" y="2121"/>
                    </a:cubicBezTo>
                    <a:cubicBezTo>
                      <a:pt x="27" y="2121"/>
                      <a:pt x="27" y="2121"/>
                      <a:pt x="27" y="2121"/>
                    </a:cubicBezTo>
                    <a:close/>
                    <a:moveTo>
                      <a:pt x="27" y="2121"/>
                    </a:moveTo>
                    <a:cubicBezTo>
                      <a:pt x="525" y="1938"/>
                      <a:pt x="943" y="1754"/>
                      <a:pt x="1231" y="1519"/>
                    </a:cubicBezTo>
                    <a:cubicBezTo>
                      <a:pt x="943" y="1754"/>
                      <a:pt x="525" y="1938"/>
                      <a:pt x="27" y="2121"/>
                    </a:cubicBezTo>
                    <a:close/>
                    <a:moveTo>
                      <a:pt x="1231" y="1493"/>
                    </a:moveTo>
                    <a:cubicBezTo>
                      <a:pt x="1231" y="1493"/>
                      <a:pt x="1231" y="1493"/>
                      <a:pt x="1231" y="1493"/>
                    </a:cubicBezTo>
                    <a:cubicBezTo>
                      <a:pt x="1231" y="1493"/>
                      <a:pt x="1231" y="1493"/>
                      <a:pt x="1231" y="1493"/>
                    </a:cubicBezTo>
                    <a:close/>
                    <a:moveTo>
                      <a:pt x="1231" y="1493"/>
                    </a:moveTo>
                    <a:cubicBezTo>
                      <a:pt x="1231" y="1493"/>
                      <a:pt x="1231" y="1493"/>
                      <a:pt x="1258" y="1493"/>
                    </a:cubicBezTo>
                    <a:cubicBezTo>
                      <a:pt x="1231" y="1493"/>
                      <a:pt x="1231" y="1493"/>
                      <a:pt x="1231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93"/>
                      <a:pt x="1258" y="1493"/>
                    </a:cubicBezTo>
                    <a:cubicBezTo>
                      <a:pt x="1258" y="1493"/>
                      <a:pt x="1258" y="1493"/>
                      <a:pt x="1258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93"/>
                      <a:pt x="1258" y="1493"/>
                    </a:cubicBezTo>
                    <a:cubicBezTo>
                      <a:pt x="1258" y="1493"/>
                      <a:pt x="1258" y="1493"/>
                      <a:pt x="1258" y="1493"/>
                    </a:cubicBezTo>
                    <a:close/>
                    <a:moveTo>
                      <a:pt x="1258" y="1493"/>
                    </a:moveTo>
                    <a:cubicBezTo>
                      <a:pt x="1258" y="1493"/>
                      <a:pt x="1258" y="1466"/>
                      <a:pt x="1258" y="1466"/>
                    </a:cubicBezTo>
                    <a:cubicBezTo>
                      <a:pt x="1258" y="1466"/>
                      <a:pt x="1258" y="1493"/>
                      <a:pt x="1258" y="1493"/>
                    </a:cubicBezTo>
                    <a:close/>
                    <a:moveTo>
                      <a:pt x="1258" y="1466"/>
                    </a:moveTo>
                    <a:cubicBezTo>
                      <a:pt x="1258" y="1466"/>
                      <a:pt x="1284" y="1466"/>
                      <a:pt x="1284" y="1466"/>
                    </a:cubicBezTo>
                    <a:cubicBezTo>
                      <a:pt x="1284" y="1466"/>
                      <a:pt x="1258" y="1466"/>
                      <a:pt x="1258" y="1466"/>
                    </a:cubicBezTo>
                    <a:close/>
                    <a:moveTo>
                      <a:pt x="1284" y="1466"/>
                    </a:moveTo>
                    <a:cubicBezTo>
                      <a:pt x="1284" y="1466"/>
                      <a:pt x="1284" y="1466"/>
                      <a:pt x="1284" y="1466"/>
                    </a:cubicBezTo>
                    <a:cubicBezTo>
                      <a:pt x="1284" y="1466"/>
                      <a:pt x="1284" y="1466"/>
                      <a:pt x="1284" y="1466"/>
                    </a:cubicBezTo>
                    <a:close/>
                    <a:moveTo>
                      <a:pt x="1284" y="1466"/>
                    </a:moveTo>
                    <a:cubicBezTo>
                      <a:pt x="1284" y="1466"/>
                      <a:pt x="1284" y="1466"/>
                      <a:pt x="1284" y="1466"/>
                    </a:cubicBezTo>
                    <a:cubicBezTo>
                      <a:pt x="1284" y="1466"/>
                      <a:pt x="1284" y="1466"/>
                      <a:pt x="1284" y="1466"/>
                    </a:cubicBezTo>
                    <a:close/>
                    <a:moveTo>
                      <a:pt x="1310" y="1440"/>
                    </a:moveTo>
                    <a:cubicBezTo>
                      <a:pt x="1310" y="1440"/>
                      <a:pt x="1310" y="1440"/>
                      <a:pt x="1310" y="1440"/>
                    </a:cubicBezTo>
                    <a:cubicBezTo>
                      <a:pt x="1310" y="1440"/>
                      <a:pt x="1310" y="1440"/>
                      <a:pt x="1310" y="1440"/>
                    </a:cubicBezTo>
                    <a:close/>
                    <a:moveTo>
                      <a:pt x="1310" y="1440"/>
                    </a:moveTo>
                    <a:cubicBezTo>
                      <a:pt x="1310" y="1440"/>
                      <a:pt x="1310" y="1440"/>
                      <a:pt x="1310" y="1440"/>
                    </a:cubicBezTo>
                    <a:cubicBezTo>
                      <a:pt x="1310" y="1440"/>
                      <a:pt x="1310" y="1440"/>
                      <a:pt x="1310" y="1440"/>
                    </a:cubicBezTo>
                    <a:close/>
                    <a:moveTo>
                      <a:pt x="1310" y="1414"/>
                    </a:moveTo>
                    <a:cubicBezTo>
                      <a:pt x="1310" y="1414"/>
                      <a:pt x="1310" y="1414"/>
                      <a:pt x="1336" y="1414"/>
                    </a:cubicBezTo>
                    <a:cubicBezTo>
                      <a:pt x="1310" y="1414"/>
                      <a:pt x="1310" y="1414"/>
                      <a:pt x="1310" y="1414"/>
                    </a:cubicBezTo>
                    <a:close/>
                    <a:moveTo>
                      <a:pt x="1362" y="1388"/>
                    </a:moveTo>
                    <a:lnTo>
                      <a:pt x="1362" y="1388"/>
                    </a:lnTo>
                    <a:lnTo>
                      <a:pt x="1362" y="1388"/>
                    </a:lnTo>
                    <a:close/>
                    <a:moveTo>
                      <a:pt x="1389" y="1362"/>
                    </a:moveTo>
                    <a:cubicBezTo>
                      <a:pt x="1389" y="1362"/>
                      <a:pt x="1389" y="1362"/>
                      <a:pt x="1389" y="1362"/>
                    </a:cubicBezTo>
                    <a:cubicBezTo>
                      <a:pt x="1389" y="1362"/>
                      <a:pt x="1389" y="1362"/>
                      <a:pt x="1389" y="1362"/>
                    </a:cubicBezTo>
                    <a:close/>
                    <a:moveTo>
                      <a:pt x="1389" y="1362"/>
                    </a:moveTo>
                    <a:lnTo>
                      <a:pt x="1389" y="1362"/>
                    </a:lnTo>
                    <a:lnTo>
                      <a:pt x="1389" y="1362"/>
                    </a:lnTo>
                    <a:close/>
                    <a:moveTo>
                      <a:pt x="1389" y="1335"/>
                    </a:moveTo>
                    <a:cubicBezTo>
                      <a:pt x="1389" y="1335"/>
                      <a:pt x="1389" y="1335"/>
                      <a:pt x="1389" y="1335"/>
                    </a:cubicBezTo>
                    <a:cubicBezTo>
                      <a:pt x="1389" y="1335"/>
                      <a:pt x="1389" y="1335"/>
                      <a:pt x="1389" y="1335"/>
                    </a:cubicBezTo>
                    <a:close/>
                    <a:moveTo>
                      <a:pt x="1415" y="1335"/>
                    </a:moveTo>
                    <a:cubicBezTo>
                      <a:pt x="1415" y="1335"/>
                      <a:pt x="1415" y="1335"/>
                      <a:pt x="1415" y="1335"/>
                    </a:cubicBezTo>
                    <a:cubicBezTo>
                      <a:pt x="1415" y="1335"/>
                      <a:pt x="1415" y="1335"/>
                      <a:pt x="1415" y="1335"/>
                    </a:cubicBezTo>
                    <a:close/>
                    <a:moveTo>
                      <a:pt x="1415" y="1335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415" y="1309"/>
                      <a:pt x="1415" y="1309"/>
                      <a:pt x="1415" y="1335"/>
                    </a:cubicBezTo>
                    <a:close/>
                    <a:moveTo>
                      <a:pt x="1415" y="1309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415" y="1309"/>
                      <a:pt x="1415" y="1309"/>
                      <a:pt x="1415" y="1309"/>
                    </a:cubicBezTo>
                    <a:close/>
                    <a:moveTo>
                      <a:pt x="1415" y="1309"/>
                    </a:moveTo>
                    <a:cubicBezTo>
                      <a:pt x="1415" y="1309"/>
                      <a:pt x="1415" y="1309"/>
                      <a:pt x="1415" y="1309"/>
                    </a:cubicBezTo>
                    <a:cubicBezTo>
                      <a:pt x="1546" y="1178"/>
                      <a:pt x="1572" y="707"/>
                      <a:pt x="1572" y="0"/>
                    </a:cubicBezTo>
                    <a:cubicBezTo>
                      <a:pt x="1572" y="707"/>
                      <a:pt x="1546" y="1178"/>
                      <a:pt x="1415" y="1309"/>
                    </a:cubicBezTo>
                    <a:cubicBezTo>
                      <a:pt x="1415" y="1309"/>
                      <a:pt x="1415" y="1309"/>
                      <a:pt x="1415" y="1309"/>
                    </a:cubicBezTo>
                    <a:close/>
                  </a:path>
                </a:pathLst>
              </a:custGeom>
              <a:solidFill>
                <a:srgbClr val="A0DE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6"/>
              <p:cNvSpPr/>
              <p:nvPr/>
            </p:nvSpPr>
            <p:spPr>
              <a:xfrm>
                <a:off x="4269291" y="2999749"/>
                <a:ext cx="138559" cy="444499"/>
              </a:xfrm>
              <a:custGeom>
                <a:avLst/>
                <a:gdLst/>
                <a:ahLst/>
                <a:cxnLst/>
                <a:rect l="l" t="t" r="r" b="b"/>
                <a:pathLst>
                  <a:path w="8432" h="27050" extrusionOk="0">
                    <a:moveTo>
                      <a:pt x="184" y="1"/>
                    </a:moveTo>
                    <a:cubicBezTo>
                      <a:pt x="184" y="106"/>
                      <a:pt x="184" y="210"/>
                      <a:pt x="210" y="315"/>
                    </a:cubicBezTo>
                    <a:cubicBezTo>
                      <a:pt x="289" y="1755"/>
                      <a:pt x="315" y="3143"/>
                      <a:pt x="341" y="4479"/>
                    </a:cubicBezTo>
                    <a:cubicBezTo>
                      <a:pt x="236" y="4479"/>
                      <a:pt x="105" y="4505"/>
                      <a:pt x="1" y="4531"/>
                    </a:cubicBezTo>
                    <a:cubicBezTo>
                      <a:pt x="262" y="7149"/>
                      <a:pt x="681" y="9794"/>
                      <a:pt x="1048" y="12386"/>
                    </a:cubicBezTo>
                    <a:cubicBezTo>
                      <a:pt x="1729" y="17283"/>
                      <a:pt x="2252" y="22284"/>
                      <a:pt x="3588" y="27049"/>
                    </a:cubicBezTo>
                    <a:cubicBezTo>
                      <a:pt x="4609" y="26945"/>
                      <a:pt x="5892" y="26735"/>
                      <a:pt x="6861" y="26421"/>
                    </a:cubicBezTo>
                    <a:lnTo>
                      <a:pt x="6887" y="26421"/>
                    </a:lnTo>
                    <a:cubicBezTo>
                      <a:pt x="7385" y="26238"/>
                      <a:pt x="7803" y="26054"/>
                      <a:pt x="8091" y="25819"/>
                    </a:cubicBezTo>
                    <a:cubicBezTo>
                      <a:pt x="8091" y="25819"/>
                      <a:pt x="8091" y="25819"/>
                      <a:pt x="8091" y="25793"/>
                    </a:cubicBezTo>
                    <a:lnTo>
                      <a:pt x="8118" y="25793"/>
                    </a:lnTo>
                    <a:cubicBezTo>
                      <a:pt x="8118" y="25793"/>
                      <a:pt x="8118" y="25766"/>
                      <a:pt x="8118" y="25766"/>
                    </a:cubicBezTo>
                    <a:lnTo>
                      <a:pt x="8144" y="25766"/>
                    </a:lnTo>
                    <a:cubicBezTo>
                      <a:pt x="8144" y="25766"/>
                      <a:pt x="8144" y="25740"/>
                      <a:pt x="8170" y="25740"/>
                    </a:cubicBezTo>
                    <a:cubicBezTo>
                      <a:pt x="8170" y="25740"/>
                      <a:pt x="8170" y="25740"/>
                      <a:pt x="8170" y="25714"/>
                    </a:cubicBezTo>
                    <a:lnTo>
                      <a:pt x="8196" y="25714"/>
                    </a:lnTo>
                    <a:cubicBezTo>
                      <a:pt x="8196" y="25714"/>
                      <a:pt x="8222" y="25688"/>
                      <a:pt x="8222" y="25688"/>
                    </a:cubicBezTo>
                    <a:cubicBezTo>
                      <a:pt x="8222" y="25662"/>
                      <a:pt x="8249" y="25662"/>
                      <a:pt x="8249" y="25662"/>
                    </a:cubicBezTo>
                    <a:cubicBezTo>
                      <a:pt x="8249" y="25662"/>
                      <a:pt x="8249" y="25635"/>
                      <a:pt x="8249" y="25635"/>
                    </a:cubicBezTo>
                    <a:lnTo>
                      <a:pt x="8275" y="25635"/>
                    </a:lnTo>
                    <a:cubicBezTo>
                      <a:pt x="8275" y="25609"/>
                      <a:pt x="8275" y="25609"/>
                      <a:pt x="8275" y="25609"/>
                    </a:cubicBezTo>
                    <a:cubicBezTo>
                      <a:pt x="8406" y="25478"/>
                      <a:pt x="8432" y="25007"/>
                      <a:pt x="8432" y="24300"/>
                    </a:cubicBezTo>
                    <a:cubicBezTo>
                      <a:pt x="8432" y="19246"/>
                      <a:pt x="5892" y="1493"/>
                      <a:pt x="3954" y="682"/>
                    </a:cubicBezTo>
                    <a:cubicBezTo>
                      <a:pt x="3300" y="394"/>
                      <a:pt x="1807" y="53"/>
                      <a:pt x="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6"/>
              <p:cNvSpPr/>
              <p:nvPr/>
            </p:nvSpPr>
            <p:spPr>
              <a:xfrm>
                <a:off x="3440163" y="1965156"/>
                <a:ext cx="510755" cy="1010747"/>
              </a:xfrm>
              <a:custGeom>
                <a:avLst/>
                <a:gdLst/>
                <a:ahLst/>
                <a:cxnLst/>
                <a:rect l="l" t="t" r="r" b="b"/>
                <a:pathLst>
                  <a:path w="31082" h="61509" extrusionOk="0">
                    <a:moveTo>
                      <a:pt x="11441" y="0"/>
                    </a:moveTo>
                    <a:cubicBezTo>
                      <a:pt x="10178" y="0"/>
                      <a:pt x="8939" y="483"/>
                      <a:pt x="7960" y="1271"/>
                    </a:cubicBezTo>
                    <a:cubicBezTo>
                      <a:pt x="6651" y="2344"/>
                      <a:pt x="5813" y="3915"/>
                      <a:pt x="5263" y="5513"/>
                    </a:cubicBezTo>
                    <a:cubicBezTo>
                      <a:pt x="4478" y="7974"/>
                      <a:pt x="4347" y="10723"/>
                      <a:pt x="5316" y="13132"/>
                    </a:cubicBezTo>
                    <a:cubicBezTo>
                      <a:pt x="6127" y="15175"/>
                      <a:pt x="7672" y="16824"/>
                      <a:pt x="8877" y="18683"/>
                    </a:cubicBezTo>
                    <a:cubicBezTo>
                      <a:pt x="10081" y="20542"/>
                      <a:pt x="10971" y="22847"/>
                      <a:pt x="10291" y="24941"/>
                    </a:cubicBezTo>
                    <a:cubicBezTo>
                      <a:pt x="9898" y="26120"/>
                      <a:pt x="9034" y="27088"/>
                      <a:pt x="8144" y="27979"/>
                    </a:cubicBezTo>
                    <a:cubicBezTo>
                      <a:pt x="6468" y="29628"/>
                      <a:pt x="4582" y="31147"/>
                      <a:pt x="3483" y="33242"/>
                    </a:cubicBezTo>
                    <a:cubicBezTo>
                      <a:pt x="2383" y="35337"/>
                      <a:pt x="2383" y="38243"/>
                      <a:pt x="4216" y="39709"/>
                    </a:cubicBezTo>
                    <a:cubicBezTo>
                      <a:pt x="5106" y="40416"/>
                      <a:pt x="6363" y="40835"/>
                      <a:pt x="6730" y="41883"/>
                    </a:cubicBezTo>
                    <a:cubicBezTo>
                      <a:pt x="7070" y="42799"/>
                      <a:pt x="6546" y="43794"/>
                      <a:pt x="5944" y="44553"/>
                    </a:cubicBezTo>
                    <a:cubicBezTo>
                      <a:pt x="4766" y="46124"/>
                      <a:pt x="3221" y="47381"/>
                      <a:pt x="2043" y="48926"/>
                    </a:cubicBezTo>
                    <a:cubicBezTo>
                      <a:pt x="838" y="50497"/>
                      <a:pt x="0" y="52540"/>
                      <a:pt x="576" y="54425"/>
                    </a:cubicBezTo>
                    <a:cubicBezTo>
                      <a:pt x="1126" y="56284"/>
                      <a:pt x="2933" y="57541"/>
                      <a:pt x="4766" y="58248"/>
                    </a:cubicBezTo>
                    <a:cubicBezTo>
                      <a:pt x="5966" y="58714"/>
                      <a:pt x="7261" y="59022"/>
                      <a:pt x="8537" y="59022"/>
                    </a:cubicBezTo>
                    <a:cubicBezTo>
                      <a:pt x="9266" y="59022"/>
                      <a:pt x="9988" y="58921"/>
                      <a:pt x="10683" y="58693"/>
                    </a:cubicBezTo>
                    <a:cubicBezTo>
                      <a:pt x="11096" y="58541"/>
                      <a:pt x="11509" y="58353"/>
                      <a:pt x="11921" y="58353"/>
                    </a:cubicBezTo>
                    <a:cubicBezTo>
                      <a:pt x="12006" y="58353"/>
                      <a:pt x="12091" y="58361"/>
                      <a:pt x="12176" y="58379"/>
                    </a:cubicBezTo>
                    <a:cubicBezTo>
                      <a:pt x="12857" y="58483"/>
                      <a:pt x="13302" y="59060"/>
                      <a:pt x="13773" y="59531"/>
                    </a:cubicBezTo>
                    <a:cubicBezTo>
                      <a:pt x="15064" y="60860"/>
                      <a:pt x="16921" y="61509"/>
                      <a:pt x="18793" y="61509"/>
                    </a:cubicBezTo>
                    <a:cubicBezTo>
                      <a:pt x="19466" y="61509"/>
                      <a:pt x="20140" y="61425"/>
                      <a:pt x="20791" y="61259"/>
                    </a:cubicBezTo>
                    <a:cubicBezTo>
                      <a:pt x="23226" y="60631"/>
                      <a:pt x="25321" y="58955"/>
                      <a:pt x="26761" y="56886"/>
                    </a:cubicBezTo>
                    <a:cubicBezTo>
                      <a:pt x="28541" y="54399"/>
                      <a:pt x="29484" y="51178"/>
                      <a:pt x="28829" y="48193"/>
                    </a:cubicBezTo>
                    <a:cubicBezTo>
                      <a:pt x="28179" y="45202"/>
                      <a:pt x="25798" y="42547"/>
                      <a:pt x="22790" y="42050"/>
                    </a:cubicBezTo>
                    <a:lnTo>
                      <a:pt x="22790" y="42050"/>
                    </a:lnTo>
                    <a:cubicBezTo>
                      <a:pt x="22968" y="42077"/>
                      <a:pt x="23146" y="42089"/>
                      <a:pt x="23324" y="42089"/>
                    </a:cubicBezTo>
                    <a:cubicBezTo>
                      <a:pt x="24664" y="42089"/>
                      <a:pt x="25970" y="41359"/>
                      <a:pt x="26996" y="40469"/>
                    </a:cubicBezTo>
                    <a:cubicBezTo>
                      <a:pt x="29667" y="38164"/>
                      <a:pt x="31081" y="34158"/>
                      <a:pt x="29562" y="30990"/>
                    </a:cubicBezTo>
                    <a:cubicBezTo>
                      <a:pt x="27939" y="27665"/>
                      <a:pt x="23880" y="26434"/>
                      <a:pt x="20267" y="25544"/>
                    </a:cubicBezTo>
                    <a:cubicBezTo>
                      <a:pt x="21602" y="24444"/>
                      <a:pt x="22964" y="23318"/>
                      <a:pt x="23933" y="21878"/>
                    </a:cubicBezTo>
                    <a:cubicBezTo>
                      <a:pt x="26394" y="18133"/>
                      <a:pt x="25530" y="12949"/>
                      <a:pt x="23016" y="9205"/>
                    </a:cubicBezTo>
                    <a:cubicBezTo>
                      <a:pt x="21576" y="7084"/>
                      <a:pt x="19665" y="5303"/>
                      <a:pt x="17648" y="3706"/>
                    </a:cubicBezTo>
                    <a:cubicBezTo>
                      <a:pt x="16627" y="2894"/>
                      <a:pt x="15554" y="2135"/>
                      <a:pt x="14480" y="1375"/>
                    </a:cubicBezTo>
                    <a:cubicBezTo>
                      <a:pt x="13616" y="799"/>
                      <a:pt x="12883" y="92"/>
                      <a:pt x="11809" y="14"/>
                    </a:cubicBezTo>
                    <a:cubicBezTo>
                      <a:pt x="11687" y="5"/>
                      <a:pt x="11564" y="0"/>
                      <a:pt x="114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6"/>
              <p:cNvSpPr/>
              <p:nvPr/>
            </p:nvSpPr>
            <p:spPr>
              <a:xfrm>
                <a:off x="3659600" y="2775149"/>
                <a:ext cx="80043" cy="198373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2072" extrusionOk="0">
                    <a:moveTo>
                      <a:pt x="4871" y="1"/>
                    </a:moveTo>
                    <a:lnTo>
                      <a:pt x="4871" y="1"/>
                    </a:lnTo>
                    <a:cubicBezTo>
                      <a:pt x="2435" y="1729"/>
                      <a:pt x="131" y="3902"/>
                      <a:pt x="53" y="6625"/>
                    </a:cubicBezTo>
                    <a:cubicBezTo>
                      <a:pt x="0" y="7751"/>
                      <a:pt x="367" y="9191"/>
                      <a:pt x="917" y="10710"/>
                    </a:cubicBezTo>
                    <a:cubicBezTo>
                      <a:pt x="1807" y="11417"/>
                      <a:pt x="2854" y="11862"/>
                      <a:pt x="3980" y="12072"/>
                    </a:cubicBezTo>
                    <a:cubicBezTo>
                      <a:pt x="4006" y="11443"/>
                      <a:pt x="4059" y="10763"/>
                      <a:pt x="4085" y="10082"/>
                    </a:cubicBezTo>
                    <a:cubicBezTo>
                      <a:pt x="4190" y="8432"/>
                      <a:pt x="4321" y="6704"/>
                      <a:pt x="4478" y="4950"/>
                    </a:cubicBezTo>
                    <a:cubicBezTo>
                      <a:pt x="4583" y="3352"/>
                      <a:pt x="4713" y="1781"/>
                      <a:pt x="4844" y="236"/>
                    </a:cubicBezTo>
                    <a:cubicBezTo>
                      <a:pt x="4844" y="158"/>
                      <a:pt x="4871" y="79"/>
                      <a:pt x="48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6"/>
              <p:cNvSpPr/>
              <p:nvPr/>
            </p:nvSpPr>
            <p:spPr>
              <a:xfrm>
                <a:off x="3556339" y="1967095"/>
                <a:ext cx="358853" cy="676838"/>
              </a:xfrm>
              <a:custGeom>
                <a:avLst/>
                <a:gdLst/>
                <a:ahLst/>
                <a:cxnLst/>
                <a:rect l="l" t="t" r="r" b="b"/>
                <a:pathLst>
                  <a:path w="21838" h="41189" extrusionOk="0">
                    <a:moveTo>
                      <a:pt x="3247" y="1"/>
                    </a:moveTo>
                    <a:lnTo>
                      <a:pt x="3247" y="1"/>
                    </a:lnTo>
                    <a:cubicBezTo>
                      <a:pt x="3064" y="53"/>
                      <a:pt x="2854" y="105"/>
                      <a:pt x="2671" y="184"/>
                    </a:cubicBezTo>
                    <a:cubicBezTo>
                      <a:pt x="2540" y="367"/>
                      <a:pt x="2409" y="551"/>
                      <a:pt x="2278" y="734"/>
                    </a:cubicBezTo>
                    <a:cubicBezTo>
                      <a:pt x="838" y="3064"/>
                      <a:pt x="209" y="5892"/>
                      <a:pt x="105" y="8589"/>
                    </a:cubicBezTo>
                    <a:cubicBezTo>
                      <a:pt x="0" y="11234"/>
                      <a:pt x="916" y="13878"/>
                      <a:pt x="2173" y="16156"/>
                    </a:cubicBezTo>
                    <a:cubicBezTo>
                      <a:pt x="2776" y="17204"/>
                      <a:pt x="3430" y="18199"/>
                      <a:pt x="4190" y="19115"/>
                    </a:cubicBezTo>
                    <a:cubicBezTo>
                      <a:pt x="4792" y="19848"/>
                      <a:pt x="5446" y="20529"/>
                      <a:pt x="5996" y="21315"/>
                    </a:cubicBezTo>
                    <a:cubicBezTo>
                      <a:pt x="6520" y="22022"/>
                      <a:pt x="6939" y="22833"/>
                      <a:pt x="7096" y="23724"/>
                    </a:cubicBezTo>
                    <a:cubicBezTo>
                      <a:pt x="7279" y="24823"/>
                      <a:pt x="7122" y="25923"/>
                      <a:pt x="6808" y="26970"/>
                    </a:cubicBezTo>
                    <a:cubicBezTo>
                      <a:pt x="6127" y="29432"/>
                      <a:pt x="4713" y="31631"/>
                      <a:pt x="4137" y="34145"/>
                    </a:cubicBezTo>
                    <a:cubicBezTo>
                      <a:pt x="3613" y="36449"/>
                      <a:pt x="3744" y="39146"/>
                      <a:pt x="5027" y="41189"/>
                    </a:cubicBezTo>
                    <a:cubicBezTo>
                      <a:pt x="8536" y="37889"/>
                      <a:pt x="12097" y="35323"/>
                      <a:pt x="13825" y="35219"/>
                    </a:cubicBezTo>
                    <a:cubicBezTo>
                      <a:pt x="15108" y="34564"/>
                      <a:pt x="17256" y="34066"/>
                      <a:pt x="20057" y="33778"/>
                    </a:cubicBezTo>
                    <a:cubicBezTo>
                      <a:pt x="20424" y="32993"/>
                      <a:pt x="20974" y="32260"/>
                      <a:pt x="21524" y="32260"/>
                    </a:cubicBezTo>
                    <a:lnTo>
                      <a:pt x="21838" y="31186"/>
                    </a:lnTo>
                    <a:cubicBezTo>
                      <a:pt x="19298" y="29982"/>
                      <a:pt x="17072" y="28227"/>
                      <a:pt x="15266" y="25975"/>
                    </a:cubicBezTo>
                    <a:cubicBezTo>
                      <a:pt x="14585" y="25766"/>
                      <a:pt x="13878" y="25583"/>
                      <a:pt x="13197" y="25426"/>
                    </a:cubicBezTo>
                    <a:cubicBezTo>
                      <a:pt x="13564" y="25138"/>
                      <a:pt x="13904" y="24850"/>
                      <a:pt x="14244" y="24562"/>
                    </a:cubicBezTo>
                    <a:cubicBezTo>
                      <a:pt x="14192" y="24483"/>
                      <a:pt x="14166" y="24404"/>
                      <a:pt x="14113" y="24326"/>
                    </a:cubicBezTo>
                    <a:cubicBezTo>
                      <a:pt x="12490" y="21786"/>
                      <a:pt x="11390" y="18775"/>
                      <a:pt x="11024" y="15423"/>
                    </a:cubicBezTo>
                    <a:cubicBezTo>
                      <a:pt x="10736" y="15449"/>
                      <a:pt x="10421" y="15502"/>
                      <a:pt x="10107" y="15528"/>
                    </a:cubicBezTo>
                    <a:cubicBezTo>
                      <a:pt x="9505" y="15606"/>
                      <a:pt x="8903" y="15685"/>
                      <a:pt x="8379" y="15685"/>
                    </a:cubicBezTo>
                    <a:cubicBezTo>
                      <a:pt x="7960" y="15685"/>
                      <a:pt x="7567" y="15633"/>
                      <a:pt x="7305" y="15502"/>
                    </a:cubicBezTo>
                    <a:cubicBezTo>
                      <a:pt x="5970" y="14821"/>
                      <a:pt x="3797" y="10370"/>
                      <a:pt x="3037" y="7646"/>
                    </a:cubicBezTo>
                    <a:cubicBezTo>
                      <a:pt x="2357" y="5264"/>
                      <a:pt x="2383" y="2593"/>
                      <a:pt x="32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6"/>
              <p:cNvSpPr/>
              <p:nvPr/>
            </p:nvSpPr>
            <p:spPr>
              <a:xfrm>
                <a:off x="3448329" y="3862030"/>
                <a:ext cx="1005143" cy="116194"/>
              </a:xfrm>
              <a:custGeom>
                <a:avLst/>
                <a:gdLst/>
                <a:ahLst/>
                <a:cxnLst/>
                <a:rect l="l" t="t" r="r" b="b"/>
                <a:pathLst>
                  <a:path w="61168" h="7071" extrusionOk="0">
                    <a:moveTo>
                      <a:pt x="30584" y="0"/>
                    </a:moveTo>
                    <a:cubicBezTo>
                      <a:pt x="13695" y="0"/>
                      <a:pt x="1" y="1571"/>
                      <a:pt x="1" y="3535"/>
                    </a:cubicBezTo>
                    <a:cubicBezTo>
                      <a:pt x="1" y="5499"/>
                      <a:pt x="13695" y="7070"/>
                      <a:pt x="30584" y="7070"/>
                    </a:cubicBezTo>
                    <a:cubicBezTo>
                      <a:pt x="47473" y="7070"/>
                      <a:pt x="61167" y="5499"/>
                      <a:pt x="61167" y="3535"/>
                    </a:cubicBezTo>
                    <a:cubicBezTo>
                      <a:pt x="61167" y="1571"/>
                      <a:pt x="47473" y="0"/>
                      <a:pt x="30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6"/>
              <p:cNvSpPr/>
              <p:nvPr/>
            </p:nvSpPr>
            <p:spPr>
              <a:xfrm>
                <a:off x="3994772" y="3277722"/>
                <a:ext cx="16" cy="871"/>
              </a:xfrm>
              <a:custGeom>
                <a:avLst/>
                <a:gdLst/>
                <a:ahLst/>
                <a:cxnLst/>
                <a:rect l="l" t="t" r="r" b="b"/>
                <a:pathLst>
                  <a:path w="1" h="53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6"/>
              <p:cNvSpPr/>
              <p:nvPr/>
            </p:nvSpPr>
            <p:spPr>
              <a:xfrm>
                <a:off x="3990910" y="3210595"/>
                <a:ext cx="231074" cy="624336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37994" extrusionOk="0">
                    <a:moveTo>
                      <a:pt x="14061" y="0"/>
                    </a:moveTo>
                    <a:lnTo>
                      <a:pt x="13983" y="26"/>
                    </a:lnTo>
                    <a:cubicBezTo>
                      <a:pt x="11548" y="550"/>
                      <a:pt x="9060" y="786"/>
                      <a:pt x="6599" y="917"/>
                    </a:cubicBezTo>
                    <a:cubicBezTo>
                      <a:pt x="4713" y="1021"/>
                      <a:pt x="2828" y="1074"/>
                      <a:pt x="943" y="1074"/>
                    </a:cubicBezTo>
                    <a:cubicBezTo>
                      <a:pt x="1074" y="7568"/>
                      <a:pt x="26" y="31081"/>
                      <a:pt x="0" y="37994"/>
                    </a:cubicBezTo>
                    <a:lnTo>
                      <a:pt x="10107" y="37994"/>
                    </a:lnTo>
                    <a:cubicBezTo>
                      <a:pt x="10107" y="37994"/>
                      <a:pt x="12097" y="19089"/>
                      <a:pt x="13302" y="10448"/>
                    </a:cubicBezTo>
                    <a:cubicBezTo>
                      <a:pt x="13616" y="8301"/>
                      <a:pt x="13904" y="4530"/>
                      <a:pt x="14061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6"/>
              <p:cNvSpPr/>
              <p:nvPr/>
            </p:nvSpPr>
            <p:spPr>
              <a:xfrm>
                <a:off x="4004237" y="3228227"/>
                <a:ext cx="3040" cy="14416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8773" extrusionOk="0">
                    <a:moveTo>
                      <a:pt x="1" y="8773"/>
                    </a:moveTo>
                    <a:cubicBezTo>
                      <a:pt x="106" y="5002"/>
                      <a:pt x="184" y="1808"/>
                      <a:pt x="132" y="1"/>
                    </a:cubicBezTo>
                    <a:lnTo>
                      <a:pt x="132" y="1"/>
                    </a:lnTo>
                    <a:cubicBezTo>
                      <a:pt x="184" y="1808"/>
                      <a:pt x="106" y="5002"/>
                      <a:pt x="1" y="8773"/>
                    </a:cubicBezTo>
                    <a:lnTo>
                      <a:pt x="1" y="8773"/>
                    </a:ln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6"/>
              <p:cNvSpPr/>
              <p:nvPr/>
            </p:nvSpPr>
            <p:spPr>
              <a:xfrm>
                <a:off x="4219813" y="3210595"/>
                <a:ext cx="2169" cy="53373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248" extrusionOk="0">
                    <a:moveTo>
                      <a:pt x="0" y="3247"/>
                    </a:moveTo>
                    <a:cubicBezTo>
                      <a:pt x="53" y="2226"/>
                      <a:pt x="105" y="1126"/>
                      <a:pt x="131" y="0"/>
                    </a:cubicBezTo>
                    <a:lnTo>
                      <a:pt x="131" y="0"/>
                    </a:lnTo>
                    <a:cubicBezTo>
                      <a:pt x="105" y="1126"/>
                      <a:pt x="53" y="2226"/>
                      <a:pt x="0" y="3247"/>
                    </a:cubicBezTo>
                    <a:close/>
                  </a:path>
                </a:pathLst>
              </a:custGeom>
              <a:solidFill>
                <a:srgbClr val="6A2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6"/>
              <p:cNvSpPr/>
              <p:nvPr/>
            </p:nvSpPr>
            <p:spPr>
              <a:xfrm>
                <a:off x="4004237" y="3210595"/>
                <a:ext cx="217747" cy="161794"/>
              </a:xfrm>
              <a:custGeom>
                <a:avLst/>
                <a:gdLst/>
                <a:ahLst/>
                <a:cxnLst/>
                <a:rect l="l" t="t" r="r" b="b"/>
                <a:pathLst>
                  <a:path w="13251" h="9846" extrusionOk="0">
                    <a:moveTo>
                      <a:pt x="13250" y="0"/>
                    </a:moveTo>
                    <a:lnTo>
                      <a:pt x="13172" y="26"/>
                    </a:lnTo>
                    <a:cubicBezTo>
                      <a:pt x="10737" y="550"/>
                      <a:pt x="8249" y="786"/>
                      <a:pt x="5788" y="917"/>
                    </a:cubicBezTo>
                    <a:cubicBezTo>
                      <a:pt x="4033" y="1021"/>
                      <a:pt x="2279" y="1074"/>
                      <a:pt x="525" y="1074"/>
                    </a:cubicBezTo>
                    <a:lnTo>
                      <a:pt x="132" y="1074"/>
                    </a:lnTo>
                    <a:cubicBezTo>
                      <a:pt x="184" y="2881"/>
                      <a:pt x="106" y="6075"/>
                      <a:pt x="1" y="9846"/>
                    </a:cubicBezTo>
                    <a:cubicBezTo>
                      <a:pt x="1965" y="9793"/>
                      <a:pt x="3902" y="9715"/>
                      <a:pt x="5814" y="9558"/>
                    </a:cubicBezTo>
                    <a:cubicBezTo>
                      <a:pt x="7699" y="9400"/>
                      <a:pt x="9558" y="9191"/>
                      <a:pt x="11417" y="8877"/>
                    </a:cubicBezTo>
                    <a:cubicBezTo>
                      <a:pt x="11836" y="8798"/>
                      <a:pt x="12281" y="8720"/>
                      <a:pt x="12727" y="8641"/>
                    </a:cubicBezTo>
                    <a:cubicBezTo>
                      <a:pt x="12857" y="7175"/>
                      <a:pt x="12988" y="5342"/>
                      <a:pt x="13119" y="3247"/>
                    </a:cubicBezTo>
                    <a:cubicBezTo>
                      <a:pt x="13172" y="2226"/>
                      <a:pt x="13224" y="1126"/>
                      <a:pt x="13250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6"/>
              <p:cNvSpPr/>
              <p:nvPr/>
            </p:nvSpPr>
            <p:spPr>
              <a:xfrm>
                <a:off x="3990910" y="3578470"/>
                <a:ext cx="194495" cy="256462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5607" extrusionOk="0">
                    <a:moveTo>
                      <a:pt x="11836" y="1"/>
                    </a:moveTo>
                    <a:cubicBezTo>
                      <a:pt x="9745" y="131"/>
                      <a:pt x="7655" y="189"/>
                      <a:pt x="5561" y="189"/>
                    </a:cubicBezTo>
                    <a:cubicBezTo>
                      <a:pt x="3851" y="189"/>
                      <a:pt x="2138" y="150"/>
                      <a:pt x="419" y="79"/>
                    </a:cubicBezTo>
                    <a:cubicBezTo>
                      <a:pt x="393" y="839"/>
                      <a:pt x="367" y="1572"/>
                      <a:pt x="367" y="2305"/>
                    </a:cubicBezTo>
                    <a:cubicBezTo>
                      <a:pt x="341" y="2410"/>
                      <a:pt x="341" y="2488"/>
                      <a:pt x="341" y="2567"/>
                    </a:cubicBezTo>
                    <a:cubicBezTo>
                      <a:pt x="341" y="2986"/>
                      <a:pt x="314" y="3379"/>
                      <a:pt x="314" y="3771"/>
                    </a:cubicBezTo>
                    <a:cubicBezTo>
                      <a:pt x="314" y="3876"/>
                      <a:pt x="288" y="3981"/>
                      <a:pt x="288" y="4086"/>
                    </a:cubicBezTo>
                    <a:cubicBezTo>
                      <a:pt x="131" y="8956"/>
                      <a:pt x="0" y="13250"/>
                      <a:pt x="0" y="15607"/>
                    </a:cubicBezTo>
                    <a:lnTo>
                      <a:pt x="10107" y="15607"/>
                    </a:lnTo>
                    <a:cubicBezTo>
                      <a:pt x="10107" y="15607"/>
                      <a:pt x="10683" y="10082"/>
                      <a:pt x="11417" y="3667"/>
                    </a:cubicBezTo>
                    <a:cubicBezTo>
                      <a:pt x="11417" y="3562"/>
                      <a:pt x="11443" y="3483"/>
                      <a:pt x="11443" y="3379"/>
                    </a:cubicBezTo>
                    <a:cubicBezTo>
                      <a:pt x="11495" y="3012"/>
                      <a:pt x="11521" y="2619"/>
                      <a:pt x="11574" y="2253"/>
                    </a:cubicBezTo>
                    <a:cubicBezTo>
                      <a:pt x="11574" y="2174"/>
                      <a:pt x="11574" y="2096"/>
                      <a:pt x="11600" y="2017"/>
                    </a:cubicBezTo>
                    <a:cubicBezTo>
                      <a:pt x="11678" y="1336"/>
                      <a:pt x="11757" y="682"/>
                      <a:pt x="11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6"/>
              <p:cNvSpPr/>
              <p:nvPr/>
            </p:nvSpPr>
            <p:spPr>
              <a:xfrm>
                <a:off x="3996497" y="3611615"/>
                <a:ext cx="185030" cy="12259"/>
              </a:xfrm>
              <a:custGeom>
                <a:avLst/>
                <a:gdLst/>
                <a:ahLst/>
                <a:cxnLst/>
                <a:rect l="l" t="t" r="r" b="b"/>
                <a:pathLst>
                  <a:path w="11260" h="746" extrusionOk="0">
                    <a:moveTo>
                      <a:pt x="11260" y="0"/>
                    </a:moveTo>
                    <a:lnTo>
                      <a:pt x="11260" y="0"/>
                    </a:lnTo>
                    <a:cubicBezTo>
                      <a:pt x="10867" y="52"/>
                      <a:pt x="10448" y="105"/>
                      <a:pt x="10055" y="157"/>
                    </a:cubicBezTo>
                    <a:cubicBezTo>
                      <a:pt x="8101" y="383"/>
                      <a:pt x="6146" y="497"/>
                      <a:pt x="4192" y="497"/>
                    </a:cubicBezTo>
                    <a:cubicBezTo>
                      <a:pt x="3659" y="497"/>
                      <a:pt x="3126" y="488"/>
                      <a:pt x="2593" y="471"/>
                    </a:cubicBezTo>
                    <a:cubicBezTo>
                      <a:pt x="1729" y="419"/>
                      <a:pt x="865" y="367"/>
                      <a:pt x="27" y="288"/>
                    </a:cubicBezTo>
                    <a:cubicBezTo>
                      <a:pt x="1" y="393"/>
                      <a:pt x="1" y="471"/>
                      <a:pt x="1" y="550"/>
                    </a:cubicBezTo>
                    <a:cubicBezTo>
                      <a:pt x="1432" y="680"/>
                      <a:pt x="2868" y="745"/>
                      <a:pt x="4303" y="745"/>
                    </a:cubicBezTo>
                    <a:cubicBezTo>
                      <a:pt x="6621" y="745"/>
                      <a:pt x="8937" y="575"/>
                      <a:pt x="11234" y="236"/>
                    </a:cubicBezTo>
                    <a:cubicBezTo>
                      <a:pt x="11234" y="157"/>
                      <a:pt x="11234" y="79"/>
                      <a:pt x="11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6"/>
              <p:cNvSpPr/>
              <p:nvPr/>
            </p:nvSpPr>
            <p:spPr>
              <a:xfrm>
                <a:off x="3995643" y="3633980"/>
                <a:ext cx="183305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916" extrusionOk="0">
                    <a:moveTo>
                      <a:pt x="11155" y="1"/>
                    </a:moveTo>
                    <a:lnTo>
                      <a:pt x="11155" y="1"/>
                    </a:lnTo>
                    <a:cubicBezTo>
                      <a:pt x="10631" y="79"/>
                      <a:pt x="10134" y="158"/>
                      <a:pt x="9610" y="236"/>
                    </a:cubicBezTo>
                    <a:cubicBezTo>
                      <a:pt x="7829" y="472"/>
                      <a:pt x="6023" y="603"/>
                      <a:pt x="4216" y="603"/>
                    </a:cubicBezTo>
                    <a:cubicBezTo>
                      <a:pt x="3326" y="603"/>
                      <a:pt x="2435" y="577"/>
                      <a:pt x="1519" y="524"/>
                    </a:cubicBezTo>
                    <a:cubicBezTo>
                      <a:pt x="1100" y="498"/>
                      <a:pt x="655" y="472"/>
                      <a:pt x="210" y="420"/>
                    </a:cubicBezTo>
                    <a:cubicBezTo>
                      <a:pt x="157" y="420"/>
                      <a:pt x="79" y="420"/>
                      <a:pt x="26" y="393"/>
                    </a:cubicBezTo>
                    <a:cubicBezTo>
                      <a:pt x="26" y="498"/>
                      <a:pt x="0" y="603"/>
                      <a:pt x="0" y="708"/>
                    </a:cubicBezTo>
                    <a:cubicBezTo>
                      <a:pt x="105" y="734"/>
                      <a:pt x="210" y="734"/>
                      <a:pt x="314" y="734"/>
                    </a:cubicBezTo>
                    <a:cubicBezTo>
                      <a:pt x="838" y="786"/>
                      <a:pt x="1336" y="839"/>
                      <a:pt x="1859" y="865"/>
                    </a:cubicBezTo>
                    <a:cubicBezTo>
                      <a:pt x="2532" y="899"/>
                      <a:pt x="3206" y="916"/>
                      <a:pt x="3880" y="916"/>
                    </a:cubicBezTo>
                    <a:cubicBezTo>
                      <a:pt x="6303" y="916"/>
                      <a:pt x="8732" y="698"/>
                      <a:pt x="11129" y="289"/>
                    </a:cubicBezTo>
                    <a:cubicBezTo>
                      <a:pt x="11129" y="184"/>
                      <a:pt x="11155" y="105"/>
                      <a:pt x="11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6"/>
              <p:cNvSpPr/>
              <p:nvPr/>
            </p:nvSpPr>
            <p:spPr>
              <a:xfrm>
                <a:off x="3966377" y="3825797"/>
                <a:ext cx="299499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6" h="5743" extrusionOk="0">
                    <a:moveTo>
                      <a:pt x="9125" y="1"/>
                    </a:moveTo>
                    <a:cubicBezTo>
                      <a:pt x="6156" y="1"/>
                      <a:pt x="1732" y="101"/>
                      <a:pt x="1415" y="189"/>
                    </a:cubicBezTo>
                    <a:cubicBezTo>
                      <a:pt x="970" y="320"/>
                      <a:pt x="1" y="4431"/>
                      <a:pt x="498" y="5347"/>
                    </a:cubicBezTo>
                    <a:cubicBezTo>
                      <a:pt x="676" y="5643"/>
                      <a:pt x="2678" y="5742"/>
                      <a:pt x="5282" y="5742"/>
                    </a:cubicBezTo>
                    <a:cubicBezTo>
                      <a:pt x="9589" y="5742"/>
                      <a:pt x="15540" y="5472"/>
                      <a:pt x="17597" y="5374"/>
                    </a:cubicBezTo>
                    <a:cubicBezTo>
                      <a:pt x="17989" y="5347"/>
                      <a:pt x="18225" y="4955"/>
                      <a:pt x="18042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8" y="137"/>
                      <a:pt x="11784" y="84"/>
                      <a:pt x="11784" y="84"/>
                    </a:cubicBezTo>
                    <a:cubicBezTo>
                      <a:pt x="11664" y="25"/>
                      <a:pt x="10566" y="1"/>
                      <a:pt x="9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6"/>
              <p:cNvSpPr/>
              <p:nvPr/>
            </p:nvSpPr>
            <p:spPr>
              <a:xfrm>
                <a:off x="4150107" y="3852861"/>
                <a:ext cx="76608" cy="2547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1550" extrusionOk="0">
                    <a:moveTo>
                      <a:pt x="3494" y="1"/>
                    </a:moveTo>
                    <a:cubicBezTo>
                      <a:pt x="3113" y="1"/>
                      <a:pt x="2731" y="41"/>
                      <a:pt x="2357" y="113"/>
                    </a:cubicBezTo>
                    <a:cubicBezTo>
                      <a:pt x="1781" y="244"/>
                      <a:pt x="1205" y="454"/>
                      <a:pt x="655" y="742"/>
                    </a:cubicBezTo>
                    <a:cubicBezTo>
                      <a:pt x="446" y="846"/>
                      <a:pt x="0" y="1056"/>
                      <a:pt x="131" y="1370"/>
                    </a:cubicBezTo>
                    <a:cubicBezTo>
                      <a:pt x="188" y="1502"/>
                      <a:pt x="275" y="1549"/>
                      <a:pt x="374" y="1549"/>
                    </a:cubicBezTo>
                    <a:cubicBezTo>
                      <a:pt x="548" y="1549"/>
                      <a:pt x="757" y="1401"/>
                      <a:pt x="891" y="1318"/>
                    </a:cubicBezTo>
                    <a:cubicBezTo>
                      <a:pt x="1911" y="745"/>
                      <a:pt x="3026" y="504"/>
                      <a:pt x="4191" y="504"/>
                    </a:cubicBezTo>
                    <a:cubicBezTo>
                      <a:pt x="4252" y="504"/>
                      <a:pt x="4312" y="505"/>
                      <a:pt x="4373" y="506"/>
                    </a:cubicBezTo>
                    <a:cubicBezTo>
                      <a:pt x="4609" y="506"/>
                      <a:pt x="4661" y="113"/>
                      <a:pt x="4426" y="87"/>
                    </a:cubicBezTo>
                    <a:cubicBezTo>
                      <a:pt x="4119" y="28"/>
                      <a:pt x="3807" y="1"/>
                      <a:pt x="3494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6"/>
              <p:cNvSpPr/>
              <p:nvPr/>
            </p:nvSpPr>
            <p:spPr>
              <a:xfrm>
                <a:off x="4121186" y="3840455"/>
                <a:ext cx="78416" cy="28757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750" extrusionOk="0">
                    <a:moveTo>
                      <a:pt x="4254" y="0"/>
                    </a:moveTo>
                    <a:cubicBezTo>
                      <a:pt x="3571" y="0"/>
                      <a:pt x="2891" y="104"/>
                      <a:pt x="2232" y="292"/>
                    </a:cubicBezTo>
                    <a:cubicBezTo>
                      <a:pt x="1865" y="397"/>
                      <a:pt x="1525" y="528"/>
                      <a:pt x="1158" y="685"/>
                    </a:cubicBezTo>
                    <a:cubicBezTo>
                      <a:pt x="896" y="790"/>
                      <a:pt x="556" y="947"/>
                      <a:pt x="294" y="1156"/>
                    </a:cubicBezTo>
                    <a:cubicBezTo>
                      <a:pt x="242" y="1182"/>
                      <a:pt x="216" y="1209"/>
                      <a:pt x="163" y="1235"/>
                    </a:cubicBezTo>
                    <a:cubicBezTo>
                      <a:pt x="1" y="1420"/>
                      <a:pt x="126" y="1750"/>
                      <a:pt x="357" y="1750"/>
                    </a:cubicBezTo>
                    <a:cubicBezTo>
                      <a:pt x="387" y="1750"/>
                      <a:pt x="418" y="1744"/>
                      <a:pt x="451" y="1732"/>
                    </a:cubicBezTo>
                    <a:cubicBezTo>
                      <a:pt x="792" y="1601"/>
                      <a:pt x="1080" y="1392"/>
                      <a:pt x="1420" y="1235"/>
                    </a:cubicBezTo>
                    <a:cubicBezTo>
                      <a:pt x="1734" y="1078"/>
                      <a:pt x="2048" y="947"/>
                      <a:pt x="2389" y="842"/>
                    </a:cubicBezTo>
                    <a:cubicBezTo>
                      <a:pt x="3070" y="633"/>
                      <a:pt x="3777" y="502"/>
                      <a:pt x="4484" y="475"/>
                    </a:cubicBezTo>
                    <a:cubicBezTo>
                      <a:pt x="4772" y="449"/>
                      <a:pt x="4772" y="4"/>
                      <a:pt x="4484" y="4"/>
                    </a:cubicBezTo>
                    <a:cubicBezTo>
                      <a:pt x="4407" y="1"/>
                      <a:pt x="4330" y="0"/>
                      <a:pt x="4254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6"/>
              <p:cNvSpPr/>
              <p:nvPr/>
            </p:nvSpPr>
            <p:spPr>
              <a:xfrm>
                <a:off x="4106216" y="3827358"/>
                <a:ext cx="69296" cy="24139"/>
              </a:xfrm>
              <a:custGeom>
                <a:avLst/>
                <a:gdLst/>
                <a:ahLst/>
                <a:cxnLst/>
                <a:rect l="l" t="t" r="r" b="b"/>
                <a:pathLst>
                  <a:path w="4217" h="1469" extrusionOk="0">
                    <a:moveTo>
                      <a:pt x="3274" y="0"/>
                    </a:moveTo>
                    <a:cubicBezTo>
                      <a:pt x="2794" y="0"/>
                      <a:pt x="2314" y="53"/>
                      <a:pt x="1834" y="173"/>
                    </a:cubicBezTo>
                    <a:cubicBezTo>
                      <a:pt x="1467" y="277"/>
                      <a:pt x="1127" y="435"/>
                      <a:pt x="786" y="592"/>
                    </a:cubicBezTo>
                    <a:cubicBezTo>
                      <a:pt x="524" y="696"/>
                      <a:pt x="1" y="906"/>
                      <a:pt x="1" y="1246"/>
                    </a:cubicBezTo>
                    <a:cubicBezTo>
                      <a:pt x="27" y="1325"/>
                      <a:pt x="53" y="1403"/>
                      <a:pt x="105" y="1430"/>
                    </a:cubicBezTo>
                    <a:cubicBezTo>
                      <a:pt x="169" y="1457"/>
                      <a:pt x="227" y="1468"/>
                      <a:pt x="282" y="1468"/>
                    </a:cubicBezTo>
                    <a:cubicBezTo>
                      <a:pt x="386" y="1468"/>
                      <a:pt x="483" y="1428"/>
                      <a:pt x="603" y="1377"/>
                    </a:cubicBezTo>
                    <a:cubicBezTo>
                      <a:pt x="734" y="1272"/>
                      <a:pt x="891" y="1194"/>
                      <a:pt x="1048" y="1115"/>
                    </a:cubicBezTo>
                    <a:cubicBezTo>
                      <a:pt x="1362" y="958"/>
                      <a:pt x="1676" y="827"/>
                      <a:pt x="1991" y="723"/>
                    </a:cubicBezTo>
                    <a:cubicBezTo>
                      <a:pt x="2645" y="513"/>
                      <a:pt x="3352" y="356"/>
                      <a:pt x="4033" y="330"/>
                    </a:cubicBezTo>
                    <a:cubicBezTo>
                      <a:pt x="4216" y="330"/>
                      <a:pt x="4216" y="68"/>
                      <a:pt x="4033" y="42"/>
                    </a:cubicBezTo>
                    <a:cubicBezTo>
                      <a:pt x="3780" y="15"/>
                      <a:pt x="3527" y="0"/>
                      <a:pt x="3274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6"/>
              <p:cNvSpPr/>
              <p:nvPr/>
            </p:nvSpPr>
            <p:spPr>
              <a:xfrm>
                <a:off x="3678958" y="3210595"/>
                <a:ext cx="299926" cy="624336"/>
              </a:xfrm>
              <a:custGeom>
                <a:avLst/>
                <a:gdLst/>
                <a:ahLst/>
                <a:cxnLst/>
                <a:rect l="l" t="t" r="r" b="b"/>
                <a:pathLst>
                  <a:path w="18252" h="37994" extrusionOk="0">
                    <a:moveTo>
                      <a:pt x="18251" y="0"/>
                    </a:moveTo>
                    <a:lnTo>
                      <a:pt x="18146" y="26"/>
                    </a:lnTo>
                    <a:cubicBezTo>
                      <a:pt x="15659" y="550"/>
                      <a:pt x="13145" y="786"/>
                      <a:pt x="10658" y="917"/>
                    </a:cubicBezTo>
                    <a:cubicBezTo>
                      <a:pt x="8772" y="1021"/>
                      <a:pt x="6887" y="1074"/>
                      <a:pt x="5002" y="1074"/>
                    </a:cubicBezTo>
                    <a:cubicBezTo>
                      <a:pt x="4426" y="7568"/>
                      <a:pt x="786" y="31081"/>
                      <a:pt x="1" y="37994"/>
                    </a:cubicBezTo>
                    <a:lnTo>
                      <a:pt x="10108" y="37994"/>
                    </a:lnTo>
                    <a:cubicBezTo>
                      <a:pt x="10108" y="37994"/>
                      <a:pt x="14166" y="19089"/>
                      <a:pt x="16340" y="10448"/>
                    </a:cubicBezTo>
                    <a:cubicBezTo>
                      <a:pt x="16889" y="8301"/>
                      <a:pt x="17570" y="4530"/>
                      <a:pt x="18251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46"/>
              <p:cNvSpPr/>
              <p:nvPr/>
            </p:nvSpPr>
            <p:spPr>
              <a:xfrm>
                <a:off x="3743504" y="3211450"/>
                <a:ext cx="234935" cy="160940"/>
              </a:xfrm>
              <a:custGeom>
                <a:avLst/>
                <a:gdLst/>
                <a:ahLst/>
                <a:cxnLst/>
                <a:rect l="l" t="t" r="r" b="b"/>
                <a:pathLst>
                  <a:path w="14297" h="9794" extrusionOk="0">
                    <a:moveTo>
                      <a:pt x="0" y="9794"/>
                    </a:moveTo>
                    <a:cubicBezTo>
                      <a:pt x="53" y="9401"/>
                      <a:pt x="105" y="9034"/>
                      <a:pt x="157" y="8668"/>
                    </a:cubicBezTo>
                    <a:cubicBezTo>
                      <a:pt x="105" y="9034"/>
                      <a:pt x="53" y="9401"/>
                      <a:pt x="0" y="9794"/>
                    </a:cubicBezTo>
                    <a:lnTo>
                      <a:pt x="0" y="9794"/>
                    </a:lnTo>
                    <a:close/>
                    <a:moveTo>
                      <a:pt x="14297" y="1"/>
                    </a:moveTo>
                    <a:cubicBezTo>
                      <a:pt x="14297" y="1"/>
                      <a:pt x="14297" y="1"/>
                      <a:pt x="14297" y="1"/>
                    </a:cubicBezTo>
                    <a:cubicBezTo>
                      <a:pt x="14297" y="1"/>
                      <a:pt x="14297" y="1"/>
                      <a:pt x="14297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46"/>
              <p:cNvSpPr/>
              <p:nvPr/>
            </p:nvSpPr>
            <p:spPr>
              <a:xfrm>
                <a:off x="3743504" y="3210595"/>
                <a:ext cx="235379" cy="161794"/>
              </a:xfrm>
              <a:custGeom>
                <a:avLst/>
                <a:gdLst/>
                <a:ahLst/>
                <a:cxnLst/>
                <a:rect l="l" t="t" r="r" b="b"/>
                <a:pathLst>
                  <a:path w="14324" h="9846" extrusionOk="0">
                    <a:moveTo>
                      <a:pt x="14323" y="0"/>
                    </a:moveTo>
                    <a:lnTo>
                      <a:pt x="14218" y="26"/>
                    </a:lnTo>
                    <a:cubicBezTo>
                      <a:pt x="11731" y="550"/>
                      <a:pt x="9217" y="786"/>
                      <a:pt x="6730" y="917"/>
                    </a:cubicBezTo>
                    <a:cubicBezTo>
                      <a:pt x="4975" y="1021"/>
                      <a:pt x="3221" y="1074"/>
                      <a:pt x="1467" y="1074"/>
                    </a:cubicBezTo>
                    <a:lnTo>
                      <a:pt x="1074" y="1074"/>
                    </a:lnTo>
                    <a:cubicBezTo>
                      <a:pt x="943" y="2697"/>
                      <a:pt x="576" y="5447"/>
                      <a:pt x="157" y="8720"/>
                    </a:cubicBezTo>
                    <a:cubicBezTo>
                      <a:pt x="105" y="9086"/>
                      <a:pt x="53" y="9453"/>
                      <a:pt x="0" y="9846"/>
                    </a:cubicBezTo>
                    <a:cubicBezTo>
                      <a:pt x="1938" y="9793"/>
                      <a:pt x="3876" y="9715"/>
                      <a:pt x="5839" y="9558"/>
                    </a:cubicBezTo>
                    <a:cubicBezTo>
                      <a:pt x="7725" y="9400"/>
                      <a:pt x="9610" y="9191"/>
                      <a:pt x="11495" y="8877"/>
                    </a:cubicBezTo>
                    <a:cubicBezTo>
                      <a:pt x="11940" y="8798"/>
                      <a:pt x="12385" y="8720"/>
                      <a:pt x="12831" y="8641"/>
                    </a:cubicBezTo>
                    <a:cubicBezTo>
                      <a:pt x="13276" y="6468"/>
                      <a:pt x="13799" y="3483"/>
                      <a:pt x="14297" y="53"/>
                    </a:cubicBezTo>
                    <a:cubicBezTo>
                      <a:pt x="14323" y="26"/>
                      <a:pt x="14323" y="26"/>
                      <a:pt x="14323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46"/>
              <p:cNvSpPr/>
              <p:nvPr/>
            </p:nvSpPr>
            <p:spPr>
              <a:xfrm>
                <a:off x="3678958" y="3578470"/>
                <a:ext cx="222463" cy="256462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607" extrusionOk="0">
                    <a:moveTo>
                      <a:pt x="13538" y="1"/>
                    </a:moveTo>
                    <a:cubicBezTo>
                      <a:pt x="11448" y="131"/>
                      <a:pt x="9350" y="189"/>
                      <a:pt x="7257" y="189"/>
                    </a:cubicBezTo>
                    <a:cubicBezTo>
                      <a:pt x="5548" y="189"/>
                      <a:pt x="3843" y="150"/>
                      <a:pt x="2148" y="79"/>
                    </a:cubicBezTo>
                    <a:cubicBezTo>
                      <a:pt x="2043" y="839"/>
                      <a:pt x="1912" y="1572"/>
                      <a:pt x="1833" y="2305"/>
                    </a:cubicBezTo>
                    <a:cubicBezTo>
                      <a:pt x="1807" y="2410"/>
                      <a:pt x="1781" y="2488"/>
                      <a:pt x="1781" y="2567"/>
                    </a:cubicBezTo>
                    <a:cubicBezTo>
                      <a:pt x="1729" y="2986"/>
                      <a:pt x="1676" y="3379"/>
                      <a:pt x="1624" y="3771"/>
                    </a:cubicBezTo>
                    <a:cubicBezTo>
                      <a:pt x="1598" y="3876"/>
                      <a:pt x="1572" y="3981"/>
                      <a:pt x="1572" y="4086"/>
                    </a:cubicBezTo>
                    <a:cubicBezTo>
                      <a:pt x="865" y="8956"/>
                      <a:pt x="262" y="13250"/>
                      <a:pt x="1" y="15607"/>
                    </a:cubicBezTo>
                    <a:lnTo>
                      <a:pt x="10108" y="15607"/>
                    </a:lnTo>
                    <a:cubicBezTo>
                      <a:pt x="10108" y="15607"/>
                      <a:pt x="11286" y="10082"/>
                      <a:pt x="12726" y="3667"/>
                    </a:cubicBezTo>
                    <a:cubicBezTo>
                      <a:pt x="12752" y="3562"/>
                      <a:pt x="12779" y="3483"/>
                      <a:pt x="12779" y="3379"/>
                    </a:cubicBezTo>
                    <a:cubicBezTo>
                      <a:pt x="12883" y="3012"/>
                      <a:pt x="12962" y="2619"/>
                      <a:pt x="13040" y="2253"/>
                    </a:cubicBezTo>
                    <a:cubicBezTo>
                      <a:pt x="13067" y="2174"/>
                      <a:pt x="13067" y="2096"/>
                      <a:pt x="13093" y="2017"/>
                    </a:cubicBezTo>
                    <a:cubicBezTo>
                      <a:pt x="13250" y="1336"/>
                      <a:pt x="13381" y="682"/>
                      <a:pt x="13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46"/>
              <p:cNvSpPr/>
              <p:nvPr/>
            </p:nvSpPr>
            <p:spPr>
              <a:xfrm>
                <a:off x="3708224" y="3611615"/>
                <a:ext cx="185884" cy="12259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746" extrusionOk="0">
                    <a:moveTo>
                      <a:pt x="11312" y="0"/>
                    </a:moveTo>
                    <a:cubicBezTo>
                      <a:pt x="10919" y="52"/>
                      <a:pt x="10500" y="105"/>
                      <a:pt x="10081" y="157"/>
                    </a:cubicBezTo>
                    <a:cubicBezTo>
                      <a:pt x="8127" y="383"/>
                      <a:pt x="6156" y="497"/>
                      <a:pt x="4207" y="497"/>
                    </a:cubicBezTo>
                    <a:cubicBezTo>
                      <a:pt x="3676" y="497"/>
                      <a:pt x="3146" y="488"/>
                      <a:pt x="2619" y="471"/>
                    </a:cubicBezTo>
                    <a:cubicBezTo>
                      <a:pt x="1754" y="419"/>
                      <a:pt x="890" y="367"/>
                      <a:pt x="52" y="288"/>
                    </a:cubicBezTo>
                    <a:cubicBezTo>
                      <a:pt x="26" y="393"/>
                      <a:pt x="0" y="471"/>
                      <a:pt x="0" y="550"/>
                    </a:cubicBezTo>
                    <a:cubicBezTo>
                      <a:pt x="1422" y="680"/>
                      <a:pt x="2851" y="745"/>
                      <a:pt x="4285" y="745"/>
                    </a:cubicBezTo>
                    <a:cubicBezTo>
                      <a:pt x="6602" y="745"/>
                      <a:pt x="8931" y="575"/>
                      <a:pt x="11259" y="236"/>
                    </a:cubicBezTo>
                    <a:cubicBezTo>
                      <a:pt x="11286" y="157"/>
                      <a:pt x="11286" y="79"/>
                      <a:pt x="113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46"/>
              <p:cNvSpPr/>
              <p:nvPr/>
            </p:nvSpPr>
            <p:spPr>
              <a:xfrm>
                <a:off x="3704773" y="3633980"/>
                <a:ext cx="184175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11208" h="916" extrusionOk="0">
                    <a:moveTo>
                      <a:pt x="11208" y="1"/>
                    </a:moveTo>
                    <a:lnTo>
                      <a:pt x="11208" y="1"/>
                    </a:lnTo>
                    <a:cubicBezTo>
                      <a:pt x="10710" y="79"/>
                      <a:pt x="10186" y="158"/>
                      <a:pt x="9663" y="236"/>
                    </a:cubicBezTo>
                    <a:cubicBezTo>
                      <a:pt x="7830" y="472"/>
                      <a:pt x="6023" y="603"/>
                      <a:pt x="4216" y="603"/>
                    </a:cubicBezTo>
                    <a:cubicBezTo>
                      <a:pt x="3326" y="603"/>
                      <a:pt x="2436" y="577"/>
                      <a:pt x="1545" y="524"/>
                    </a:cubicBezTo>
                    <a:cubicBezTo>
                      <a:pt x="1100" y="498"/>
                      <a:pt x="681" y="472"/>
                      <a:pt x="236" y="420"/>
                    </a:cubicBezTo>
                    <a:cubicBezTo>
                      <a:pt x="184" y="420"/>
                      <a:pt x="105" y="420"/>
                      <a:pt x="53" y="393"/>
                    </a:cubicBezTo>
                    <a:cubicBezTo>
                      <a:pt x="27" y="498"/>
                      <a:pt x="1" y="603"/>
                      <a:pt x="1" y="708"/>
                    </a:cubicBezTo>
                    <a:cubicBezTo>
                      <a:pt x="105" y="734"/>
                      <a:pt x="210" y="734"/>
                      <a:pt x="315" y="734"/>
                    </a:cubicBezTo>
                    <a:cubicBezTo>
                      <a:pt x="812" y="786"/>
                      <a:pt x="1310" y="839"/>
                      <a:pt x="1807" y="865"/>
                    </a:cubicBezTo>
                    <a:cubicBezTo>
                      <a:pt x="2480" y="899"/>
                      <a:pt x="3155" y="916"/>
                      <a:pt x="3832" y="916"/>
                    </a:cubicBezTo>
                    <a:cubicBezTo>
                      <a:pt x="6264" y="916"/>
                      <a:pt x="8717" y="698"/>
                      <a:pt x="11155" y="289"/>
                    </a:cubicBezTo>
                    <a:cubicBezTo>
                      <a:pt x="11181" y="184"/>
                      <a:pt x="11208" y="105"/>
                      <a:pt x="112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46"/>
              <p:cNvSpPr/>
              <p:nvPr/>
            </p:nvSpPr>
            <p:spPr>
              <a:xfrm>
                <a:off x="3654441" y="3825797"/>
                <a:ext cx="299482" cy="94372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5743" extrusionOk="0">
                    <a:moveTo>
                      <a:pt x="9126" y="1"/>
                    </a:moveTo>
                    <a:cubicBezTo>
                      <a:pt x="6159" y="1"/>
                      <a:pt x="1740" y="101"/>
                      <a:pt x="1440" y="189"/>
                    </a:cubicBezTo>
                    <a:cubicBezTo>
                      <a:pt x="969" y="320"/>
                      <a:pt x="0" y="4431"/>
                      <a:pt x="524" y="5347"/>
                    </a:cubicBezTo>
                    <a:cubicBezTo>
                      <a:pt x="691" y="5643"/>
                      <a:pt x="2688" y="5742"/>
                      <a:pt x="5288" y="5742"/>
                    </a:cubicBezTo>
                    <a:cubicBezTo>
                      <a:pt x="9588" y="5742"/>
                      <a:pt x="15540" y="5472"/>
                      <a:pt x="17596" y="5374"/>
                    </a:cubicBezTo>
                    <a:cubicBezTo>
                      <a:pt x="17989" y="5347"/>
                      <a:pt x="18224" y="4955"/>
                      <a:pt x="18067" y="4588"/>
                    </a:cubicBezTo>
                    <a:cubicBezTo>
                      <a:pt x="17701" y="3907"/>
                      <a:pt x="16863" y="2912"/>
                      <a:pt x="15266" y="1865"/>
                    </a:cubicBezTo>
                    <a:cubicBezTo>
                      <a:pt x="12647" y="137"/>
                      <a:pt x="11783" y="84"/>
                      <a:pt x="11783" y="84"/>
                    </a:cubicBezTo>
                    <a:cubicBezTo>
                      <a:pt x="11663" y="25"/>
                      <a:pt x="10565" y="1"/>
                      <a:pt x="9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46"/>
              <p:cNvSpPr/>
              <p:nvPr/>
            </p:nvSpPr>
            <p:spPr>
              <a:xfrm>
                <a:off x="3838155" y="3852861"/>
                <a:ext cx="76608" cy="2547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1550" extrusionOk="0">
                    <a:moveTo>
                      <a:pt x="3506" y="1"/>
                    </a:moveTo>
                    <a:cubicBezTo>
                      <a:pt x="3132" y="1"/>
                      <a:pt x="2758" y="41"/>
                      <a:pt x="2384" y="113"/>
                    </a:cubicBezTo>
                    <a:cubicBezTo>
                      <a:pt x="1781" y="244"/>
                      <a:pt x="1205" y="454"/>
                      <a:pt x="682" y="742"/>
                    </a:cubicBezTo>
                    <a:cubicBezTo>
                      <a:pt x="446" y="846"/>
                      <a:pt x="1" y="1056"/>
                      <a:pt x="158" y="1370"/>
                    </a:cubicBezTo>
                    <a:cubicBezTo>
                      <a:pt x="205" y="1502"/>
                      <a:pt x="290" y="1549"/>
                      <a:pt x="387" y="1549"/>
                    </a:cubicBezTo>
                    <a:cubicBezTo>
                      <a:pt x="560" y="1549"/>
                      <a:pt x="774" y="1401"/>
                      <a:pt x="891" y="1318"/>
                    </a:cubicBezTo>
                    <a:cubicBezTo>
                      <a:pt x="1911" y="745"/>
                      <a:pt x="3026" y="504"/>
                      <a:pt x="4191" y="504"/>
                    </a:cubicBezTo>
                    <a:cubicBezTo>
                      <a:pt x="4252" y="504"/>
                      <a:pt x="4313" y="505"/>
                      <a:pt x="4374" y="506"/>
                    </a:cubicBezTo>
                    <a:cubicBezTo>
                      <a:pt x="4609" y="506"/>
                      <a:pt x="4662" y="113"/>
                      <a:pt x="4426" y="87"/>
                    </a:cubicBezTo>
                    <a:cubicBezTo>
                      <a:pt x="4119" y="28"/>
                      <a:pt x="3813" y="1"/>
                      <a:pt x="3506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6"/>
              <p:cNvSpPr/>
              <p:nvPr/>
            </p:nvSpPr>
            <p:spPr>
              <a:xfrm>
                <a:off x="3809250" y="3840455"/>
                <a:ext cx="78843" cy="28757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1750" extrusionOk="0">
                    <a:moveTo>
                      <a:pt x="4253" y="0"/>
                    </a:moveTo>
                    <a:cubicBezTo>
                      <a:pt x="3570" y="0"/>
                      <a:pt x="2890" y="104"/>
                      <a:pt x="2231" y="292"/>
                    </a:cubicBezTo>
                    <a:cubicBezTo>
                      <a:pt x="1865" y="397"/>
                      <a:pt x="1524" y="528"/>
                      <a:pt x="1184" y="685"/>
                    </a:cubicBezTo>
                    <a:cubicBezTo>
                      <a:pt x="896" y="790"/>
                      <a:pt x="555" y="947"/>
                      <a:pt x="293" y="1156"/>
                    </a:cubicBezTo>
                    <a:cubicBezTo>
                      <a:pt x="267" y="1182"/>
                      <a:pt x="215" y="1209"/>
                      <a:pt x="163" y="1235"/>
                    </a:cubicBezTo>
                    <a:cubicBezTo>
                      <a:pt x="0" y="1420"/>
                      <a:pt x="125" y="1750"/>
                      <a:pt x="356" y="1750"/>
                    </a:cubicBezTo>
                    <a:cubicBezTo>
                      <a:pt x="386" y="1750"/>
                      <a:pt x="418" y="1744"/>
                      <a:pt x="451" y="1732"/>
                    </a:cubicBezTo>
                    <a:cubicBezTo>
                      <a:pt x="791" y="1601"/>
                      <a:pt x="1105" y="1392"/>
                      <a:pt x="1419" y="1235"/>
                    </a:cubicBezTo>
                    <a:cubicBezTo>
                      <a:pt x="1734" y="1078"/>
                      <a:pt x="2048" y="947"/>
                      <a:pt x="2388" y="842"/>
                    </a:cubicBezTo>
                    <a:cubicBezTo>
                      <a:pt x="3069" y="633"/>
                      <a:pt x="3776" y="502"/>
                      <a:pt x="4483" y="475"/>
                    </a:cubicBezTo>
                    <a:cubicBezTo>
                      <a:pt x="4771" y="449"/>
                      <a:pt x="4797" y="4"/>
                      <a:pt x="4483" y="4"/>
                    </a:cubicBezTo>
                    <a:cubicBezTo>
                      <a:pt x="4406" y="1"/>
                      <a:pt x="4330" y="0"/>
                      <a:pt x="425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6"/>
              <p:cNvSpPr/>
              <p:nvPr/>
            </p:nvSpPr>
            <p:spPr>
              <a:xfrm>
                <a:off x="3794264" y="3827358"/>
                <a:ext cx="69723" cy="24139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1469" extrusionOk="0">
                    <a:moveTo>
                      <a:pt x="3283" y="0"/>
                    </a:moveTo>
                    <a:cubicBezTo>
                      <a:pt x="2797" y="0"/>
                      <a:pt x="2323" y="53"/>
                      <a:pt x="1860" y="173"/>
                    </a:cubicBezTo>
                    <a:cubicBezTo>
                      <a:pt x="1493" y="277"/>
                      <a:pt x="1127" y="435"/>
                      <a:pt x="787" y="592"/>
                    </a:cubicBezTo>
                    <a:cubicBezTo>
                      <a:pt x="525" y="696"/>
                      <a:pt x="1" y="906"/>
                      <a:pt x="27" y="1246"/>
                    </a:cubicBezTo>
                    <a:cubicBezTo>
                      <a:pt x="27" y="1325"/>
                      <a:pt x="53" y="1403"/>
                      <a:pt x="132" y="1430"/>
                    </a:cubicBezTo>
                    <a:cubicBezTo>
                      <a:pt x="187" y="1457"/>
                      <a:pt x="241" y="1468"/>
                      <a:pt x="296" y="1468"/>
                    </a:cubicBezTo>
                    <a:cubicBezTo>
                      <a:pt x="399" y="1468"/>
                      <a:pt x="501" y="1428"/>
                      <a:pt x="603" y="1377"/>
                    </a:cubicBezTo>
                    <a:cubicBezTo>
                      <a:pt x="760" y="1272"/>
                      <a:pt x="917" y="1194"/>
                      <a:pt x="1075" y="1115"/>
                    </a:cubicBezTo>
                    <a:cubicBezTo>
                      <a:pt x="1363" y="958"/>
                      <a:pt x="1677" y="827"/>
                      <a:pt x="1991" y="723"/>
                    </a:cubicBezTo>
                    <a:cubicBezTo>
                      <a:pt x="2646" y="513"/>
                      <a:pt x="3353" y="356"/>
                      <a:pt x="4060" y="330"/>
                    </a:cubicBezTo>
                    <a:cubicBezTo>
                      <a:pt x="4243" y="330"/>
                      <a:pt x="4217" y="68"/>
                      <a:pt x="4060" y="42"/>
                    </a:cubicBezTo>
                    <a:cubicBezTo>
                      <a:pt x="3797" y="15"/>
                      <a:pt x="3538" y="0"/>
                      <a:pt x="3283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46"/>
              <p:cNvSpPr/>
              <p:nvPr/>
            </p:nvSpPr>
            <p:spPr>
              <a:xfrm>
                <a:off x="3641952" y="2950616"/>
                <a:ext cx="669099" cy="388875"/>
              </a:xfrm>
              <a:custGeom>
                <a:avLst/>
                <a:gdLst/>
                <a:ahLst/>
                <a:cxnLst/>
                <a:rect l="l" t="t" r="r" b="b"/>
                <a:pathLst>
                  <a:path w="40718" h="23665" extrusionOk="0">
                    <a:moveTo>
                      <a:pt x="36081" y="1"/>
                    </a:moveTo>
                    <a:cubicBezTo>
                      <a:pt x="36064" y="1"/>
                      <a:pt x="36047" y="3"/>
                      <a:pt x="36030" y="6"/>
                    </a:cubicBezTo>
                    <a:cubicBezTo>
                      <a:pt x="35559" y="111"/>
                      <a:pt x="35088" y="215"/>
                      <a:pt x="34590" y="294"/>
                    </a:cubicBezTo>
                    <a:cubicBezTo>
                      <a:pt x="34486" y="320"/>
                      <a:pt x="34381" y="320"/>
                      <a:pt x="34276" y="346"/>
                    </a:cubicBezTo>
                    <a:cubicBezTo>
                      <a:pt x="32574" y="634"/>
                      <a:pt x="30846" y="818"/>
                      <a:pt x="29144" y="975"/>
                    </a:cubicBezTo>
                    <a:lnTo>
                      <a:pt x="29013" y="975"/>
                    </a:lnTo>
                    <a:cubicBezTo>
                      <a:pt x="28856" y="1001"/>
                      <a:pt x="28699" y="1027"/>
                      <a:pt x="28542" y="1027"/>
                    </a:cubicBezTo>
                    <a:cubicBezTo>
                      <a:pt x="28175" y="1053"/>
                      <a:pt x="27835" y="1080"/>
                      <a:pt x="27468" y="1106"/>
                    </a:cubicBezTo>
                    <a:cubicBezTo>
                      <a:pt x="27363" y="1106"/>
                      <a:pt x="27285" y="1132"/>
                      <a:pt x="27180" y="1132"/>
                    </a:cubicBezTo>
                    <a:cubicBezTo>
                      <a:pt x="25065" y="1270"/>
                      <a:pt x="22958" y="1335"/>
                      <a:pt x="20858" y="1335"/>
                    </a:cubicBezTo>
                    <a:cubicBezTo>
                      <a:pt x="18979" y="1335"/>
                      <a:pt x="17107" y="1283"/>
                      <a:pt x="15240" y="1184"/>
                    </a:cubicBezTo>
                    <a:lnTo>
                      <a:pt x="14873" y="1184"/>
                    </a:lnTo>
                    <a:cubicBezTo>
                      <a:pt x="14114" y="1132"/>
                      <a:pt x="13381" y="1080"/>
                      <a:pt x="12622" y="1027"/>
                    </a:cubicBezTo>
                    <a:cubicBezTo>
                      <a:pt x="11757" y="949"/>
                      <a:pt x="10867" y="870"/>
                      <a:pt x="10003" y="792"/>
                    </a:cubicBezTo>
                    <a:cubicBezTo>
                      <a:pt x="9925" y="765"/>
                      <a:pt x="9872" y="765"/>
                      <a:pt x="9794" y="765"/>
                    </a:cubicBezTo>
                    <a:cubicBezTo>
                      <a:pt x="9087" y="687"/>
                      <a:pt x="8406" y="608"/>
                      <a:pt x="7699" y="530"/>
                    </a:cubicBezTo>
                    <a:cubicBezTo>
                      <a:pt x="7684" y="528"/>
                      <a:pt x="7668" y="527"/>
                      <a:pt x="7653" y="527"/>
                    </a:cubicBezTo>
                    <a:cubicBezTo>
                      <a:pt x="7460" y="527"/>
                      <a:pt x="7278" y="676"/>
                      <a:pt x="7254" y="870"/>
                    </a:cubicBezTo>
                    <a:cubicBezTo>
                      <a:pt x="6992" y="2860"/>
                      <a:pt x="6730" y="4457"/>
                      <a:pt x="6521" y="5321"/>
                    </a:cubicBezTo>
                    <a:cubicBezTo>
                      <a:pt x="5185" y="10611"/>
                      <a:pt x="1415" y="19592"/>
                      <a:pt x="1" y="21608"/>
                    </a:cubicBezTo>
                    <a:cubicBezTo>
                      <a:pt x="1048" y="21948"/>
                      <a:pt x="2357" y="22263"/>
                      <a:pt x="3876" y="22524"/>
                    </a:cubicBezTo>
                    <a:cubicBezTo>
                      <a:pt x="3955" y="22551"/>
                      <a:pt x="4007" y="22551"/>
                      <a:pt x="4085" y="22577"/>
                    </a:cubicBezTo>
                    <a:cubicBezTo>
                      <a:pt x="7870" y="23244"/>
                      <a:pt x="12875" y="23665"/>
                      <a:pt x="18260" y="23665"/>
                    </a:cubicBezTo>
                    <a:cubicBezTo>
                      <a:pt x="25766" y="23665"/>
                      <a:pt x="34009" y="22848"/>
                      <a:pt x="40717" y="20744"/>
                    </a:cubicBezTo>
                    <a:cubicBezTo>
                      <a:pt x="39487" y="16554"/>
                      <a:pt x="38361" y="11108"/>
                      <a:pt x="37366" y="5662"/>
                    </a:cubicBezTo>
                    <a:cubicBezTo>
                      <a:pt x="37340" y="5505"/>
                      <a:pt x="37313" y="5374"/>
                      <a:pt x="37287" y="5217"/>
                    </a:cubicBezTo>
                    <a:cubicBezTo>
                      <a:pt x="36973" y="3515"/>
                      <a:pt x="36606" y="1839"/>
                      <a:pt x="36318" y="189"/>
                    </a:cubicBezTo>
                    <a:cubicBezTo>
                      <a:pt x="36296" y="75"/>
                      <a:pt x="36193" y="1"/>
                      <a:pt x="36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46"/>
              <p:cNvSpPr/>
              <p:nvPr/>
            </p:nvSpPr>
            <p:spPr>
              <a:xfrm>
                <a:off x="3705628" y="2963187"/>
                <a:ext cx="100715" cy="358426"/>
              </a:xfrm>
              <a:custGeom>
                <a:avLst/>
                <a:gdLst/>
                <a:ahLst/>
                <a:cxnLst/>
                <a:rect l="l" t="t" r="r" b="b"/>
                <a:pathLst>
                  <a:path w="6129" h="21812" extrusionOk="0">
                    <a:moveTo>
                      <a:pt x="5919" y="0"/>
                    </a:moveTo>
                    <a:cubicBezTo>
                      <a:pt x="5735" y="1231"/>
                      <a:pt x="5552" y="2488"/>
                      <a:pt x="5316" y="3718"/>
                    </a:cubicBezTo>
                    <a:cubicBezTo>
                      <a:pt x="4688" y="7044"/>
                      <a:pt x="3876" y="10317"/>
                      <a:pt x="2881" y="13590"/>
                    </a:cubicBezTo>
                    <a:cubicBezTo>
                      <a:pt x="2410" y="15213"/>
                      <a:pt x="1860" y="16837"/>
                      <a:pt x="1284" y="18460"/>
                    </a:cubicBezTo>
                    <a:cubicBezTo>
                      <a:pt x="865" y="19560"/>
                      <a:pt x="420" y="20660"/>
                      <a:pt x="1" y="21759"/>
                    </a:cubicBezTo>
                    <a:cubicBezTo>
                      <a:pt x="80" y="21786"/>
                      <a:pt x="132" y="21786"/>
                      <a:pt x="210" y="21812"/>
                    </a:cubicBezTo>
                    <a:cubicBezTo>
                      <a:pt x="394" y="21419"/>
                      <a:pt x="551" y="21026"/>
                      <a:pt x="708" y="20634"/>
                    </a:cubicBezTo>
                    <a:cubicBezTo>
                      <a:pt x="1048" y="19717"/>
                      <a:pt x="1415" y="18827"/>
                      <a:pt x="1729" y="17910"/>
                    </a:cubicBezTo>
                    <a:cubicBezTo>
                      <a:pt x="3850" y="12097"/>
                      <a:pt x="5343" y="6049"/>
                      <a:pt x="6128" y="27"/>
                    </a:cubicBezTo>
                    <a:cubicBezTo>
                      <a:pt x="6050" y="0"/>
                      <a:pt x="5997" y="0"/>
                      <a:pt x="5919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6"/>
              <p:cNvSpPr/>
              <p:nvPr/>
            </p:nvSpPr>
            <p:spPr>
              <a:xfrm>
                <a:off x="3777306" y="2970072"/>
                <a:ext cx="115093" cy="154712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9415" extrusionOk="0">
                    <a:moveTo>
                      <a:pt x="6636" y="0"/>
                    </a:moveTo>
                    <a:lnTo>
                      <a:pt x="6610" y="79"/>
                    </a:lnTo>
                    <a:cubicBezTo>
                      <a:pt x="6060" y="1859"/>
                      <a:pt x="5196" y="3614"/>
                      <a:pt x="4070" y="5159"/>
                    </a:cubicBezTo>
                    <a:cubicBezTo>
                      <a:pt x="2944" y="6730"/>
                      <a:pt x="1557" y="8065"/>
                      <a:pt x="64" y="9270"/>
                    </a:cubicBezTo>
                    <a:cubicBezTo>
                      <a:pt x="0" y="9333"/>
                      <a:pt x="40" y="9415"/>
                      <a:pt x="100" y="9415"/>
                    </a:cubicBezTo>
                    <a:cubicBezTo>
                      <a:pt x="113" y="9415"/>
                      <a:pt x="128" y="9410"/>
                      <a:pt x="143" y="9400"/>
                    </a:cubicBezTo>
                    <a:cubicBezTo>
                      <a:pt x="1085" y="8824"/>
                      <a:pt x="1949" y="8091"/>
                      <a:pt x="2709" y="7280"/>
                    </a:cubicBezTo>
                    <a:cubicBezTo>
                      <a:pt x="4070" y="5892"/>
                      <a:pt x="5196" y="4268"/>
                      <a:pt x="6008" y="2540"/>
                    </a:cubicBezTo>
                    <a:cubicBezTo>
                      <a:pt x="6401" y="1728"/>
                      <a:pt x="6741" y="864"/>
                      <a:pt x="7003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6"/>
              <p:cNvSpPr/>
              <p:nvPr/>
            </p:nvSpPr>
            <p:spPr>
              <a:xfrm>
                <a:off x="4205188" y="2955447"/>
                <a:ext cx="50776" cy="88210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5368" extrusionOk="0">
                    <a:moveTo>
                      <a:pt x="314" y="0"/>
                    </a:moveTo>
                    <a:cubicBezTo>
                      <a:pt x="210" y="26"/>
                      <a:pt x="105" y="26"/>
                      <a:pt x="0" y="52"/>
                    </a:cubicBezTo>
                    <a:cubicBezTo>
                      <a:pt x="288" y="890"/>
                      <a:pt x="681" y="1702"/>
                      <a:pt x="1100" y="2461"/>
                    </a:cubicBezTo>
                    <a:cubicBezTo>
                      <a:pt x="1650" y="3509"/>
                      <a:pt x="2330" y="4478"/>
                      <a:pt x="3090" y="5368"/>
                    </a:cubicBezTo>
                    <a:cubicBezTo>
                      <a:pt x="3064" y="5211"/>
                      <a:pt x="3037" y="5080"/>
                      <a:pt x="3011" y="4923"/>
                    </a:cubicBezTo>
                    <a:cubicBezTo>
                      <a:pt x="2383" y="4085"/>
                      <a:pt x="1807" y="3221"/>
                      <a:pt x="1309" y="2278"/>
                    </a:cubicBezTo>
                    <a:cubicBezTo>
                      <a:pt x="916" y="1545"/>
                      <a:pt x="602" y="786"/>
                      <a:pt x="314" y="0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6"/>
              <p:cNvSpPr/>
              <p:nvPr/>
            </p:nvSpPr>
            <p:spPr>
              <a:xfrm>
                <a:off x="4085133" y="2966621"/>
                <a:ext cx="37877" cy="12354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7518" extrusionOk="0">
                    <a:moveTo>
                      <a:pt x="2043" y="1"/>
                    </a:moveTo>
                    <a:cubicBezTo>
                      <a:pt x="2095" y="891"/>
                      <a:pt x="2122" y="1781"/>
                      <a:pt x="2095" y="2672"/>
                    </a:cubicBezTo>
                    <a:cubicBezTo>
                      <a:pt x="2095" y="3483"/>
                      <a:pt x="2069" y="4295"/>
                      <a:pt x="2017" y="5107"/>
                    </a:cubicBezTo>
                    <a:cubicBezTo>
                      <a:pt x="1964" y="5788"/>
                      <a:pt x="2017" y="6835"/>
                      <a:pt x="1231" y="7201"/>
                    </a:cubicBezTo>
                    <a:cubicBezTo>
                      <a:pt x="1109" y="7259"/>
                      <a:pt x="1002" y="7284"/>
                      <a:pt x="910" y="7284"/>
                    </a:cubicBezTo>
                    <a:cubicBezTo>
                      <a:pt x="409" y="7284"/>
                      <a:pt x="323" y="6544"/>
                      <a:pt x="367" y="6102"/>
                    </a:cubicBezTo>
                    <a:cubicBezTo>
                      <a:pt x="420" y="5369"/>
                      <a:pt x="524" y="4635"/>
                      <a:pt x="577" y="3902"/>
                    </a:cubicBezTo>
                    <a:cubicBezTo>
                      <a:pt x="655" y="2645"/>
                      <a:pt x="629" y="1389"/>
                      <a:pt x="498" y="132"/>
                    </a:cubicBezTo>
                    <a:cubicBezTo>
                      <a:pt x="393" y="132"/>
                      <a:pt x="315" y="158"/>
                      <a:pt x="210" y="158"/>
                    </a:cubicBezTo>
                    <a:cubicBezTo>
                      <a:pt x="236" y="315"/>
                      <a:pt x="262" y="498"/>
                      <a:pt x="262" y="655"/>
                    </a:cubicBezTo>
                    <a:cubicBezTo>
                      <a:pt x="420" y="2331"/>
                      <a:pt x="367" y="4033"/>
                      <a:pt x="158" y="5709"/>
                    </a:cubicBezTo>
                    <a:cubicBezTo>
                      <a:pt x="79" y="6233"/>
                      <a:pt x="1" y="6887"/>
                      <a:pt x="367" y="7280"/>
                    </a:cubicBezTo>
                    <a:cubicBezTo>
                      <a:pt x="512" y="7446"/>
                      <a:pt x="698" y="7517"/>
                      <a:pt x="894" y="7517"/>
                    </a:cubicBezTo>
                    <a:cubicBezTo>
                      <a:pt x="1194" y="7517"/>
                      <a:pt x="1517" y="7350"/>
                      <a:pt x="1755" y="7097"/>
                    </a:cubicBezTo>
                    <a:cubicBezTo>
                      <a:pt x="2279" y="6547"/>
                      <a:pt x="2226" y="5683"/>
                      <a:pt x="2252" y="5002"/>
                    </a:cubicBezTo>
                    <a:cubicBezTo>
                      <a:pt x="2279" y="4112"/>
                      <a:pt x="2305" y="3221"/>
                      <a:pt x="2279" y="2331"/>
                    </a:cubicBezTo>
                    <a:cubicBezTo>
                      <a:pt x="2252" y="1572"/>
                      <a:pt x="2226" y="786"/>
                      <a:pt x="2174" y="1"/>
                    </a:cubicBezTo>
                    <a:close/>
                  </a:path>
                </a:pathLst>
              </a:custGeom>
              <a:solidFill>
                <a:srgbClr val="3E3B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6"/>
              <p:cNvSpPr/>
              <p:nvPr/>
            </p:nvSpPr>
            <p:spPr>
              <a:xfrm>
                <a:off x="3720269" y="2519081"/>
                <a:ext cx="554630" cy="576551"/>
              </a:xfrm>
              <a:custGeom>
                <a:avLst/>
                <a:gdLst/>
                <a:ahLst/>
                <a:cxnLst/>
                <a:rect l="l" t="t" r="r" b="b"/>
                <a:pathLst>
                  <a:path w="33752" h="35086" extrusionOk="0">
                    <a:moveTo>
                      <a:pt x="13653" y="1"/>
                    </a:moveTo>
                    <a:cubicBezTo>
                      <a:pt x="13518" y="1"/>
                      <a:pt x="13383" y="2"/>
                      <a:pt x="13250" y="4"/>
                    </a:cubicBezTo>
                    <a:cubicBezTo>
                      <a:pt x="7934" y="135"/>
                      <a:pt x="4137" y="1078"/>
                      <a:pt x="2933" y="2230"/>
                    </a:cubicBezTo>
                    <a:cubicBezTo>
                      <a:pt x="2750" y="2387"/>
                      <a:pt x="2645" y="2570"/>
                      <a:pt x="2566" y="2727"/>
                    </a:cubicBezTo>
                    <a:cubicBezTo>
                      <a:pt x="2462" y="3015"/>
                      <a:pt x="2252" y="4639"/>
                      <a:pt x="1990" y="7074"/>
                    </a:cubicBezTo>
                    <a:cubicBezTo>
                      <a:pt x="1859" y="8147"/>
                      <a:pt x="1728" y="9430"/>
                      <a:pt x="1598" y="10792"/>
                    </a:cubicBezTo>
                    <a:cubicBezTo>
                      <a:pt x="1467" y="12363"/>
                      <a:pt x="1309" y="14065"/>
                      <a:pt x="1152" y="15819"/>
                    </a:cubicBezTo>
                    <a:cubicBezTo>
                      <a:pt x="1021" y="17364"/>
                      <a:pt x="891" y="18935"/>
                      <a:pt x="786" y="20533"/>
                    </a:cubicBezTo>
                    <a:cubicBezTo>
                      <a:pt x="629" y="22287"/>
                      <a:pt x="498" y="24015"/>
                      <a:pt x="393" y="25665"/>
                    </a:cubicBezTo>
                    <a:cubicBezTo>
                      <a:pt x="314" y="27053"/>
                      <a:pt x="236" y="28388"/>
                      <a:pt x="157" y="29619"/>
                    </a:cubicBezTo>
                    <a:cubicBezTo>
                      <a:pt x="79" y="31268"/>
                      <a:pt x="26" y="32761"/>
                      <a:pt x="0" y="33913"/>
                    </a:cubicBezTo>
                    <a:cubicBezTo>
                      <a:pt x="1498" y="34127"/>
                      <a:pt x="8520" y="35086"/>
                      <a:pt x="17256" y="35086"/>
                    </a:cubicBezTo>
                    <a:cubicBezTo>
                      <a:pt x="22418" y="35086"/>
                      <a:pt x="28179" y="34751"/>
                      <a:pt x="33752" y="33730"/>
                    </a:cubicBezTo>
                    <a:cubicBezTo>
                      <a:pt x="33726" y="32394"/>
                      <a:pt x="33700" y="31006"/>
                      <a:pt x="33621" y="29566"/>
                    </a:cubicBezTo>
                    <a:cubicBezTo>
                      <a:pt x="33542" y="28126"/>
                      <a:pt x="33438" y="26660"/>
                      <a:pt x="33307" y="25193"/>
                    </a:cubicBezTo>
                    <a:cubicBezTo>
                      <a:pt x="33176" y="23596"/>
                      <a:pt x="32993" y="21973"/>
                      <a:pt x="32809" y="20402"/>
                    </a:cubicBezTo>
                    <a:cubicBezTo>
                      <a:pt x="32600" y="18647"/>
                      <a:pt x="32364" y="16919"/>
                      <a:pt x="32102" y="15296"/>
                    </a:cubicBezTo>
                    <a:cubicBezTo>
                      <a:pt x="31840" y="13646"/>
                      <a:pt x="31552" y="12075"/>
                      <a:pt x="31264" y="10661"/>
                    </a:cubicBezTo>
                    <a:cubicBezTo>
                      <a:pt x="30950" y="9142"/>
                      <a:pt x="30610" y="7781"/>
                      <a:pt x="30296" y="6655"/>
                    </a:cubicBezTo>
                    <a:cubicBezTo>
                      <a:pt x="29824" y="5084"/>
                      <a:pt x="29353" y="3906"/>
                      <a:pt x="28882" y="3303"/>
                    </a:cubicBezTo>
                    <a:cubicBezTo>
                      <a:pt x="28698" y="3041"/>
                      <a:pt x="28044" y="2701"/>
                      <a:pt x="27101" y="2361"/>
                    </a:cubicBezTo>
                    <a:cubicBezTo>
                      <a:pt x="24151" y="1267"/>
                      <a:pt x="18237" y="1"/>
                      <a:pt x="13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6"/>
              <p:cNvSpPr/>
              <p:nvPr/>
            </p:nvSpPr>
            <p:spPr>
              <a:xfrm>
                <a:off x="3864759" y="2524964"/>
                <a:ext cx="260833" cy="206310"/>
              </a:xfrm>
              <a:custGeom>
                <a:avLst/>
                <a:gdLst/>
                <a:ahLst/>
                <a:cxnLst/>
                <a:rect l="l" t="t" r="r" b="b"/>
                <a:pathLst>
                  <a:path w="15873" h="12555" extrusionOk="0">
                    <a:moveTo>
                      <a:pt x="4411" y="0"/>
                    </a:moveTo>
                    <a:cubicBezTo>
                      <a:pt x="1578" y="0"/>
                      <a:pt x="1" y="781"/>
                      <a:pt x="2283" y="3233"/>
                    </a:cubicBezTo>
                    <a:cubicBezTo>
                      <a:pt x="5137" y="6297"/>
                      <a:pt x="9065" y="9649"/>
                      <a:pt x="11186" y="11377"/>
                    </a:cubicBezTo>
                    <a:cubicBezTo>
                      <a:pt x="12102" y="12110"/>
                      <a:pt x="12652" y="12555"/>
                      <a:pt x="12652" y="12555"/>
                    </a:cubicBezTo>
                    <a:cubicBezTo>
                      <a:pt x="12652" y="12555"/>
                      <a:pt x="13019" y="11953"/>
                      <a:pt x="13464" y="10984"/>
                    </a:cubicBezTo>
                    <a:cubicBezTo>
                      <a:pt x="14459" y="8863"/>
                      <a:pt x="15873" y="5066"/>
                      <a:pt x="14852" y="2395"/>
                    </a:cubicBezTo>
                    <a:cubicBezTo>
                      <a:pt x="14223" y="667"/>
                      <a:pt x="11369" y="746"/>
                      <a:pt x="8122" y="301"/>
                    </a:cubicBezTo>
                    <a:cubicBezTo>
                      <a:pt x="6798" y="118"/>
                      <a:pt x="5510" y="0"/>
                      <a:pt x="44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6"/>
              <p:cNvSpPr/>
              <p:nvPr/>
            </p:nvSpPr>
            <p:spPr>
              <a:xfrm>
                <a:off x="3898396" y="2447287"/>
                <a:ext cx="203960" cy="132446"/>
              </a:xfrm>
              <a:custGeom>
                <a:avLst/>
                <a:gdLst/>
                <a:ahLst/>
                <a:cxnLst/>
                <a:rect l="l" t="t" r="r" b="b"/>
                <a:pathLst>
                  <a:path w="12412" h="8060" extrusionOk="0">
                    <a:moveTo>
                      <a:pt x="1624" y="0"/>
                    </a:moveTo>
                    <a:lnTo>
                      <a:pt x="472" y="3849"/>
                    </a:lnTo>
                    <a:cubicBezTo>
                      <a:pt x="472" y="3849"/>
                      <a:pt x="1" y="6232"/>
                      <a:pt x="4897" y="7515"/>
                    </a:cubicBezTo>
                    <a:cubicBezTo>
                      <a:pt x="6383" y="7917"/>
                      <a:pt x="7527" y="8060"/>
                      <a:pt x="8402" y="8060"/>
                    </a:cubicBezTo>
                    <a:cubicBezTo>
                      <a:pt x="10548" y="8060"/>
                      <a:pt x="11077" y="7201"/>
                      <a:pt x="11077" y="7201"/>
                    </a:cubicBezTo>
                    <a:lnTo>
                      <a:pt x="12412" y="2331"/>
                    </a:lnTo>
                    <a:lnTo>
                      <a:pt x="1624" y="0"/>
                    </a:ln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6"/>
              <p:cNvSpPr/>
              <p:nvPr/>
            </p:nvSpPr>
            <p:spPr>
              <a:xfrm>
                <a:off x="3916044" y="2479560"/>
                <a:ext cx="182023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298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98" y="733"/>
                      <a:pt x="1231" y="1336"/>
                      <a:pt x="2069" y="1781"/>
                    </a:cubicBezTo>
                    <a:cubicBezTo>
                      <a:pt x="3221" y="2409"/>
                      <a:pt x="4530" y="2697"/>
                      <a:pt x="5839" y="2880"/>
                    </a:cubicBezTo>
                    <a:cubicBezTo>
                      <a:pt x="6363" y="2933"/>
                      <a:pt x="6887" y="2985"/>
                      <a:pt x="7410" y="2985"/>
                    </a:cubicBezTo>
                    <a:cubicBezTo>
                      <a:pt x="7986" y="2985"/>
                      <a:pt x="8536" y="2933"/>
                      <a:pt x="9060" y="2802"/>
                    </a:cubicBezTo>
                    <a:cubicBezTo>
                      <a:pt x="9636" y="2671"/>
                      <a:pt x="10369" y="2383"/>
                      <a:pt x="10893" y="1964"/>
                    </a:cubicBezTo>
                    <a:lnTo>
                      <a:pt x="11076" y="1309"/>
                    </a:lnTo>
                    <a:lnTo>
                      <a:pt x="11076" y="1309"/>
                    </a:lnTo>
                    <a:cubicBezTo>
                      <a:pt x="10971" y="1336"/>
                      <a:pt x="10893" y="1362"/>
                      <a:pt x="10788" y="1362"/>
                    </a:cubicBezTo>
                    <a:cubicBezTo>
                      <a:pt x="10291" y="1440"/>
                      <a:pt x="9793" y="1493"/>
                      <a:pt x="9269" y="1545"/>
                    </a:cubicBezTo>
                    <a:cubicBezTo>
                      <a:pt x="8641" y="1597"/>
                      <a:pt x="8039" y="1624"/>
                      <a:pt x="7437" y="1624"/>
                    </a:cubicBezTo>
                    <a:cubicBezTo>
                      <a:pt x="4792" y="1624"/>
                      <a:pt x="2278" y="1074"/>
                      <a:pt x="0" y="0"/>
                    </a:cubicBezTo>
                    <a:close/>
                  </a:path>
                </a:pathLst>
              </a:custGeom>
              <a:solidFill>
                <a:srgbClr val="C421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6"/>
              <p:cNvSpPr/>
              <p:nvPr/>
            </p:nvSpPr>
            <p:spPr>
              <a:xfrm>
                <a:off x="3885924" y="2497193"/>
                <a:ext cx="24106" cy="24977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20" extrusionOk="0">
                    <a:moveTo>
                      <a:pt x="1467" y="1"/>
                    </a:moveTo>
                    <a:cubicBezTo>
                      <a:pt x="917" y="1"/>
                      <a:pt x="367" y="734"/>
                      <a:pt x="0" y="1519"/>
                    </a:cubicBezTo>
                    <a:cubicBezTo>
                      <a:pt x="393" y="1493"/>
                      <a:pt x="838" y="1467"/>
                      <a:pt x="1257" y="1441"/>
                    </a:cubicBezTo>
                    <a:cubicBezTo>
                      <a:pt x="1179" y="1074"/>
                      <a:pt x="1231" y="812"/>
                      <a:pt x="1231" y="812"/>
                    </a:cubicBezTo>
                    <a:lnTo>
                      <a:pt x="1467" y="1"/>
                    </a:lnTo>
                    <a:close/>
                  </a:path>
                </a:pathLst>
              </a:custGeom>
              <a:solidFill>
                <a:srgbClr val="6E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6"/>
              <p:cNvSpPr/>
              <p:nvPr/>
            </p:nvSpPr>
            <p:spPr>
              <a:xfrm>
                <a:off x="3873008" y="2520855"/>
                <a:ext cx="84792" cy="112316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6835" extrusionOk="0">
                    <a:moveTo>
                      <a:pt x="2043" y="1"/>
                    </a:moveTo>
                    <a:cubicBezTo>
                      <a:pt x="1624" y="27"/>
                      <a:pt x="1179" y="53"/>
                      <a:pt x="786" y="79"/>
                    </a:cubicBezTo>
                    <a:cubicBezTo>
                      <a:pt x="393" y="865"/>
                      <a:pt x="158" y="1703"/>
                      <a:pt x="236" y="1886"/>
                    </a:cubicBezTo>
                    <a:cubicBezTo>
                      <a:pt x="1519" y="4714"/>
                      <a:pt x="3457" y="6128"/>
                      <a:pt x="5159" y="6835"/>
                    </a:cubicBezTo>
                    <a:cubicBezTo>
                      <a:pt x="3981" y="5735"/>
                      <a:pt x="2802" y="4609"/>
                      <a:pt x="1781" y="3483"/>
                    </a:cubicBezTo>
                    <a:cubicBezTo>
                      <a:pt x="1" y="1598"/>
                      <a:pt x="551" y="708"/>
                      <a:pt x="2200" y="394"/>
                    </a:cubicBezTo>
                    <a:cubicBezTo>
                      <a:pt x="2122" y="237"/>
                      <a:pt x="2095" y="106"/>
                      <a:pt x="2043" y="1"/>
                    </a:cubicBez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6"/>
              <p:cNvSpPr/>
              <p:nvPr/>
            </p:nvSpPr>
            <p:spPr>
              <a:xfrm>
                <a:off x="4090293" y="2528168"/>
                <a:ext cx="11634" cy="11207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82" extrusionOk="0">
                    <a:moveTo>
                      <a:pt x="315" y="1"/>
                    </a:moveTo>
                    <a:cubicBezTo>
                      <a:pt x="263" y="1"/>
                      <a:pt x="210" y="27"/>
                      <a:pt x="184" y="106"/>
                    </a:cubicBezTo>
                    <a:cubicBezTo>
                      <a:pt x="132" y="237"/>
                      <a:pt x="53" y="368"/>
                      <a:pt x="1" y="525"/>
                    </a:cubicBezTo>
                    <a:cubicBezTo>
                      <a:pt x="236" y="577"/>
                      <a:pt x="472" y="629"/>
                      <a:pt x="708" y="682"/>
                    </a:cubicBezTo>
                    <a:cubicBezTo>
                      <a:pt x="629" y="446"/>
                      <a:pt x="525" y="237"/>
                      <a:pt x="446" y="80"/>
                    </a:cubicBezTo>
                    <a:cubicBezTo>
                      <a:pt x="420" y="27"/>
                      <a:pt x="367" y="1"/>
                      <a:pt x="315" y="1"/>
                    </a:cubicBezTo>
                    <a:close/>
                  </a:path>
                </a:pathLst>
              </a:custGeom>
              <a:solidFill>
                <a:srgbClr val="B4C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6"/>
              <p:cNvSpPr/>
              <p:nvPr/>
            </p:nvSpPr>
            <p:spPr>
              <a:xfrm>
                <a:off x="4086431" y="2536779"/>
                <a:ext cx="28839" cy="5122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117" extrusionOk="0">
                    <a:moveTo>
                      <a:pt x="236" y="1"/>
                    </a:moveTo>
                    <a:cubicBezTo>
                      <a:pt x="157" y="132"/>
                      <a:pt x="105" y="289"/>
                      <a:pt x="0" y="446"/>
                    </a:cubicBezTo>
                    <a:cubicBezTo>
                      <a:pt x="681" y="708"/>
                      <a:pt x="1152" y="1100"/>
                      <a:pt x="1362" y="1676"/>
                    </a:cubicBezTo>
                    <a:cubicBezTo>
                      <a:pt x="1545" y="2122"/>
                      <a:pt x="1650" y="2619"/>
                      <a:pt x="1676" y="3117"/>
                    </a:cubicBezTo>
                    <a:cubicBezTo>
                      <a:pt x="1728" y="2933"/>
                      <a:pt x="1755" y="2750"/>
                      <a:pt x="1755" y="2645"/>
                    </a:cubicBezTo>
                    <a:cubicBezTo>
                      <a:pt x="1755" y="2279"/>
                      <a:pt x="1336" y="1048"/>
                      <a:pt x="943" y="158"/>
                    </a:cubicBezTo>
                    <a:cubicBezTo>
                      <a:pt x="707" y="105"/>
                      <a:pt x="471" y="53"/>
                      <a:pt x="236" y="1"/>
                    </a:cubicBez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6"/>
              <p:cNvSpPr/>
              <p:nvPr/>
            </p:nvSpPr>
            <p:spPr>
              <a:xfrm>
                <a:off x="3873008" y="2527313"/>
                <a:ext cx="240966" cy="120927"/>
              </a:xfrm>
              <a:custGeom>
                <a:avLst/>
                <a:gdLst/>
                <a:ahLst/>
                <a:cxnLst/>
                <a:rect l="l" t="t" r="r" b="b"/>
                <a:pathLst>
                  <a:path w="14664" h="7359" extrusionOk="0">
                    <a:moveTo>
                      <a:pt x="2200" y="1"/>
                    </a:moveTo>
                    <a:cubicBezTo>
                      <a:pt x="551" y="315"/>
                      <a:pt x="1" y="1205"/>
                      <a:pt x="1781" y="3090"/>
                    </a:cubicBezTo>
                    <a:cubicBezTo>
                      <a:pt x="2802" y="4216"/>
                      <a:pt x="3981" y="5342"/>
                      <a:pt x="5159" y="6442"/>
                    </a:cubicBezTo>
                    <a:cubicBezTo>
                      <a:pt x="6730" y="7097"/>
                      <a:pt x="8092" y="7201"/>
                      <a:pt x="8563" y="7358"/>
                    </a:cubicBezTo>
                    <a:lnTo>
                      <a:pt x="8615" y="7358"/>
                    </a:lnTo>
                    <a:cubicBezTo>
                      <a:pt x="9270" y="7358"/>
                      <a:pt x="11260" y="3954"/>
                      <a:pt x="11260" y="3954"/>
                    </a:cubicBezTo>
                    <a:cubicBezTo>
                      <a:pt x="11260" y="3954"/>
                      <a:pt x="12936" y="6704"/>
                      <a:pt x="13407" y="6704"/>
                    </a:cubicBezTo>
                    <a:lnTo>
                      <a:pt x="13433" y="6704"/>
                    </a:lnTo>
                    <a:cubicBezTo>
                      <a:pt x="13826" y="6651"/>
                      <a:pt x="14481" y="4740"/>
                      <a:pt x="14664" y="3693"/>
                    </a:cubicBezTo>
                    <a:cubicBezTo>
                      <a:pt x="14638" y="3195"/>
                      <a:pt x="14533" y="2698"/>
                      <a:pt x="14350" y="2252"/>
                    </a:cubicBezTo>
                    <a:cubicBezTo>
                      <a:pt x="14140" y="1676"/>
                      <a:pt x="13669" y="1284"/>
                      <a:pt x="12988" y="1022"/>
                    </a:cubicBezTo>
                    <a:cubicBezTo>
                      <a:pt x="12988" y="1048"/>
                      <a:pt x="12962" y="1074"/>
                      <a:pt x="12962" y="1100"/>
                    </a:cubicBezTo>
                    <a:lnTo>
                      <a:pt x="12622" y="2331"/>
                    </a:lnTo>
                    <a:cubicBezTo>
                      <a:pt x="12622" y="2331"/>
                      <a:pt x="12072" y="3195"/>
                      <a:pt x="9925" y="3195"/>
                    </a:cubicBezTo>
                    <a:cubicBezTo>
                      <a:pt x="9034" y="3195"/>
                      <a:pt x="7908" y="3038"/>
                      <a:pt x="6442" y="2645"/>
                    </a:cubicBezTo>
                    <a:cubicBezTo>
                      <a:pt x="3614" y="1912"/>
                      <a:pt x="2567" y="786"/>
                      <a:pt x="2200" y="1"/>
                    </a:cubicBezTo>
                    <a:close/>
                  </a:path>
                </a:pathLst>
              </a:custGeom>
              <a:solidFill>
                <a:srgbClr val="A3BD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6"/>
              <p:cNvSpPr/>
              <p:nvPr/>
            </p:nvSpPr>
            <p:spPr>
              <a:xfrm>
                <a:off x="3905281" y="2497193"/>
                <a:ext cx="180725" cy="82639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029" extrusionOk="0">
                    <a:moveTo>
                      <a:pt x="289" y="1"/>
                    </a:moveTo>
                    <a:lnTo>
                      <a:pt x="53" y="812"/>
                    </a:lnTo>
                    <a:cubicBezTo>
                      <a:pt x="53" y="812"/>
                      <a:pt x="1" y="1074"/>
                      <a:pt x="79" y="1441"/>
                    </a:cubicBezTo>
                    <a:cubicBezTo>
                      <a:pt x="131" y="1546"/>
                      <a:pt x="158" y="1677"/>
                      <a:pt x="236" y="1834"/>
                    </a:cubicBezTo>
                    <a:cubicBezTo>
                      <a:pt x="603" y="2619"/>
                      <a:pt x="1650" y="3745"/>
                      <a:pt x="4478" y="4478"/>
                    </a:cubicBezTo>
                    <a:cubicBezTo>
                      <a:pt x="5944" y="4871"/>
                      <a:pt x="7070" y="5028"/>
                      <a:pt x="7961" y="5028"/>
                    </a:cubicBezTo>
                    <a:cubicBezTo>
                      <a:pt x="10108" y="5028"/>
                      <a:pt x="10658" y="4164"/>
                      <a:pt x="10658" y="4164"/>
                    </a:cubicBezTo>
                    <a:lnTo>
                      <a:pt x="10998" y="2933"/>
                    </a:lnTo>
                    <a:lnTo>
                      <a:pt x="10998" y="2933"/>
                    </a:lnTo>
                    <a:cubicBezTo>
                      <a:pt x="10684" y="3483"/>
                      <a:pt x="10212" y="4033"/>
                      <a:pt x="9479" y="4085"/>
                    </a:cubicBezTo>
                    <a:cubicBezTo>
                      <a:pt x="9217" y="4112"/>
                      <a:pt x="8956" y="4138"/>
                      <a:pt x="8694" y="4138"/>
                    </a:cubicBezTo>
                    <a:cubicBezTo>
                      <a:pt x="4269" y="4138"/>
                      <a:pt x="1781" y="1022"/>
                      <a:pt x="681" y="158"/>
                    </a:cubicBezTo>
                    <a:cubicBezTo>
                      <a:pt x="550" y="53"/>
                      <a:pt x="419" y="1"/>
                      <a:pt x="289" y="1"/>
                    </a:cubicBezTo>
                    <a:close/>
                  </a:path>
                </a:pathLst>
              </a:custGeom>
              <a:solidFill>
                <a:srgbClr val="A87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6"/>
              <p:cNvSpPr/>
              <p:nvPr/>
            </p:nvSpPr>
            <p:spPr>
              <a:xfrm>
                <a:off x="3869951" y="2487054"/>
                <a:ext cx="246175" cy="150965"/>
              </a:xfrm>
              <a:custGeom>
                <a:avLst/>
                <a:gdLst/>
                <a:ahLst/>
                <a:cxnLst/>
                <a:rect l="l" t="t" r="r" b="b"/>
                <a:pathLst>
                  <a:path w="14981" h="9187" extrusionOk="0">
                    <a:moveTo>
                      <a:pt x="2219" y="1"/>
                    </a:moveTo>
                    <a:cubicBezTo>
                      <a:pt x="1121" y="1"/>
                      <a:pt x="0" y="2968"/>
                      <a:pt x="187" y="3341"/>
                    </a:cubicBezTo>
                    <a:cubicBezTo>
                      <a:pt x="2674" y="8787"/>
                      <a:pt x="7649" y="8892"/>
                      <a:pt x="8670" y="9180"/>
                    </a:cubicBezTo>
                    <a:cubicBezTo>
                      <a:pt x="8686" y="9185"/>
                      <a:pt x="8702" y="9187"/>
                      <a:pt x="8720" y="9187"/>
                    </a:cubicBezTo>
                    <a:cubicBezTo>
                      <a:pt x="9402" y="9187"/>
                      <a:pt x="11420" y="5750"/>
                      <a:pt x="11420" y="5750"/>
                    </a:cubicBezTo>
                    <a:cubicBezTo>
                      <a:pt x="11420" y="5750"/>
                      <a:pt x="13126" y="8501"/>
                      <a:pt x="13600" y="8501"/>
                    </a:cubicBezTo>
                    <a:cubicBezTo>
                      <a:pt x="13607" y="8501"/>
                      <a:pt x="13613" y="8500"/>
                      <a:pt x="13619" y="8499"/>
                    </a:cubicBezTo>
                    <a:cubicBezTo>
                      <a:pt x="14091" y="8447"/>
                      <a:pt x="14929" y="5776"/>
                      <a:pt x="14955" y="4990"/>
                    </a:cubicBezTo>
                    <a:cubicBezTo>
                      <a:pt x="14981" y="4519"/>
                      <a:pt x="14248" y="2634"/>
                      <a:pt x="13855" y="1875"/>
                    </a:cubicBezTo>
                    <a:cubicBezTo>
                      <a:pt x="13833" y="1831"/>
                      <a:pt x="13793" y="1810"/>
                      <a:pt x="13750" y="1810"/>
                    </a:cubicBezTo>
                    <a:cubicBezTo>
                      <a:pt x="13690" y="1810"/>
                      <a:pt x="13624" y="1851"/>
                      <a:pt x="13593" y="1927"/>
                    </a:cubicBezTo>
                    <a:cubicBezTo>
                      <a:pt x="13331" y="2529"/>
                      <a:pt x="12808" y="3943"/>
                      <a:pt x="11603" y="4048"/>
                    </a:cubicBezTo>
                    <a:cubicBezTo>
                      <a:pt x="11316" y="4072"/>
                      <a:pt x="11036" y="4083"/>
                      <a:pt x="10763" y="4083"/>
                    </a:cubicBezTo>
                    <a:cubicBezTo>
                      <a:pt x="6264" y="4083"/>
                      <a:pt x="3733" y="986"/>
                      <a:pt x="2622" y="146"/>
                    </a:cubicBezTo>
                    <a:cubicBezTo>
                      <a:pt x="2490" y="46"/>
                      <a:pt x="2355" y="1"/>
                      <a:pt x="2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6"/>
              <p:cNvSpPr/>
              <p:nvPr/>
            </p:nvSpPr>
            <p:spPr>
              <a:xfrm>
                <a:off x="4048555" y="2625416"/>
                <a:ext cx="37450" cy="105858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6442" extrusionOk="0">
                    <a:moveTo>
                      <a:pt x="865" y="1"/>
                    </a:moveTo>
                    <a:cubicBezTo>
                      <a:pt x="786" y="1"/>
                      <a:pt x="656" y="577"/>
                      <a:pt x="498" y="1519"/>
                    </a:cubicBezTo>
                    <a:cubicBezTo>
                      <a:pt x="341" y="2436"/>
                      <a:pt x="184" y="3745"/>
                      <a:pt x="1" y="5264"/>
                    </a:cubicBezTo>
                    <a:cubicBezTo>
                      <a:pt x="917" y="5997"/>
                      <a:pt x="1467" y="6442"/>
                      <a:pt x="1467" y="6442"/>
                    </a:cubicBezTo>
                    <a:cubicBezTo>
                      <a:pt x="1467" y="6442"/>
                      <a:pt x="1834" y="5840"/>
                      <a:pt x="2279" y="4871"/>
                    </a:cubicBezTo>
                    <a:cubicBezTo>
                      <a:pt x="2017" y="3483"/>
                      <a:pt x="1755" y="2279"/>
                      <a:pt x="1520" y="1441"/>
                    </a:cubicBezTo>
                    <a:cubicBezTo>
                      <a:pt x="1284" y="551"/>
                      <a:pt x="1048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6"/>
              <p:cNvSpPr/>
              <p:nvPr/>
            </p:nvSpPr>
            <p:spPr>
              <a:xfrm>
                <a:off x="4025319" y="2579372"/>
                <a:ext cx="67570" cy="69033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4201" extrusionOk="0">
                    <a:moveTo>
                      <a:pt x="2097" y="0"/>
                    </a:moveTo>
                    <a:cubicBezTo>
                      <a:pt x="2088" y="0"/>
                      <a:pt x="2079" y="0"/>
                      <a:pt x="2070" y="1"/>
                    </a:cubicBezTo>
                    <a:cubicBezTo>
                      <a:pt x="1546" y="27"/>
                      <a:pt x="1" y="2934"/>
                      <a:pt x="210" y="3222"/>
                    </a:cubicBezTo>
                    <a:cubicBezTo>
                      <a:pt x="431" y="3516"/>
                      <a:pt x="1363" y="4200"/>
                      <a:pt x="2298" y="4200"/>
                    </a:cubicBezTo>
                    <a:cubicBezTo>
                      <a:pt x="2362" y="4200"/>
                      <a:pt x="2425" y="4197"/>
                      <a:pt x="2488" y="4190"/>
                    </a:cubicBezTo>
                    <a:cubicBezTo>
                      <a:pt x="3457" y="4059"/>
                      <a:pt x="4112" y="3274"/>
                      <a:pt x="4086" y="3012"/>
                    </a:cubicBezTo>
                    <a:cubicBezTo>
                      <a:pt x="4034" y="2727"/>
                      <a:pt x="3057" y="0"/>
                      <a:pt x="20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46"/>
              <p:cNvSpPr/>
              <p:nvPr/>
            </p:nvSpPr>
            <p:spPr>
              <a:xfrm>
                <a:off x="4109848" y="2538931"/>
                <a:ext cx="238206" cy="525380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31972" extrusionOk="0">
                    <a:moveTo>
                      <a:pt x="144" y="1"/>
                    </a:moveTo>
                    <a:cubicBezTo>
                      <a:pt x="48" y="1"/>
                      <a:pt x="0" y="17"/>
                      <a:pt x="15" y="53"/>
                    </a:cubicBezTo>
                    <a:cubicBezTo>
                      <a:pt x="7740" y="19010"/>
                      <a:pt x="10018" y="31972"/>
                      <a:pt x="10018" y="31972"/>
                    </a:cubicBezTo>
                    <a:lnTo>
                      <a:pt x="14495" y="31396"/>
                    </a:lnTo>
                    <a:cubicBezTo>
                      <a:pt x="14495" y="31396"/>
                      <a:pt x="8892" y="7646"/>
                      <a:pt x="4859" y="1441"/>
                    </a:cubicBezTo>
                    <a:cubicBezTo>
                      <a:pt x="4535" y="977"/>
                      <a:pt x="886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46"/>
              <p:cNvSpPr/>
              <p:nvPr/>
            </p:nvSpPr>
            <p:spPr>
              <a:xfrm>
                <a:off x="3612719" y="3196545"/>
                <a:ext cx="78728" cy="59847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3642" extrusionOk="0">
                    <a:moveTo>
                      <a:pt x="1009" y="0"/>
                    </a:moveTo>
                    <a:cubicBezTo>
                      <a:pt x="843" y="0"/>
                      <a:pt x="706" y="42"/>
                      <a:pt x="628" y="148"/>
                    </a:cubicBezTo>
                    <a:cubicBezTo>
                      <a:pt x="261" y="620"/>
                      <a:pt x="1596" y="1719"/>
                      <a:pt x="1596" y="1719"/>
                    </a:cubicBezTo>
                    <a:cubicBezTo>
                      <a:pt x="1596" y="1719"/>
                      <a:pt x="1077" y="1554"/>
                      <a:pt x="692" y="1554"/>
                    </a:cubicBezTo>
                    <a:cubicBezTo>
                      <a:pt x="264" y="1554"/>
                      <a:pt x="0" y="1757"/>
                      <a:pt x="785" y="2610"/>
                    </a:cubicBezTo>
                    <a:cubicBezTo>
                      <a:pt x="1576" y="3442"/>
                      <a:pt x="2632" y="3642"/>
                      <a:pt x="3460" y="3642"/>
                    </a:cubicBezTo>
                    <a:cubicBezTo>
                      <a:pt x="4221" y="3642"/>
                      <a:pt x="4791" y="3474"/>
                      <a:pt x="4791" y="3474"/>
                    </a:cubicBezTo>
                    <a:lnTo>
                      <a:pt x="2644" y="567"/>
                    </a:lnTo>
                    <a:cubicBezTo>
                      <a:pt x="2644" y="567"/>
                      <a:pt x="1623" y="0"/>
                      <a:pt x="1009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6"/>
              <p:cNvSpPr/>
              <p:nvPr/>
            </p:nvSpPr>
            <p:spPr>
              <a:xfrm>
                <a:off x="3628757" y="3106281"/>
                <a:ext cx="158212" cy="148747"/>
              </a:xfrm>
              <a:custGeom>
                <a:avLst/>
                <a:gdLst/>
                <a:ahLst/>
                <a:cxnLst/>
                <a:rect l="l" t="t" r="r" b="b"/>
                <a:pathLst>
                  <a:path w="9628" h="9052" extrusionOk="0">
                    <a:moveTo>
                      <a:pt x="5647" y="0"/>
                    </a:moveTo>
                    <a:cubicBezTo>
                      <a:pt x="4049" y="0"/>
                      <a:pt x="1" y="3337"/>
                      <a:pt x="71" y="3756"/>
                    </a:cubicBezTo>
                    <a:cubicBezTo>
                      <a:pt x="123" y="4227"/>
                      <a:pt x="2558" y="8888"/>
                      <a:pt x="3553" y="9045"/>
                    </a:cubicBezTo>
                    <a:cubicBezTo>
                      <a:pt x="3580" y="9050"/>
                      <a:pt x="3611" y="9052"/>
                      <a:pt x="3644" y="9052"/>
                    </a:cubicBezTo>
                    <a:cubicBezTo>
                      <a:pt x="4803" y="9052"/>
                      <a:pt x="9241" y="6406"/>
                      <a:pt x="9445" y="4751"/>
                    </a:cubicBezTo>
                    <a:cubicBezTo>
                      <a:pt x="9628" y="3075"/>
                      <a:pt x="6119" y="169"/>
                      <a:pt x="6119" y="169"/>
                    </a:cubicBezTo>
                    <a:cubicBezTo>
                      <a:pt x="6009" y="53"/>
                      <a:pt x="5847" y="0"/>
                      <a:pt x="5647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6"/>
              <p:cNvSpPr/>
              <p:nvPr/>
            </p:nvSpPr>
            <p:spPr>
              <a:xfrm>
                <a:off x="3646422" y="3203217"/>
                <a:ext cx="28165" cy="4021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47" extrusionOk="0">
                    <a:moveTo>
                      <a:pt x="126" y="1"/>
                    </a:moveTo>
                    <a:cubicBezTo>
                      <a:pt x="68" y="1"/>
                      <a:pt x="0" y="52"/>
                      <a:pt x="17" y="135"/>
                    </a:cubicBezTo>
                    <a:cubicBezTo>
                      <a:pt x="174" y="580"/>
                      <a:pt x="383" y="999"/>
                      <a:pt x="645" y="1392"/>
                    </a:cubicBezTo>
                    <a:cubicBezTo>
                      <a:pt x="776" y="1601"/>
                      <a:pt x="933" y="1785"/>
                      <a:pt x="1064" y="1968"/>
                    </a:cubicBezTo>
                    <a:cubicBezTo>
                      <a:pt x="1169" y="2073"/>
                      <a:pt x="1247" y="2151"/>
                      <a:pt x="1326" y="2230"/>
                    </a:cubicBezTo>
                    <a:cubicBezTo>
                      <a:pt x="1405" y="2308"/>
                      <a:pt x="1483" y="2413"/>
                      <a:pt x="1614" y="2439"/>
                    </a:cubicBezTo>
                    <a:cubicBezTo>
                      <a:pt x="1624" y="2444"/>
                      <a:pt x="1633" y="2446"/>
                      <a:pt x="1642" y="2446"/>
                    </a:cubicBezTo>
                    <a:cubicBezTo>
                      <a:pt x="1683" y="2446"/>
                      <a:pt x="1714" y="2404"/>
                      <a:pt x="1693" y="2361"/>
                    </a:cubicBezTo>
                    <a:cubicBezTo>
                      <a:pt x="1640" y="2282"/>
                      <a:pt x="1562" y="2204"/>
                      <a:pt x="1483" y="2125"/>
                    </a:cubicBezTo>
                    <a:cubicBezTo>
                      <a:pt x="1405" y="2047"/>
                      <a:pt x="1326" y="1942"/>
                      <a:pt x="1247" y="1863"/>
                    </a:cubicBezTo>
                    <a:cubicBezTo>
                      <a:pt x="1090" y="1680"/>
                      <a:pt x="959" y="1497"/>
                      <a:pt x="828" y="1313"/>
                    </a:cubicBezTo>
                    <a:cubicBezTo>
                      <a:pt x="567" y="921"/>
                      <a:pt x="357" y="502"/>
                      <a:pt x="200" y="57"/>
                    </a:cubicBezTo>
                    <a:cubicBezTo>
                      <a:pt x="190" y="18"/>
                      <a:pt x="160" y="1"/>
                      <a:pt x="126" y="1"/>
                    </a:cubicBezTo>
                    <a:close/>
                  </a:path>
                </a:pathLst>
              </a:custGeom>
              <a:solidFill>
                <a:srgbClr val="C63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6"/>
              <p:cNvSpPr/>
              <p:nvPr/>
            </p:nvSpPr>
            <p:spPr>
              <a:xfrm>
                <a:off x="3452207" y="2545603"/>
                <a:ext cx="388990" cy="659403"/>
              </a:xfrm>
              <a:custGeom>
                <a:avLst/>
                <a:gdLst/>
                <a:ahLst/>
                <a:cxnLst/>
                <a:rect l="l" t="t" r="r" b="b"/>
                <a:pathLst>
                  <a:path w="23672" h="40128" extrusionOk="0">
                    <a:moveTo>
                      <a:pt x="20297" y="0"/>
                    </a:moveTo>
                    <a:cubicBezTo>
                      <a:pt x="17141" y="0"/>
                      <a:pt x="6900" y="9226"/>
                      <a:pt x="3457" y="15593"/>
                    </a:cubicBezTo>
                    <a:cubicBezTo>
                      <a:pt x="0" y="21982"/>
                      <a:pt x="4321" y="29628"/>
                      <a:pt x="9034" y="37955"/>
                    </a:cubicBezTo>
                    <a:cubicBezTo>
                      <a:pt x="9086" y="38033"/>
                      <a:pt x="9139" y="38112"/>
                      <a:pt x="9165" y="38164"/>
                    </a:cubicBezTo>
                    <a:cubicBezTo>
                      <a:pt x="9532" y="38819"/>
                      <a:pt x="9898" y="39473"/>
                      <a:pt x="10265" y="40128"/>
                    </a:cubicBezTo>
                    <a:lnTo>
                      <a:pt x="18041" y="33503"/>
                    </a:lnTo>
                    <a:cubicBezTo>
                      <a:pt x="18041" y="33503"/>
                      <a:pt x="17518" y="32692"/>
                      <a:pt x="16811" y="31435"/>
                    </a:cubicBezTo>
                    <a:cubicBezTo>
                      <a:pt x="16758" y="31356"/>
                      <a:pt x="16706" y="31278"/>
                      <a:pt x="16654" y="31173"/>
                    </a:cubicBezTo>
                    <a:cubicBezTo>
                      <a:pt x="15030" y="28293"/>
                      <a:pt x="12569" y="23422"/>
                      <a:pt x="12674" y="20594"/>
                    </a:cubicBezTo>
                    <a:cubicBezTo>
                      <a:pt x="12805" y="16379"/>
                      <a:pt x="18225" y="13446"/>
                      <a:pt x="21262" y="11535"/>
                    </a:cubicBezTo>
                    <a:cubicBezTo>
                      <a:pt x="23671" y="10016"/>
                      <a:pt x="23200" y="1270"/>
                      <a:pt x="20765" y="92"/>
                    </a:cubicBezTo>
                    <a:cubicBezTo>
                      <a:pt x="20633" y="30"/>
                      <a:pt x="20477" y="0"/>
                      <a:pt x="202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6"/>
              <p:cNvSpPr/>
              <p:nvPr/>
            </p:nvSpPr>
            <p:spPr>
              <a:xfrm>
                <a:off x="3600658" y="3057838"/>
                <a:ext cx="127796" cy="114912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6993" extrusionOk="0">
                    <a:moveTo>
                      <a:pt x="7620" y="1"/>
                    </a:moveTo>
                    <a:cubicBezTo>
                      <a:pt x="7593" y="27"/>
                      <a:pt x="7541" y="79"/>
                      <a:pt x="7489" y="106"/>
                    </a:cubicBezTo>
                    <a:cubicBezTo>
                      <a:pt x="6729" y="655"/>
                      <a:pt x="5996" y="1232"/>
                      <a:pt x="5263" y="1808"/>
                    </a:cubicBezTo>
                    <a:cubicBezTo>
                      <a:pt x="3849" y="2986"/>
                      <a:pt x="2488" y="4217"/>
                      <a:pt x="1204" y="5526"/>
                    </a:cubicBezTo>
                    <a:cubicBezTo>
                      <a:pt x="812" y="5945"/>
                      <a:pt x="393" y="6364"/>
                      <a:pt x="0" y="6783"/>
                    </a:cubicBezTo>
                    <a:cubicBezTo>
                      <a:pt x="52" y="6861"/>
                      <a:pt x="105" y="6940"/>
                      <a:pt x="131" y="6992"/>
                    </a:cubicBezTo>
                    <a:cubicBezTo>
                      <a:pt x="1440" y="5630"/>
                      <a:pt x="2802" y="4269"/>
                      <a:pt x="4268" y="3012"/>
                    </a:cubicBezTo>
                    <a:cubicBezTo>
                      <a:pt x="5158" y="2253"/>
                      <a:pt x="6075" y="1520"/>
                      <a:pt x="7017" y="813"/>
                    </a:cubicBezTo>
                    <a:cubicBezTo>
                      <a:pt x="7253" y="629"/>
                      <a:pt x="7515" y="446"/>
                      <a:pt x="7777" y="263"/>
                    </a:cubicBezTo>
                    <a:cubicBezTo>
                      <a:pt x="7724" y="184"/>
                      <a:pt x="7672" y="106"/>
                      <a:pt x="7620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6"/>
              <p:cNvSpPr/>
              <p:nvPr/>
            </p:nvSpPr>
            <p:spPr>
              <a:xfrm>
                <a:off x="3739626" y="2775149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820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6"/>
              <p:cNvSpPr/>
              <p:nvPr/>
            </p:nvSpPr>
            <p:spPr>
              <a:xfrm>
                <a:off x="3739626" y="2735136"/>
                <a:ext cx="61983" cy="40030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2436" extrusionOk="0">
                    <a:moveTo>
                      <a:pt x="3771" y="1"/>
                    </a:moveTo>
                    <a:lnTo>
                      <a:pt x="3771" y="1"/>
                    </a:lnTo>
                    <a:cubicBezTo>
                      <a:pt x="3038" y="262"/>
                      <a:pt x="2383" y="603"/>
                      <a:pt x="1755" y="996"/>
                    </a:cubicBezTo>
                    <a:cubicBezTo>
                      <a:pt x="1126" y="1415"/>
                      <a:pt x="498" y="1860"/>
                      <a:pt x="1" y="2436"/>
                    </a:cubicBezTo>
                    <a:cubicBezTo>
                      <a:pt x="1336" y="1493"/>
                      <a:pt x="2698" y="681"/>
                      <a:pt x="3771" y="1"/>
                    </a:cubicBezTo>
                    <a:close/>
                  </a:path>
                </a:pathLst>
              </a:custGeom>
              <a:solidFill>
                <a:srgbClr val="363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6"/>
              <p:cNvSpPr/>
              <p:nvPr/>
            </p:nvSpPr>
            <p:spPr>
              <a:xfrm>
                <a:off x="4113528" y="1833531"/>
                <a:ext cx="239257" cy="277906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16912" extrusionOk="0">
                    <a:moveTo>
                      <a:pt x="3925" y="1"/>
                    </a:moveTo>
                    <a:cubicBezTo>
                      <a:pt x="2703" y="1"/>
                      <a:pt x="1497" y="337"/>
                      <a:pt x="996" y="1425"/>
                    </a:cubicBezTo>
                    <a:cubicBezTo>
                      <a:pt x="1" y="3546"/>
                      <a:pt x="1074" y="6558"/>
                      <a:pt x="1834" y="8312"/>
                    </a:cubicBezTo>
                    <a:cubicBezTo>
                      <a:pt x="2855" y="10669"/>
                      <a:pt x="4426" y="12737"/>
                      <a:pt x="6023" y="14753"/>
                    </a:cubicBezTo>
                    <a:cubicBezTo>
                      <a:pt x="6854" y="15792"/>
                      <a:pt x="7949" y="16912"/>
                      <a:pt x="9417" y="16912"/>
                    </a:cubicBezTo>
                    <a:cubicBezTo>
                      <a:pt x="9614" y="16912"/>
                      <a:pt x="9818" y="16891"/>
                      <a:pt x="10029" y="16848"/>
                    </a:cubicBezTo>
                    <a:cubicBezTo>
                      <a:pt x="11024" y="16665"/>
                      <a:pt x="11915" y="15984"/>
                      <a:pt x="12491" y="15172"/>
                    </a:cubicBezTo>
                    <a:cubicBezTo>
                      <a:pt x="13067" y="14361"/>
                      <a:pt x="13355" y="13470"/>
                      <a:pt x="13538" y="12580"/>
                    </a:cubicBezTo>
                    <a:cubicBezTo>
                      <a:pt x="14559" y="7317"/>
                      <a:pt x="11679" y="2290"/>
                      <a:pt x="6599" y="457"/>
                    </a:cubicBezTo>
                    <a:cubicBezTo>
                      <a:pt x="5959" y="231"/>
                      <a:pt x="4937" y="1"/>
                      <a:pt x="39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6"/>
              <p:cNvSpPr/>
              <p:nvPr/>
            </p:nvSpPr>
            <p:spPr>
              <a:xfrm>
                <a:off x="3719842" y="1826679"/>
                <a:ext cx="604979" cy="679796"/>
              </a:xfrm>
              <a:custGeom>
                <a:avLst/>
                <a:gdLst/>
                <a:ahLst/>
                <a:cxnLst/>
                <a:rect l="l" t="t" r="r" b="b"/>
                <a:pathLst>
                  <a:path w="36816" h="41369" extrusionOk="0">
                    <a:moveTo>
                      <a:pt x="20888" y="0"/>
                    </a:moveTo>
                    <a:cubicBezTo>
                      <a:pt x="20214" y="0"/>
                      <a:pt x="19518" y="38"/>
                      <a:pt x="18800" y="114"/>
                    </a:cubicBezTo>
                    <a:cubicBezTo>
                      <a:pt x="7960" y="1266"/>
                      <a:pt x="0" y="11897"/>
                      <a:pt x="1021" y="23471"/>
                    </a:cubicBezTo>
                    <a:cubicBezTo>
                      <a:pt x="1335" y="27032"/>
                      <a:pt x="2461" y="30200"/>
                      <a:pt x="4163" y="32871"/>
                    </a:cubicBezTo>
                    <a:cubicBezTo>
                      <a:pt x="7482" y="38100"/>
                      <a:pt x="13087" y="41369"/>
                      <a:pt x="19369" y="41369"/>
                    </a:cubicBezTo>
                    <a:cubicBezTo>
                      <a:pt x="19977" y="41369"/>
                      <a:pt x="20591" y="41338"/>
                      <a:pt x="21209" y="41276"/>
                    </a:cubicBezTo>
                    <a:cubicBezTo>
                      <a:pt x="21733" y="41224"/>
                      <a:pt x="22231" y="41171"/>
                      <a:pt x="22728" y="41093"/>
                    </a:cubicBezTo>
                    <a:cubicBezTo>
                      <a:pt x="28017" y="40360"/>
                      <a:pt x="31369" y="38658"/>
                      <a:pt x="33490" y="36301"/>
                    </a:cubicBezTo>
                    <a:cubicBezTo>
                      <a:pt x="35951" y="33525"/>
                      <a:pt x="36711" y="29781"/>
                      <a:pt x="36789" y="25487"/>
                    </a:cubicBezTo>
                    <a:cubicBezTo>
                      <a:pt x="36815" y="23628"/>
                      <a:pt x="36711" y="21690"/>
                      <a:pt x="36553" y="19674"/>
                    </a:cubicBezTo>
                    <a:cubicBezTo>
                      <a:pt x="35673" y="7475"/>
                      <a:pt x="30388" y="0"/>
                      <a:pt x="20888" y="0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6"/>
              <p:cNvSpPr/>
              <p:nvPr/>
            </p:nvSpPr>
            <p:spPr>
              <a:xfrm>
                <a:off x="3593329" y="1733556"/>
                <a:ext cx="645863" cy="537573"/>
              </a:xfrm>
              <a:custGeom>
                <a:avLst/>
                <a:gdLst/>
                <a:ahLst/>
                <a:cxnLst/>
                <a:rect l="l" t="t" r="r" b="b"/>
                <a:pathLst>
                  <a:path w="39304" h="32714" extrusionOk="0">
                    <a:moveTo>
                      <a:pt x="26925" y="0"/>
                    </a:moveTo>
                    <a:cubicBezTo>
                      <a:pt x="25670" y="0"/>
                      <a:pt x="24404" y="115"/>
                      <a:pt x="23148" y="309"/>
                    </a:cubicBezTo>
                    <a:cubicBezTo>
                      <a:pt x="22991" y="335"/>
                      <a:pt x="22834" y="361"/>
                      <a:pt x="22677" y="387"/>
                    </a:cubicBezTo>
                    <a:cubicBezTo>
                      <a:pt x="18408" y="1120"/>
                      <a:pt x="13931" y="2404"/>
                      <a:pt x="10003" y="4577"/>
                    </a:cubicBezTo>
                    <a:cubicBezTo>
                      <a:pt x="8694" y="5310"/>
                      <a:pt x="7411" y="6148"/>
                      <a:pt x="6259" y="7091"/>
                    </a:cubicBezTo>
                    <a:cubicBezTo>
                      <a:pt x="4217" y="8714"/>
                      <a:pt x="2488" y="10756"/>
                      <a:pt x="1441" y="13139"/>
                    </a:cubicBezTo>
                    <a:cubicBezTo>
                      <a:pt x="132" y="16046"/>
                      <a:pt x="1" y="19135"/>
                      <a:pt x="786" y="21858"/>
                    </a:cubicBezTo>
                    <a:cubicBezTo>
                      <a:pt x="1546" y="24582"/>
                      <a:pt x="3719" y="29033"/>
                      <a:pt x="5054" y="29714"/>
                    </a:cubicBezTo>
                    <a:cubicBezTo>
                      <a:pt x="5320" y="29841"/>
                      <a:pt x="5687" y="29886"/>
                      <a:pt x="6107" y="29886"/>
                    </a:cubicBezTo>
                    <a:cubicBezTo>
                      <a:pt x="6640" y="29886"/>
                      <a:pt x="7256" y="29813"/>
                      <a:pt x="7856" y="29740"/>
                    </a:cubicBezTo>
                    <a:cubicBezTo>
                      <a:pt x="8464" y="29676"/>
                      <a:pt x="9052" y="29602"/>
                      <a:pt x="9543" y="29602"/>
                    </a:cubicBezTo>
                    <a:cubicBezTo>
                      <a:pt x="9856" y="29602"/>
                      <a:pt x="10130" y="29632"/>
                      <a:pt x="10344" y="29714"/>
                    </a:cubicBezTo>
                    <a:cubicBezTo>
                      <a:pt x="11705" y="30211"/>
                      <a:pt x="12726" y="30944"/>
                      <a:pt x="13303" y="31966"/>
                    </a:cubicBezTo>
                    <a:cubicBezTo>
                      <a:pt x="13543" y="32372"/>
                      <a:pt x="13822" y="32713"/>
                      <a:pt x="14325" y="32713"/>
                    </a:cubicBezTo>
                    <a:cubicBezTo>
                      <a:pt x="14534" y="32713"/>
                      <a:pt x="14783" y="32654"/>
                      <a:pt x="15083" y="32515"/>
                    </a:cubicBezTo>
                    <a:cubicBezTo>
                      <a:pt x="15764" y="32201"/>
                      <a:pt x="16392" y="31651"/>
                      <a:pt x="16680" y="31075"/>
                    </a:cubicBezTo>
                    <a:cubicBezTo>
                      <a:pt x="17571" y="30028"/>
                      <a:pt x="16890" y="28509"/>
                      <a:pt x="16785" y="27226"/>
                    </a:cubicBezTo>
                    <a:cubicBezTo>
                      <a:pt x="16864" y="26545"/>
                      <a:pt x="16995" y="25865"/>
                      <a:pt x="17335" y="25184"/>
                    </a:cubicBezTo>
                    <a:cubicBezTo>
                      <a:pt x="17859" y="24110"/>
                      <a:pt x="18801" y="23351"/>
                      <a:pt x="19927" y="22906"/>
                    </a:cubicBezTo>
                    <a:cubicBezTo>
                      <a:pt x="20922" y="22513"/>
                      <a:pt x="21917" y="22330"/>
                      <a:pt x="22860" y="22042"/>
                    </a:cubicBezTo>
                    <a:cubicBezTo>
                      <a:pt x="23907" y="21754"/>
                      <a:pt x="28594" y="20497"/>
                      <a:pt x="31998" y="18114"/>
                    </a:cubicBezTo>
                    <a:cubicBezTo>
                      <a:pt x="34041" y="16674"/>
                      <a:pt x="36057" y="14998"/>
                      <a:pt x="37575" y="12956"/>
                    </a:cubicBezTo>
                    <a:cubicBezTo>
                      <a:pt x="38570" y="11620"/>
                      <a:pt x="39304" y="9997"/>
                      <a:pt x="39277" y="8321"/>
                    </a:cubicBezTo>
                    <a:cubicBezTo>
                      <a:pt x="39225" y="4315"/>
                      <a:pt x="35036" y="1644"/>
                      <a:pt x="31684" y="649"/>
                    </a:cubicBezTo>
                    <a:cubicBezTo>
                      <a:pt x="30148" y="191"/>
                      <a:pt x="28546" y="0"/>
                      <a:pt x="26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6"/>
              <p:cNvSpPr/>
              <p:nvPr/>
            </p:nvSpPr>
            <p:spPr>
              <a:xfrm>
                <a:off x="3757702" y="1738617"/>
                <a:ext cx="411355" cy="231074"/>
              </a:xfrm>
              <a:custGeom>
                <a:avLst/>
                <a:gdLst/>
                <a:ahLst/>
                <a:cxnLst/>
                <a:rect l="l" t="t" r="r" b="b"/>
                <a:pathLst>
                  <a:path w="25033" h="14062" extrusionOk="0">
                    <a:moveTo>
                      <a:pt x="13145" y="1"/>
                    </a:moveTo>
                    <a:cubicBezTo>
                      <a:pt x="12988" y="27"/>
                      <a:pt x="12831" y="53"/>
                      <a:pt x="12674" y="79"/>
                    </a:cubicBezTo>
                    <a:cubicBezTo>
                      <a:pt x="8405" y="812"/>
                      <a:pt x="3928" y="2096"/>
                      <a:pt x="0" y="4269"/>
                    </a:cubicBezTo>
                    <a:cubicBezTo>
                      <a:pt x="498" y="6730"/>
                      <a:pt x="2697" y="8851"/>
                      <a:pt x="5211" y="8930"/>
                    </a:cubicBezTo>
                    <a:lnTo>
                      <a:pt x="6573" y="8930"/>
                    </a:lnTo>
                    <a:cubicBezTo>
                      <a:pt x="7227" y="8930"/>
                      <a:pt x="7856" y="8982"/>
                      <a:pt x="8353" y="9401"/>
                    </a:cubicBezTo>
                    <a:cubicBezTo>
                      <a:pt x="8720" y="9689"/>
                      <a:pt x="8929" y="10082"/>
                      <a:pt x="9191" y="10448"/>
                    </a:cubicBezTo>
                    <a:cubicBezTo>
                      <a:pt x="10186" y="11836"/>
                      <a:pt x="11914" y="12648"/>
                      <a:pt x="13616" y="12648"/>
                    </a:cubicBezTo>
                    <a:cubicBezTo>
                      <a:pt x="14271" y="12648"/>
                      <a:pt x="14925" y="12517"/>
                      <a:pt x="15554" y="12281"/>
                    </a:cubicBezTo>
                    <a:cubicBezTo>
                      <a:pt x="15711" y="12203"/>
                      <a:pt x="15920" y="12124"/>
                      <a:pt x="16104" y="12124"/>
                    </a:cubicBezTo>
                    <a:cubicBezTo>
                      <a:pt x="16208" y="12124"/>
                      <a:pt x="16287" y="12150"/>
                      <a:pt x="16366" y="12203"/>
                    </a:cubicBezTo>
                    <a:cubicBezTo>
                      <a:pt x="16549" y="12334"/>
                      <a:pt x="16601" y="12543"/>
                      <a:pt x="16654" y="12753"/>
                    </a:cubicBezTo>
                    <a:cubicBezTo>
                      <a:pt x="16942" y="13486"/>
                      <a:pt x="17753" y="13957"/>
                      <a:pt x="18539" y="14036"/>
                    </a:cubicBezTo>
                    <a:cubicBezTo>
                      <a:pt x="18644" y="14036"/>
                      <a:pt x="18774" y="14062"/>
                      <a:pt x="18879" y="14062"/>
                    </a:cubicBezTo>
                    <a:cubicBezTo>
                      <a:pt x="19560" y="14062"/>
                      <a:pt x="20241" y="13852"/>
                      <a:pt x="20869" y="13669"/>
                    </a:cubicBezTo>
                    <a:cubicBezTo>
                      <a:pt x="21943" y="13329"/>
                      <a:pt x="23016" y="12910"/>
                      <a:pt x="23828" y="12098"/>
                    </a:cubicBezTo>
                    <a:cubicBezTo>
                      <a:pt x="24614" y="11312"/>
                      <a:pt x="25033" y="10029"/>
                      <a:pt x="24535" y="9034"/>
                    </a:cubicBezTo>
                    <a:cubicBezTo>
                      <a:pt x="24168" y="8223"/>
                      <a:pt x="23331" y="7751"/>
                      <a:pt x="22545" y="7332"/>
                    </a:cubicBezTo>
                    <a:cubicBezTo>
                      <a:pt x="19639" y="5683"/>
                      <a:pt x="16784" y="3797"/>
                      <a:pt x="14454" y="1389"/>
                    </a:cubicBezTo>
                    <a:cubicBezTo>
                      <a:pt x="14061" y="970"/>
                      <a:pt x="13564" y="524"/>
                      <a:pt x="131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6"/>
              <p:cNvSpPr/>
              <p:nvPr/>
            </p:nvSpPr>
            <p:spPr>
              <a:xfrm>
                <a:off x="4023463" y="2036309"/>
                <a:ext cx="592" cy="509"/>
              </a:xfrm>
              <a:custGeom>
                <a:avLst/>
                <a:gdLst/>
                <a:ahLst/>
                <a:cxnLst/>
                <a:rect l="l" t="t" r="r" b="b"/>
                <a:pathLst>
                  <a:path w="36" h="31" extrusionOk="0">
                    <a:moveTo>
                      <a:pt x="3" y="0"/>
                    </a:moveTo>
                    <a:cubicBezTo>
                      <a:pt x="1" y="0"/>
                      <a:pt x="9" y="15"/>
                      <a:pt x="9" y="30"/>
                    </a:cubicBezTo>
                    <a:lnTo>
                      <a:pt x="35" y="30"/>
                    </a:lnTo>
                    <a:cubicBezTo>
                      <a:pt x="13" y="8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F039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6"/>
              <p:cNvSpPr/>
              <p:nvPr/>
            </p:nvSpPr>
            <p:spPr>
              <a:xfrm>
                <a:off x="3622168" y="2191498"/>
                <a:ext cx="176847" cy="180018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0955" extrusionOk="0">
                    <a:moveTo>
                      <a:pt x="4178" y="1"/>
                    </a:moveTo>
                    <a:cubicBezTo>
                      <a:pt x="3382" y="1"/>
                      <a:pt x="2603" y="158"/>
                      <a:pt x="1938" y="537"/>
                    </a:cubicBezTo>
                    <a:cubicBezTo>
                      <a:pt x="1257" y="929"/>
                      <a:pt x="681" y="1558"/>
                      <a:pt x="367" y="2500"/>
                    </a:cubicBezTo>
                    <a:cubicBezTo>
                      <a:pt x="0" y="3522"/>
                      <a:pt x="79" y="4621"/>
                      <a:pt x="341" y="5616"/>
                    </a:cubicBezTo>
                    <a:cubicBezTo>
                      <a:pt x="917" y="7737"/>
                      <a:pt x="2383" y="9413"/>
                      <a:pt x="4321" y="10277"/>
                    </a:cubicBezTo>
                    <a:cubicBezTo>
                      <a:pt x="5115" y="10642"/>
                      <a:pt x="6169" y="10955"/>
                      <a:pt x="7208" y="10955"/>
                    </a:cubicBezTo>
                    <a:cubicBezTo>
                      <a:pt x="8257" y="10955"/>
                      <a:pt x="9292" y="10635"/>
                      <a:pt x="10029" y="9727"/>
                    </a:cubicBezTo>
                    <a:cubicBezTo>
                      <a:pt x="10683" y="8942"/>
                      <a:pt x="10762" y="7868"/>
                      <a:pt x="10657" y="6899"/>
                    </a:cubicBezTo>
                    <a:cubicBezTo>
                      <a:pt x="10448" y="4831"/>
                      <a:pt x="9846" y="2343"/>
                      <a:pt x="8144" y="1191"/>
                    </a:cubicBezTo>
                    <a:cubicBezTo>
                      <a:pt x="7160" y="530"/>
                      <a:pt x="5640" y="1"/>
                      <a:pt x="4178" y="1"/>
                    </a:cubicBezTo>
                    <a:close/>
                  </a:path>
                </a:pathLst>
              </a:custGeom>
              <a:solidFill>
                <a:srgbClr val="F79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6"/>
              <p:cNvSpPr/>
              <p:nvPr/>
            </p:nvSpPr>
            <p:spPr>
              <a:xfrm>
                <a:off x="3641952" y="2237903"/>
                <a:ext cx="109145" cy="63232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3848" extrusionOk="0">
                    <a:moveTo>
                      <a:pt x="2271" y="1"/>
                    </a:moveTo>
                    <a:cubicBezTo>
                      <a:pt x="1997" y="1"/>
                      <a:pt x="1725" y="38"/>
                      <a:pt x="1467" y="121"/>
                    </a:cubicBezTo>
                    <a:cubicBezTo>
                      <a:pt x="1127" y="226"/>
                      <a:pt x="812" y="383"/>
                      <a:pt x="551" y="619"/>
                    </a:cubicBezTo>
                    <a:cubicBezTo>
                      <a:pt x="315" y="855"/>
                      <a:pt x="1" y="1247"/>
                      <a:pt x="79" y="1588"/>
                    </a:cubicBezTo>
                    <a:cubicBezTo>
                      <a:pt x="120" y="1750"/>
                      <a:pt x="239" y="1850"/>
                      <a:pt x="388" y="1850"/>
                    </a:cubicBezTo>
                    <a:cubicBezTo>
                      <a:pt x="431" y="1850"/>
                      <a:pt x="477" y="1841"/>
                      <a:pt x="524" y="1823"/>
                    </a:cubicBezTo>
                    <a:cubicBezTo>
                      <a:pt x="760" y="1719"/>
                      <a:pt x="891" y="1457"/>
                      <a:pt x="1074" y="1274"/>
                    </a:cubicBezTo>
                    <a:cubicBezTo>
                      <a:pt x="1284" y="1116"/>
                      <a:pt x="1519" y="986"/>
                      <a:pt x="1781" y="907"/>
                    </a:cubicBezTo>
                    <a:cubicBezTo>
                      <a:pt x="1938" y="855"/>
                      <a:pt x="2095" y="828"/>
                      <a:pt x="2253" y="828"/>
                    </a:cubicBezTo>
                    <a:cubicBezTo>
                      <a:pt x="1991" y="1274"/>
                      <a:pt x="1886" y="1745"/>
                      <a:pt x="1938" y="2269"/>
                    </a:cubicBezTo>
                    <a:cubicBezTo>
                      <a:pt x="1991" y="2557"/>
                      <a:pt x="2069" y="2871"/>
                      <a:pt x="2226" y="3133"/>
                    </a:cubicBezTo>
                    <a:cubicBezTo>
                      <a:pt x="2305" y="3290"/>
                      <a:pt x="2383" y="3421"/>
                      <a:pt x="2514" y="3552"/>
                    </a:cubicBezTo>
                    <a:cubicBezTo>
                      <a:pt x="2541" y="3604"/>
                      <a:pt x="2593" y="3656"/>
                      <a:pt x="2672" y="3709"/>
                    </a:cubicBezTo>
                    <a:cubicBezTo>
                      <a:pt x="2750" y="3787"/>
                      <a:pt x="2829" y="3813"/>
                      <a:pt x="2960" y="3840"/>
                    </a:cubicBezTo>
                    <a:cubicBezTo>
                      <a:pt x="2976" y="3845"/>
                      <a:pt x="2993" y="3848"/>
                      <a:pt x="3010" y="3848"/>
                    </a:cubicBezTo>
                    <a:cubicBezTo>
                      <a:pt x="3153" y="3848"/>
                      <a:pt x="3294" y="3666"/>
                      <a:pt x="3248" y="3525"/>
                    </a:cubicBezTo>
                    <a:cubicBezTo>
                      <a:pt x="3221" y="3447"/>
                      <a:pt x="3221" y="3368"/>
                      <a:pt x="3169" y="3290"/>
                    </a:cubicBezTo>
                    <a:cubicBezTo>
                      <a:pt x="3117" y="3237"/>
                      <a:pt x="3090" y="3185"/>
                      <a:pt x="3038" y="3133"/>
                    </a:cubicBezTo>
                    <a:cubicBezTo>
                      <a:pt x="2960" y="3054"/>
                      <a:pt x="2907" y="2949"/>
                      <a:pt x="2855" y="2871"/>
                    </a:cubicBezTo>
                    <a:cubicBezTo>
                      <a:pt x="2750" y="2635"/>
                      <a:pt x="2672" y="2400"/>
                      <a:pt x="2619" y="2164"/>
                    </a:cubicBezTo>
                    <a:cubicBezTo>
                      <a:pt x="2567" y="1719"/>
                      <a:pt x="2645" y="1274"/>
                      <a:pt x="2855" y="881"/>
                    </a:cubicBezTo>
                    <a:cubicBezTo>
                      <a:pt x="3143" y="933"/>
                      <a:pt x="3431" y="1038"/>
                      <a:pt x="3719" y="1169"/>
                    </a:cubicBezTo>
                    <a:cubicBezTo>
                      <a:pt x="4740" y="1640"/>
                      <a:pt x="5709" y="2583"/>
                      <a:pt x="6180" y="3604"/>
                    </a:cubicBezTo>
                    <a:cubicBezTo>
                      <a:pt x="6225" y="3694"/>
                      <a:pt x="6297" y="3731"/>
                      <a:pt x="6369" y="3731"/>
                    </a:cubicBezTo>
                    <a:cubicBezTo>
                      <a:pt x="6507" y="3731"/>
                      <a:pt x="6642" y="3593"/>
                      <a:pt x="6573" y="3421"/>
                    </a:cubicBezTo>
                    <a:cubicBezTo>
                      <a:pt x="6311" y="2740"/>
                      <a:pt x="6023" y="2112"/>
                      <a:pt x="5526" y="1588"/>
                    </a:cubicBezTo>
                    <a:cubicBezTo>
                      <a:pt x="5002" y="1038"/>
                      <a:pt x="4400" y="619"/>
                      <a:pt x="3745" y="331"/>
                    </a:cubicBezTo>
                    <a:cubicBezTo>
                      <a:pt x="3287" y="128"/>
                      <a:pt x="2775" y="1"/>
                      <a:pt x="2271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6"/>
              <p:cNvSpPr/>
              <p:nvPr/>
            </p:nvSpPr>
            <p:spPr>
              <a:xfrm>
                <a:off x="3788250" y="2299263"/>
                <a:ext cx="319283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19430" h="12596" extrusionOk="0">
                    <a:moveTo>
                      <a:pt x="7306" y="1"/>
                    </a:moveTo>
                    <a:cubicBezTo>
                      <a:pt x="7149" y="1"/>
                      <a:pt x="6965" y="1"/>
                      <a:pt x="6782" y="27"/>
                    </a:cubicBezTo>
                    <a:cubicBezTo>
                      <a:pt x="4530" y="132"/>
                      <a:pt x="2252" y="1101"/>
                      <a:pt x="812" y="2855"/>
                    </a:cubicBezTo>
                    <a:cubicBezTo>
                      <a:pt x="472" y="3248"/>
                      <a:pt x="210" y="3667"/>
                      <a:pt x="0" y="4112"/>
                    </a:cubicBezTo>
                    <a:cubicBezTo>
                      <a:pt x="53" y="4190"/>
                      <a:pt x="79" y="4269"/>
                      <a:pt x="131" y="4348"/>
                    </a:cubicBezTo>
                    <a:cubicBezTo>
                      <a:pt x="3483" y="9453"/>
                      <a:pt x="9008" y="12596"/>
                      <a:pt x="15214" y="12596"/>
                    </a:cubicBezTo>
                    <a:cubicBezTo>
                      <a:pt x="15816" y="12596"/>
                      <a:pt x="16418" y="12569"/>
                      <a:pt x="17046" y="12517"/>
                    </a:cubicBezTo>
                    <a:cubicBezTo>
                      <a:pt x="17570" y="12465"/>
                      <a:pt x="18068" y="12412"/>
                      <a:pt x="18565" y="12334"/>
                    </a:cubicBezTo>
                    <a:cubicBezTo>
                      <a:pt x="18644" y="12124"/>
                      <a:pt x="18722" y="11915"/>
                      <a:pt x="18801" y="11705"/>
                    </a:cubicBezTo>
                    <a:cubicBezTo>
                      <a:pt x="19429" y="9663"/>
                      <a:pt x="18984" y="7411"/>
                      <a:pt x="17884" y="5631"/>
                    </a:cubicBezTo>
                    <a:cubicBezTo>
                      <a:pt x="16758" y="3876"/>
                      <a:pt x="15056" y="2541"/>
                      <a:pt x="13171" y="1572"/>
                    </a:cubicBezTo>
                    <a:cubicBezTo>
                      <a:pt x="11391" y="629"/>
                      <a:pt x="9374" y="1"/>
                      <a:pt x="7306" y="1"/>
                    </a:cubicBezTo>
                    <a:close/>
                  </a:path>
                </a:pathLst>
              </a:custGeom>
              <a:solidFill>
                <a:srgbClr val="F57D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46"/>
              <p:cNvSpPr/>
              <p:nvPr/>
            </p:nvSpPr>
            <p:spPr>
              <a:xfrm>
                <a:off x="4270145" y="2245479"/>
                <a:ext cx="54244" cy="177734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0816" extrusionOk="0">
                    <a:moveTo>
                      <a:pt x="3300" y="1"/>
                    </a:moveTo>
                    <a:lnTo>
                      <a:pt x="3300" y="1"/>
                    </a:lnTo>
                    <a:cubicBezTo>
                      <a:pt x="2096" y="1520"/>
                      <a:pt x="1284" y="3352"/>
                      <a:pt x="786" y="5185"/>
                    </a:cubicBezTo>
                    <a:cubicBezTo>
                      <a:pt x="289" y="7044"/>
                      <a:pt x="106" y="8930"/>
                      <a:pt x="1" y="10815"/>
                    </a:cubicBezTo>
                    <a:cubicBezTo>
                      <a:pt x="2462" y="8039"/>
                      <a:pt x="3222" y="4295"/>
                      <a:pt x="3300" y="1"/>
                    </a:cubicBezTo>
                    <a:close/>
                  </a:path>
                </a:pathLst>
              </a:custGeom>
              <a:solidFill>
                <a:srgbClr val="F57D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46"/>
              <p:cNvSpPr/>
              <p:nvPr/>
            </p:nvSpPr>
            <p:spPr>
              <a:xfrm>
                <a:off x="4081781" y="2261648"/>
                <a:ext cx="163865" cy="70397"/>
              </a:xfrm>
              <a:custGeom>
                <a:avLst/>
                <a:gdLst/>
                <a:ahLst/>
                <a:cxnLst/>
                <a:rect l="l" t="t" r="r" b="b"/>
                <a:pathLst>
                  <a:path w="9972" h="4284" extrusionOk="0">
                    <a:moveTo>
                      <a:pt x="8825" y="0"/>
                    </a:moveTo>
                    <a:cubicBezTo>
                      <a:pt x="8225" y="0"/>
                      <a:pt x="7068" y="449"/>
                      <a:pt x="5415" y="509"/>
                    </a:cubicBezTo>
                    <a:cubicBezTo>
                      <a:pt x="5311" y="513"/>
                      <a:pt x="5209" y="515"/>
                      <a:pt x="5110" y="515"/>
                    </a:cubicBezTo>
                    <a:cubicBezTo>
                      <a:pt x="3755" y="515"/>
                      <a:pt x="2837" y="185"/>
                      <a:pt x="2051" y="185"/>
                    </a:cubicBezTo>
                    <a:cubicBezTo>
                      <a:pt x="1706" y="185"/>
                      <a:pt x="1388" y="249"/>
                      <a:pt x="1069" y="431"/>
                    </a:cubicBezTo>
                    <a:cubicBezTo>
                      <a:pt x="1" y="1027"/>
                      <a:pt x="2136" y="4284"/>
                      <a:pt x="4905" y="4284"/>
                    </a:cubicBezTo>
                    <a:cubicBezTo>
                      <a:pt x="5056" y="4284"/>
                      <a:pt x="5209" y="4274"/>
                      <a:pt x="5363" y="4254"/>
                    </a:cubicBezTo>
                    <a:cubicBezTo>
                      <a:pt x="8348" y="3887"/>
                      <a:pt x="9971" y="1112"/>
                      <a:pt x="9212" y="143"/>
                    </a:cubicBezTo>
                    <a:cubicBezTo>
                      <a:pt x="9134" y="40"/>
                      <a:pt x="9004" y="0"/>
                      <a:pt x="8825" y="0"/>
                    </a:cubicBezTo>
                    <a:close/>
                  </a:path>
                </a:pathLst>
              </a:custGeom>
              <a:solidFill>
                <a:srgbClr val="B22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46"/>
              <p:cNvSpPr/>
              <p:nvPr/>
            </p:nvSpPr>
            <p:spPr>
              <a:xfrm>
                <a:off x="4095026" y="2279083"/>
                <a:ext cx="99844" cy="52913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3220" extrusionOk="0">
                    <a:moveTo>
                      <a:pt x="718" y="0"/>
                    </a:moveTo>
                    <a:cubicBezTo>
                      <a:pt x="455" y="0"/>
                      <a:pt x="209" y="38"/>
                      <a:pt x="1" y="129"/>
                    </a:cubicBezTo>
                    <a:cubicBezTo>
                      <a:pt x="222" y="1307"/>
                      <a:pt x="1982" y="3220"/>
                      <a:pt x="4120" y="3220"/>
                    </a:cubicBezTo>
                    <a:cubicBezTo>
                      <a:pt x="4264" y="3220"/>
                      <a:pt x="4410" y="3211"/>
                      <a:pt x="4557" y="3193"/>
                    </a:cubicBezTo>
                    <a:cubicBezTo>
                      <a:pt x="5107" y="3140"/>
                      <a:pt x="5630" y="2983"/>
                      <a:pt x="6076" y="2774"/>
                    </a:cubicBezTo>
                    <a:cubicBezTo>
                      <a:pt x="5264" y="1805"/>
                      <a:pt x="4164" y="1072"/>
                      <a:pt x="3064" y="601"/>
                    </a:cubicBezTo>
                    <a:cubicBezTo>
                      <a:pt x="2474" y="345"/>
                      <a:pt x="1514" y="0"/>
                      <a:pt x="718" y="0"/>
                    </a:cubicBezTo>
                    <a:close/>
                  </a:path>
                </a:pathLst>
              </a:custGeom>
              <a:solidFill>
                <a:srgbClr val="F044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46"/>
              <p:cNvSpPr/>
              <p:nvPr/>
            </p:nvSpPr>
            <p:spPr>
              <a:xfrm>
                <a:off x="4037036" y="2073381"/>
                <a:ext cx="91578" cy="32783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1995" extrusionOk="0">
                    <a:moveTo>
                      <a:pt x="3216" y="0"/>
                    </a:moveTo>
                    <a:cubicBezTo>
                      <a:pt x="2640" y="0"/>
                      <a:pt x="2116" y="131"/>
                      <a:pt x="1671" y="314"/>
                    </a:cubicBezTo>
                    <a:cubicBezTo>
                      <a:pt x="1069" y="576"/>
                      <a:pt x="466" y="969"/>
                      <a:pt x="152" y="1597"/>
                    </a:cubicBezTo>
                    <a:cubicBezTo>
                      <a:pt x="126" y="1650"/>
                      <a:pt x="100" y="1702"/>
                      <a:pt x="74" y="1781"/>
                    </a:cubicBezTo>
                    <a:cubicBezTo>
                      <a:pt x="27" y="1898"/>
                      <a:pt x="1" y="1994"/>
                      <a:pt x="109" y="1994"/>
                    </a:cubicBezTo>
                    <a:cubicBezTo>
                      <a:pt x="121" y="1994"/>
                      <a:pt x="136" y="1993"/>
                      <a:pt x="152" y="1990"/>
                    </a:cubicBezTo>
                    <a:cubicBezTo>
                      <a:pt x="204" y="1964"/>
                      <a:pt x="257" y="1912"/>
                      <a:pt x="335" y="1859"/>
                    </a:cubicBezTo>
                    <a:cubicBezTo>
                      <a:pt x="915" y="1279"/>
                      <a:pt x="1763" y="855"/>
                      <a:pt x="2796" y="855"/>
                    </a:cubicBezTo>
                    <a:cubicBezTo>
                      <a:pt x="2883" y="855"/>
                      <a:pt x="2970" y="858"/>
                      <a:pt x="3059" y="864"/>
                    </a:cubicBezTo>
                    <a:cubicBezTo>
                      <a:pt x="3347" y="864"/>
                      <a:pt x="3661" y="917"/>
                      <a:pt x="3975" y="995"/>
                    </a:cubicBezTo>
                    <a:cubicBezTo>
                      <a:pt x="4285" y="1043"/>
                      <a:pt x="4595" y="1156"/>
                      <a:pt x="4964" y="1156"/>
                    </a:cubicBezTo>
                    <a:cubicBezTo>
                      <a:pt x="5001" y="1156"/>
                      <a:pt x="5037" y="1155"/>
                      <a:pt x="5075" y="1152"/>
                    </a:cubicBezTo>
                    <a:cubicBezTo>
                      <a:pt x="5467" y="1126"/>
                      <a:pt x="5572" y="760"/>
                      <a:pt x="5415" y="576"/>
                    </a:cubicBezTo>
                    <a:cubicBezTo>
                      <a:pt x="5153" y="288"/>
                      <a:pt x="4603" y="183"/>
                      <a:pt x="4237" y="105"/>
                    </a:cubicBezTo>
                    <a:cubicBezTo>
                      <a:pt x="3896" y="26"/>
                      <a:pt x="3530" y="0"/>
                      <a:pt x="3216" y="0"/>
                    </a:cubicBezTo>
                    <a:close/>
                  </a:path>
                </a:pathLst>
              </a:custGeom>
              <a:solidFill>
                <a:srgbClr val="C14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6"/>
              <p:cNvSpPr/>
              <p:nvPr/>
            </p:nvSpPr>
            <p:spPr>
              <a:xfrm>
                <a:off x="4212106" y="2066939"/>
                <a:ext cx="72106" cy="25865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1574" extrusionOk="0">
                    <a:moveTo>
                      <a:pt x="1939" y="0"/>
                    </a:moveTo>
                    <a:cubicBezTo>
                      <a:pt x="1808" y="0"/>
                      <a:pt x="1676" y="9"/>
                      <a:pt x="1543" y="26"/>
                    </a:cubicBezTo>
                    <a:cubicBezTo>
                      <a:pt x="1307" y="52"/>
                      <a:pt x="1045" y="130"/>
                      <a:pt x="810" y="235"/>
                    </a:cubicBezTo>
                    <a:cubicBezTo>
                      <a:pt x="548" y="366"/>
                      <a:pt x="181" y="523"/>
                      <a:pt x="77" y="837"/>
                    </a:cubicBezTo>
                    <a:cubicBezTo>
                      <a:pt x="1" y="1039"/>
                      <a:pt x="144" y="1362"/>
                      <a:pt x="412" y="1362"/>
                    </a:cubicBezTo>
                    <a:cubicBezTo>
                      <a:pt x="422" y="1362"/>
                      <a:pt x="433" y="1362"/>
                      <a:pt x="443" y="1361"/>
                    </a:cubicBezTo>
                    <a:cubicBezTo>
                      <a:pt x="784" y="1335"/>
                      <a:pt x="993" y="1178"/>
                      <a:pt x="1229" y="1073"/>
                    </a:cubicBezTo>
                    <a:cubicBezTo>
                      <a:pt x="1438" y="968"/>
                      <a:pt x="1648" y="890"/>
                      <a:pt x="1857" y="837"/>
                    </a:cubicBezTo>
                    <a:cubicBezTo>
                      <a:pt x="2036" y="793"/>
                      <a:pt x="2213" y="772"/>
                      <a:pt x="2386" y="772"/>
                    </a:cubicBezTo>
                    <a:cubicBezTo>
                      <a:pt x="3024" y="772"/>
                      <a:pt x="3615" y="1054"/>
                      <a:pt x="4109" y="1466"/>
                    </a:cubicBezTo>
                    <a:cubicBezTo>
                      <a:pt x="4161" y="1518"/>
                      <a:pt x="4214" y="1570"/>
                      <a:pt x="4266" y="1570"/>
                    </a:cubicBezTo>
                    <a:cubicBezTo>
                      <a:pt x="4278" y="1573"/>
                      <a:pt x="4288" y="1574"/>
                      <a:pt x="4296" y="1574"/>
                    </a:cubicBezTo>
                    <a:cubicBezTo>
                      <a:pt x="4388" y="1574"/>
                      <a:pt x="4338" y="1457"/>
                      <a:pt x="4266" y="1361"/>
                    </a:cubicBezTo>
                    <a:cubicBezTo>
                      <a:pt x="4240" y="1282"/>
                      <a:pt x="4187" y="1230"/>
                      <a:pt x="4161" y="1178"/>
                    </a:cubicBezTo>
                    <a:cubicBezTo>
                      <a:pt x="3769" y="628"/>
                      <a:pt x="3245" y="314"/>
                      <a:pt x="2747" y="130"/>
                    </a:cubicBezTo>
                    <a:cubicBezTo>
                      <a:pt x="2497" y="41"/>
                      <a:pt x="2222" y="0"/>
                      <a:pt x="1939" y="0"/>
                    </a:cubicBezTo>
                    <a:close/>
                  </a:path>
                </a:pathLst>
              </a:custGeom>
              <a:solidFill>
                <a:srgbClr val="C14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6"/>
              <p:cNvSpPr/>
              <p:nvPr/>
            </p:nvSpPr>
            <p:spPr>
              <a:xfrm>
                <a:off x="4009594" y="2169708"/>
                <a:ext cx="99959" cy="35856"/>
              </a:xfrm>
              <a:custGeom>
                <a:avLst/>
                <a:gdLst/>
                <a:ahLst/>
                <a:cxnLst/>
                <a:rect l="l" t="t" r="r" b="b"/>
                <a:pathLst>
                  <a:path w="6083" h="2182" extrusionOk="0">
                    <a:moveTo>
                      <a:pt x="3209" y="0"/>
                    </a:moveTo>
                    <a:cubicBezTo>
                      <a:pt x="2630" y="0"/>
                      <a:pt x="2036" y="132"/>
                      <a:pt x="1508" y="396"/>
                    </a:cubicBezTo>
                    <a:cubicBezTo>
                      <a:pt x="1194" y="553"/>
                      <a:pt x="906" y="737"/>
                      <a:pt x="670" y="946"/>
                    </a:cubicBezTo>
                    <a:cubicBezTo>
                      <a:pt x="434" y="1156"/>
                      <a:pt x="146" y="1417"/>
                      <a:pt x="42" y="1732"/>
                    </a:cubicBezTo>
                    <a:cubicBezTo>
                      <a:pt x="0" y="1835"/>
                      <a:pt x="73" y="1939"/>
                      <a:pt x="170" y="1939"/>
                    </a:cubicBezTo>
                    <a:cubicBezTo>
                      <a:pt x="196" y="1939"/>
                      <a:pt x="224" y="1931"/>
                      <a:pt x="251" y="1915"/>
                    </a:cubicBezTo>
                    <a:cubicBezTo>
                      <a:pt x="487" y="1758"/>
                      <a:pt x="670" y="1548"/>
                      <a:pt x="906" y="1365"/>
                    </a:cubicBezTo>
                    <a:cubicBezTo>
                      <a:pt x="1141" y="1208"/>
                      <a:pt x="1403" y="1051"/>
                      <a:pt x="1665" y="920"/>
                    </a:cubicBezTo>
                    <a:cubicBezTo>
                      <a:pt x="2120" y="704"/>
                      <a:pt x="2642" y="576"/>
                      <a:pt x="3148" y="576"/>
                    </a:cubicBezTo>
                    <a:cubicBezTo>
                      <a:pt x="3195" y="576"/>
                      <a:pt x="3242" y="577"/>
                      <a:pt x="3288" y="580"/>
                    </a:cubicBezTo>
                    <a:cubicBezTo>
                      <a:pt x="3786" y="606"/>
                      <a:pt x="4310" y="789"/>
                      <a:pt x="4729" y="1051"/>
                    </a:cubicBezTo>
                    <a:cubicBezTo>
                      <a:pt x="4938" y="1208"/>
                      <a:pt x="5147" y="1365"/>
                      <a:pt x="5331" y="1575"/>
                    </a:cubicBezTo>
                    <a:cubicBezTo>
                      <a:pt x="5488" y="1758"/>
                      <a:pt x="5645" y="1993"/>
                      <a:pt x="5828" y="2151"/>
                    </a:cubicBezTo>
                    <a:cubicBezTo>
                      <a:pt x="5857" y="2172"/>
                      <a:pt x="5890" y="2182"/>
                      <a:pt x="5922" y="2182"/>
                    </a:cubicBezTo>
                    <a:cubicBezTo>
                      <a:pt x="6006" y="2182"/>
                      <a:pt x="6083" y="2115"/>
                      <a:pt x="6064" y="2020"/>
                    </a:cubicBezTo>
                    <a:cubicBezTo>
                      <a:pt x="6064" y="1758"/>
                      <a:pt x="5881" y="1444"/>
                      <a:pt x="5724" y="1234"/>
                    </a:cubicBezTo>
                    <a:cubicBezTo>
                      <a:pt x="5540" y="998"/>
                      <a:pt x="5331" y="789"/>
                      <a:pt x="5095" y="606"/>
                    </a:cubicBezTo>
                    <a:cubicBezTo>
                      <a:pt x="4571" y="265"/>
                      <a:pt x="3995" y="56"/>
                      <a:pt x="3367" y="3"/>
                    </a:cubicBezTo>
                    <a:cubicBezTo>
                      <a:pt x="3315" y="1"/>
                      <a:pt x="3262" y="0"/>
                      <a:pt x="3209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6"/>
              <p:cNvSpPr/>
              <p:nvPr/>
            </p:nvSpPr>
            <p:spPr>
              <a:xfrm>
                <a:off x="4228851" y="2159109"/>
                <a:ext cx="64399" cy="3986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26" extrusionOk="0">
                    <a:moveTo>
                      <a:pt x="1952" y="1"/>
                    </a:moveTo>
                    <a:cubicBezTo>
                      <a:pt x="1831" y="1"/>
                      <a:pt x="1712" y="16"/>
                      <a:pt x="1597" y="46"/>
                    </a:cubicBezTo>
                    <a:cubicBezTo>
                      <a:pt x="1205" y="151"/>
                      <a:pt x="838" y="387"/>
                      <a:pt x="550" y="806"/>
                    </a:cubicBezTo>
                    <a:cubicBezTo>
                      <a:pt x="393" y="989"/>
                      <a:pt x="288" y="1198"/>
                      <a:pt x="183" y="1460"/>
                    </a:cubicBezTo>
                    <a:cubicBezTo>
                      <a:pt x="105" y="1670"/>
                      <a:pt x="0" y="2010"/>
                      <a:pt x="26" y="2272"/>
                    </a:cubicBezTo>
                    <a:cubicBezTo>
                      <a:pt x="44" y="2361"/>
                      <a:pt x="98" y="2425"/>
                      <a:pt x="147" y="2425"/>
                    </a:cubicBezTo>
                    <a:cubicBezTo>
                      <a:pt x="170" y="2425"/>
                      <a:pt x="193" y="2410"/>
                      <a:pt x="210" y="2377"/>
                    </a:cubicBezTo>
                    <a:cubicBezTo>
                      <a:pt x="314" y="2193"/>
                      <a:pt x="367" y="1958"/>
                      <a:pt x="472" y="1774"/>
                    </a:cubicBezTo>
                    <a:cubicBezTo>
                      <a:pt x="550" y="1565"/>
                      <a:pt x="681" y="1355"/>
                      <a:pt x="812" y="1198"/>
                    </a:cubicBezTo>
                    <a:cubicBezTo>
                      <a:pt x="1074" y="884"/>
                      <a:pt x="1362" y="675"/>
                      <a:pt x="1702" y="596"/>
                    </a:cubicBezTo>
                    <a:cubicBezTo>
                      <a:pt x="1789" y="576"/>
                      <a:pt x="1879" y="566"/>
                      <a:pt x="1972" y="566"/>
                    </a:cubicBezTo>
                    <a:cubicBezTo>
                      <a:pt x="2240" y="566"/>
                      <a:pt x="2522" y="650"/>
                      <a:pt x="2776" y="806"/>
                    </a:cubicBezTo>
                    <a:cubicBezTo>
                      <a:pt x="2959" y="884"/>
                      <a:pt x="3116" y="1041"/>
                      <a:pt x="3299" y="1198"/>
                    </a:cubicBezTo>
                    <a:cubicBezTo>
                      <a:pt x="3457" y="1329"/>
                      <a:pt x="3587" y="1539"/>
                      <a:pt x="3771" y="1670"/>
                    </a:cubicBezTo>
                    <a:cubicBezTo>
                      <a:pt x="3785" y="1684"/>
                      <a:pt x="3800" y="1691"/>
                      <a:pt x="3814" y="1691"/>
                    </a:cubicBezTo>
                    <a:cubicBezTo>
                      <a:pt x="3874" y="1691"/>
                      <a:pt x="3918" y="1567"/>
                      <a:pt x="3875" y="1460"/>
                    </a:cubicBezTo>
                    <a:cubicBezTo>
                      <a:pt x="3797" y="1172"/>
                      <a:pt x="3587" y="936"/>
                      <a:pt x="3430" y="753"/>
                    </a:cubicBezTo>
                    <a:cubicBezTo>
                      <a:pt x="3247" y="544"/>
                      <a:pt x="3038" y="387"/>
                      <a:pt x="2828" y="256"/>
                    </a:cubicBezTo>
                    <a:cubicBezTo>
                      <a:pt x="2550" y="89"/>
                      <a:pt x="2246" y="1"/>
                      <a:pt x="1952" y="1"/>
                    </a:cubicBez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46"/>
              <p:cNvSpPr/>
              <p:nvPr/>
            </p:nvSpPr>
            <p:spPr>
              <a:xfrm>
                <a:off x="4174624" y="2117173"/>
                <a:ext cx="53373" cy="125873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7660" extrusionOk="0">
                    <a:moveTo>
                      <a:pt x="764" y="1"/>
                    </a:moveTo>
                    <a:cubicBezTo>
                      <a:pt x="700" y="1"/>
                      <a:pt x="637" y="28"/>
                      <a:pt x="603" y="85"/>
                    </a:cubicBezTo>
                    <a:cubicBezTo>
                      <a:pt x="498" y="268"/>
                      <a:pt x="472" y="503"/>
                      <a:pt x="420" y="713"/>
                    </a:cubicBezTo>
                    <a:cubicBezTo>
                      <a:pt x="394" y="922"/>
                      <a:pt x="341" y="1158"/>
                      <a:pt x="315" y="1394"/>
                    </a:cubicBezTo>
                    <a:cubicBezTo>
                      <a:pt x="237" y="1786"/>
                      <a:pt x="210" y="2205"/>
                      <a:pt x="158" y="2624"/>
                    </a:cubicBezTo>
                    <a:cubicBezTo>
                      <a:pt x="80" y="3410"/>
                      <a:pt x="1" y="4274"/>
                      <a:pt x="394" y="5007"/>
                    </a:cubicBezTo>
                    <a:cubicBezTo>
                      <a:pt x="525" y="5269"/>
                      <a:pt x="760" y="5531"/>
                      <a:pt x="1048" y="5688"/>
                    </a:cubicBezTo>
                    <a:cubicBezTo>
                      <a:pt x="1363" y="5871"/>
                      <a:pt x="1729" y="5871"/>
                      <a:pt x="2096" y="5871"/>
                    </a:cubicBezTo>
                    <a:cubicBezTo>
                      <a:pt x="2174" y="5845"/>
                      <a:pt x="2279" y="5845"/>
                      <a:pt x="2384" y="5845"/>
                    </a:cubicBezTo>
                    <a:cubicBezTo>
                      <a:pt x="2541" y="5871"/>
                      <a:pt x="2619" y="5871"/>
                      <a:pt x="2619" y="6028"/>
                    </a:cubicBezTo>
                    <a:cubicBezTo>
                      <a:pt x="2646" y="6185"/>
                      <a:pt x="2567" y="6395"/>
                      <a:pt x="2488" y="6526"/>
                    </a:cubicBezTo>
                    <a:cubicBezTo>
                      <a:pt x="2331" y="6892"/>
                      <a:pt x="2096" y="7180"/>
                      <a:pt x="1781" y="7390"/>
                    </a:cubicBezTo>
                    <a:cubicBezTo>
                      <a:pt x="1687" y="7461"/>
                      <a:pt x="1720" y="7659"/>
                      <a:pt x="1843" y="7659"/>
                    </a:cubicBezTo>
                    <a:cubicBezTo>
                      <a:pt x="1856" y="7659"/>
                      <a:pt x="1871" y="7657"/>
                      <a:pt x="1886" y="7652"/>
                    </a:cubicBezTo>
                    <a:cubicBezTo>
                      <a:pt x="2541" y="7364"/>
                      <a:pt x="2986" y="6788"/>
                      <a:pt x="3091" y="6081"/>
                    </a:cubicBezTo>
                    <a:cubicBezTo>
                      <a:pt x="3248" y="5033"/>
                      <a:pt x="1912" y="5505"/>
                      <a:pt x="1363" y="5217"/>
                    </a:cubicBezTo>
                    <a:cubicBezTo>
                      <a:pt x="577" y="4824"/>
                      <a:pt x="656" y="3750"/>
                      <a:pt x="708" y="3017"/>
                    </a:cubicBezTo>
                    <a:cubicBezTo>
                      <a:pt x="734" y="2520"/>
                      <a:pt x="786" y="2048"/>
                      <a:pt x="839" y="1577"/>
                    </a:cubicBezTo>
                    <a:cubicBezTo>
                      <a:pt x="891" y="1315"/>
                      <a:pt x="917" y="1080"/>
                      <a:pt x="917" y="818"/>
                    </a:cubicBezTo>
                    <a:cubicBezTo>
                      <a:pt x="944" y="582"/>
                      <a:pt x="996" y="373"/>
                      <a:pt x="944" y="137"/>
                    </a:cubicBezTo>
                    <a:cubicBezTo>
                      <a:pt x="929" y="48"/>
                      <a:pt x="846" y="1"/>
                      <a:pt x="764" y="1"/>
                    </a:cubicBezTo>
                    <a:close/>
                  </a:path>
                </a:pathLst>
              </a:custGeom>
              <a:solidFill>
                <a:srgbClr val="C52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" name="Google Shape;1260;p37">
            <a:extLst>
              <a:ext uri="{FF2B5EF4-FFF2-40B4-BE49-F238E27FC236}">
                <a16:creationId xmlns:a16="http://schemas.microsoft.com/office/drawing/2014/main" id="{7A1993C8-B0D6-4F8D-9A6C-49D2E9C98352}"/>
              </a:ext>
            </a:extLst>
          </p:cNvPr>
          <p:cNvSpPr/>
          <p:nvPr/>
        </p:nvSpPr>
        <p:spPr>
          <a:xfrm>
            <a:off x="4222966" y="1387321"/>
            <a:ext cx="984825" cy="136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150" name="Google Shape;1261;p37">
            <a:extLst>
              <a:ext uri="{FF2B5EF4-FFF2-40B4-BE49-F238E27FC236}">
                <a16:creationId xmlns:a16="http://schemas.microsoft.com/office/drawing/2014/main" id="{BDC1893A-09A6-4E73-A11E-479FEEF0CC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2965" y="2794597"/>
            <a:ext cx="37578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Luyện tập</a:t>
            </a:r>
            <a:endParaRPr sz="6000" dirty="0">
              <a:latin typeface="#9Slide03 Roboto Black" panose="02000000000000000000" pitchFamily="2" charset="0"/>
              <a:ea typeface="#9Slide03 Roboto Black" panose="02000000000000000000" pitchFamily="2" charset="0"/>
            </a:endParaRPr>
          </a:p>
        </p:txBody>
      </p:sp>
      <p:sp>
        <p:nvSpPr>
          <p:cNvPr id="151" name="Google Shape;1262;p37">
            <a:extLst>
              <a:ext uri="{FF2B5EF4-FFF2-40B4-BE49-F238E27FC236}">
                <a16:creationId xmlns:a16="http://schemas.microsoft.com/office/drawing/2014/main" id="{1794AD88-644D-484D-8AF4-DAEF117D0E3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096023" y="1626121"/>
            <a:ext cx="1238708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03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22962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797362"/>
            <a:ext cx="7969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342900">
              <a:lnSpc>
                <a:spcPct val="150000"/>
              </a:lnSpc>
              <a:buClrTx/>
              <a:buFontTx/>
              <a:buAutoNum type="alphaLcParenR"/>
            </a:pP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defTabSz="342900">
              <a:lnSpc>
                <a:spcPct val="150000"/>
              </a:lnSpc>
              <a:buClrTx/>
            </a:pP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ngang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màn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               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tùy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ý.</a:t>
            </a:r>
          </a:p>
          <a:p>
            <a:pPr defTabSz="342900">
              <a:lnSpc>
                <a:spcPct val="150000"/>
              </a:lnSpc>
              <a:buClrTx/>
            </a:pP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màn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35cm.      </a:t>
            </a:r>
          </a:p>
          <a:p>
            <a:pPr defTabSz="342900">
              <a:lnSpc>
                <a:spcPct val="150000"/>
              </a:lnSpc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Lưng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lỏng</a:t>
            </a:r>
            <a:endParaRPr lang="en-US" sz="2400" b="1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 defTabSz="342900">
              <a:lnSpc>
                <a:spcPct val="150000"/>
              </a:lnSpc>
              <a:buClrTx/>
              <a:buFontTx/>
              <a:buAutoNum type="alphaLcParenR" startAt="2"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								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cận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</a:p>
          <a:p>
            <a:pPr defTabSz="342900">
              <a:lnSpc>
                <a:spcPct val="150000"/>
              </a:lnSpc>
              <a:buClrTx/>
            </a:pP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vẹo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						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đau</a:t>
            </a:r>
            <a:r>
              <a:rPr 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4A8C38-8675-4242-B7CA-83DF5729EB8F}"/>
              </a:ext>
            </a:extLst>
          </p:cNvPr>
          <p:cNvSpPr txBox="1"/>
          <p:nvPr/>
        </p:nvSpPr>
        <p:spPr>
          <a:xfrm>
            <a:off x="199623" y="85221"/>
            <a:ext cx="8744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1BA256-FDDB-4460-B8E2-E9DFAC601E71}"/>
              </a:ext>
            </a:extLst>
          </p:cNvPr>
          <p:cNvSpPr/>
          <p:nvPr/>
        </p:nvSpPr>
        <p:spPr>
          <a:xfrm>
            <a:off x="5101389" y="128330"/>
            <a:ext cx="558266" cy="693019"/>
          </a:xfrm>
          <a:prstGeom prst="rect">
            <a:avLst/>
          </a:prstGeom>
          <a:noFill/>
          <a:ln w="38100">
            <a:solidFill>
              <a:srgbClr val="078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6CA202-FBA3-4050-9385-25B2B37F711D}"/>
              </a:ext>
            </a:extLst>
          </p:cNvPr>
          <p:cNvSpPr/>
          <p:nvPr/>
        </p:nvSpPr>
        <p:spPr>
          <a:xfrm>
            <a:off x="5473392" y="1248677"/>
            <a:ext cx="459455" cy="448557"/>
          </a:xfrm>
          <a:prstGeom prst="rect">
            <a:avLst/>
          </a:prstGeom>
          <a:noFill/>
          <a:ln w="38100">
            <a:solidFill>
              <a:srgbClr val="078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C92EC4-30F9-42C6-9290-377546A3F5F6}"/>
              </a:ext>
            </a:extLst>
          </p:cNvPr>
          <p:cNvSpPr/>
          <p:nvPr/>
        </p:nvSpPr>
        <p:spPr>
          <a:xfrm>
            <a:off x="7898957" y="1437365"/>
            <a:ext cx="558266" cy="693019"/>
          </a:xfrm>
          <a:prstGeom prst="rect">
            <a:avLst/>
          </a:prstGeom>
          <a:noFill/>
          <a:ln w="38100">
            <a:solidFill>
              <a:srgbClr val="078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FD56B8-C0C9-4AAE-B86A-586D7317A10C}"/>
              </a:ext>
            </a:extLst>
          </p:cNvPr>
          <p:cNvSpPr/>
          <p:nvPr/>
        </p:nvSpPr>
        <p:spPr>
          <a:xfrm>
            <a:off x="5473392" y="1929955"/>
            <a:ext cx="459455" cy="448557"/>
          </a:xfrm>
          <a:prstGeom prst="rect">
            <a:avLst/>
          </a:prstGeom>
          <a:noFill/>
          <a:ln w="38100">
            <a:solidFill>
              <a:srgbClr val="078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E2A1E6-22B3-4B40-BCBE-E7B48707CCEC}"/>
              </a:ext>
            </a:extLst>
          </p:cNvPr>
          <p:cNvSpPr/>
          <p:nvPr/>
        </p:nvSpPr>
        <p:spPr>
          <a:xfrm>
            <a:off x="5473392" y="2608626"/>
            <a:ext cx="459455" cy="448557"/>
          </a:xfrm>
          <a:prstGeom prst="rect">
            <a:avLst/>
          </a:prstGeom>
          <a:noFill/>
          <a:ln w="38100">
            <a:solidFill>
              <a:srgbClr val="078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978C80-8E1B-4329-93C7-5F5959DACE90}"/>
              </a:ext>
            </a:extLst>
          </p:cNvPr>
          <p:cNvSpPr/>
          <p:nvPr/>
        </p:nvSpPr>
        <p:spPr>
          <a:xfrm>
            <a:off x="7898600" y="3615954"/>
            <a:ext cx="508917" cy="533151"/>
          </a:xfrm>
          <a:prstGeom prst="rect">
            <a:avLst/>
          </a:prstGeom>
          <a:noFill/>
          <a:ln w="38100">
            <a:solidFill>
              <a:srgbClr val="078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F3E418-0A8E-4B24-9D6A-B373228DD3EA}"/>
              </a:ext>
            </a:extLst>
          </p:cNvPr>
          <p:cNvSpPr/>
          <p:nvPr/>
        </p:nvSpPr>
        <p:spPr>
          <a:xfrm>
            <a:off x="7898600" y="4389494"/>
            <a:ext cx="508917" cy="533151"/>
          </a:xfrm>
          <a:prstGeom prst="rect">
            <a:avLst/>
          </a:prstGeom>
          <a:noFill/>
          <a:ln w="38100">
            <a:solidFill>
              <a:srgbClr val="078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F1851C-6A19-4AFB-BAC7-8DA52956B647}"/>
              </a:ext>
            </a:extLst>
          </p:cNvPr>
          <p:cNvSpPr/>
          <p:nvPr/>
        </p:nvSpPr>
        <p:spPr>
          <a:xfrm>
            <a:off x="3704187" y="3527108"/>
            <a:ext cx="558266" cy="590313"/>
          </a:xfrm>
          <a:prstGeom prst="rect">
            <a:avLst/>
          </a:prstGeom>
          <a:noFill/>
          <a:ln w="38100">
            <a:solidFill>
              <a:srgbClr val="078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112088-36A4-4F30-A401-1A85B3210981}"/>
              </a:ext>
            </a:extLst>
          </p:cNvPr>
          <p:cNvSpPr/>
          <p:nvPr/>
        </p:nvSpPr>
        <p:spPr>
          <a:xfrm>
            <a:off x="3704187" y="4300649"/>
            <a:ext cx="558266" cy="452518"/>
          </a:xfrm>
          <a:prstGeom prst="rect">
            <a:avLst/>
          </a:prstGeom>
          <a:noFill/>
          <a:ln w="38100">
            <a:solidFill>
              <a:srgbClr val="078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985B00-B24C-4BEC-956F-735A21351C43}"/>
              </a:ext>
            </a:extLst>
          </p:cNvPr>
          <p:cNvSpPr txBox="1"/>
          <p:nvPr/>
        </p:nvSpPr>
        <p:spPr>
          <a:xfrm>
            <a:off x="5548647" y="1211345"/>
            <a:ext cx="308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endParaRPr lang="en-US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51E467-0D85-462E-9DF9-E25008811C7E}"/>
              </a:ext>
            </a:extLst>
          </p:cNvPr>
          <p:cNvSpPr txBox="1"/>
          <p:nvPr/>
        </p:nvSpPr>
        <p:spPr>
          <a:xfrm>
            <a:off x="5549528" y="2568919"/>
            <a:ext cx="308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endParaRPr lang="en-US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B4B1F0-CB1C-4114-AC5C-E973BF8BF1D2}"/>
              </a:ext>
            </a:extLst>
          </p:cNvPr>
          <p:cNvSpPr txBox="1"/>
          <p:nvPr/>
        </p:nvSpPr>
        <p:spPr>
          <a:xfrm>
            <a:off x="3769720" y="3594201"/>
            <a:ext cx="375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endParaRPr lang="en-US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99B58B-405F-410A-81E1-E023AB609B4F}"/>
              </a:ext>
            </a:extLst>
          </p:cNvPr>
          <p:cNvSpPr txBox="1"/>
          <p:nvPr/>
        </p:nvSpPr>
        <p:spPr>
          <a:xfrm>
            <a:off x="7974736" y="3613956"/>
            <a:ext cx="342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endParaRPr lang="en-US"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EA0824-2DC1-4744-92F0-5BE984DF6F3C}"/>
              </a:ext>
            </a:extLst>
          </p:cNvPr>
          <p:cNvSpPr txBox="1"/>
          <p:nvPr/>
        </p:nvSpPr>
        <p:spPr>
          <a:xfrm>
            <a:off x="3769720" y="4222736"/>
            <a:ext cx="375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endParaRPr lang="en-US" sz="2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DA3843-48A2-4F7D-BB0B-B8A41E357FAD}"/>
              </a:ext>
            </a:extLst>
          </p:cNvPr>
          <p:cNvSpPr txBox="1"/>
          <p:nvPr/>
        </p:nvSpPr>
        <p:spPr>
          <a:xfrm>
            <a:off x="7974736" y="1466734"/>
            <a:ext cx="375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7BDC04-DA35-48B6-99C8-93189EFF48F9}"/>
              </a:ext>
            </a:extLst>
          </p:cNvPr>
          <p:cNvSpPr txBox="1"/>
          <p:nvPr/>
        </p:nvSpPr>
        <p:spPr>
          <a:xfrm>
            <a:off x="5557104" y="1926445"/>
            <a:ext cx="308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BA6677-D14C-4E65-9130-B9C067D0FD72}"/>
              </a:ext>
            </a:extLst>
          </p:cNvPr>
          <p:cNvSpPr txBox="1"/>
          <p:nvPr/>
        </p:nvSpPr>
        <p:spPr>
          <a:xfrm>
            <a:off x="8032131" y="4399425"/>
            <a:ext cx="342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933" y="97459"/>
            <a:ext cx="8760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>
              <a:buClrTx/>
            </a:pPr>
            <a:r>
              <a:rPr lang="en-US" sz="28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28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_ )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endParaRPr lang="vi-VN" sz="2800" b="1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ayTinhDucDung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7" y="1474115"/>
            <a:ext cx="228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ayTinhDucDung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506" y="1300209"/>
            <a:ext cx="1639642" cy="284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50" y="1804653"/>
            <a:ext cx="1981421" cy="164688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1806" y="4440158"/>
            <a:ext cx="2408689" cy="17268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vi-VN" sz="135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806" y="4503377"/>
            <a:ext cx="264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24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Bước</a:t>
            </a:r>
            <a:r>
              <a:rPr lang="en-US" sz="24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__:</a:t>
            </a:r>
          </a:p>
          <a:p>
            <a:pPr defTabSz="342900">
              <a:buClrTx/>
            </a:pPr>
            <a:r>
              <a:rPr lang="en-US" sz="24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Bật</a:t>
            </a:r>
            <a:r>
              <a:rPr lang="en-US" sz="24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công</a:t>
            </a:r>
            <a:r>
              <a:rPr lang="en-US" sz="24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tắc</a:t>
            </a:r>
            <a:r>
              <a:rPr lang="en-US" sz="24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màn</a:t>
            </a:r>
            <a:r>
              <a:rPr lang="en-US" sz="24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hình</a:t>
            </a:r>
            <a:r>
              <a:rPr lang="en-US" sz="24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máy</a:t>
            </a:r>
            <a:r>
              <a:rPr lang="en-US" sz="24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tính</a:t>
            </a:r>
            <a:r>
              <a:rPr lang="en-US" sz="24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endParaRPr lang="vi-VN" sz="2400" b="1" kern="1200" dirty="0">
              <a:solidFill>
                <a:prstClr val="black"/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76649" y="4443109"/>
            <a:ext cx="2573006" cy="1726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vi-VN" sz="135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9825" y="4507607"/>
            <a:ext cx="255983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Bước</a:t>
            </a:r>
            <a:r>
              <a:rPr lang="en-US" sz="21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__:</a:t>
            </a:r>
          </a:p>
          <a:p>
            <a:pPr algn="just" defTabSz="342900"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Cắm</a:t>
            </a:r>
            <a:r>
              <a:rPr lang="en-US" sz="21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dây</a:t>
            </a:r>
            <a:r>
              <a:rPr lang="en-US" sz="21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nguồn</a:t>
            </a:r>
            <a:r>
              <a:rPr lang="en-US" sz="21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máy</a:t>
            </a:r>
            <a:r>
              <a:rPr lang="en-US" sz="21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tính</a:t>
            </a:r>
            <a:r>
              <a:rPr lang="en-US" sz="21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vào</a:t>
            </a:r>
            <a:r>
              <a:rPr lang="en-US" sz="21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ổ </a:t>
            </a:r>
            <a:r>
              <a:rPr lang="en-US" sz="21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điện</a:t>
            </a:r>
            <a:r>
              <a:rPr lang="en-US" sz="21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endParaRPr lang="vi-VN" sz="2100" b="1" kern="1200" dirty="0">
              <a:solidFill>
                <a:prstClr val="black"/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71370" y="4443109"/>
            <a:ext cx="2408689" cy="172687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5811" y="4652135"/>
            <a:ext cx="21466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Bước</a:t>
            </a:r>
            <a:r>
              <a:rPr lang="en-US" sz="21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__:</a:t>
            </a:r>
          </a:p>
          <a:p>
            <a:pPr algn="just" defTabSz="342900"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Bật</a:t>
            </a:r>
            <a:r>
              <a:rPr lang="en-US" sz="21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công</a:t>
            </a:r>
            <a:r>
              <a:rPr lang="en-US" sz="21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tắc</a:t>
            </a:r>
            <a:r>
              <a:rPr lang="en-US" sz="21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trên</a:t>
            </a:r>
            <a:r>
              <a:rPr lang="en-US" sz="21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thân</a:t>
            </a:r>
            <a:r>
              <a:rPr lang="en-US" sz="21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máy</a:t>
            </a:r>
            <a:r>
              <a:rPr lang="en-US" sz="2100" b="1" kern="1200" dirty="0">
                <a:solidFill>
                  <a:prstClr val="black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endParaRPr lang="vi-VN" sz="2100" b="1" kern="1200" dirty="0">
              <a:solidFill>
                <a:prstClr val="black"/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4211971" y="4504654"/>
            <a:ext cx="25538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buClrTx/>
            </a:pP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en-US" sz="21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2233" y="4504654"/>
            <a:ext cx="3193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ClrTx/>
            </a:pP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en-US" sz="21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35821" y="4652135"/>
            <a:ext cx="3193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ClrTx/>
            </a:pP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3119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47"/>
          <p:cNvSpPr txBox="1">
            <a:spLocks noGrp="1"/>
          </p:cNvSpPr>
          <p:nvPr>
            <p:ph type="title"/>
          </p:nvPr>
        </p:nvSpPr>
        <p:spPr>
          <a:xfrm>
            <a:off x="4414652" y="785640"/>
            <a:ext cx="35151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85" name="Google Shape;1785;p47"/>
          <p:cNvPicPr preferRelativeResize="0"/>
          <p:nvPr/>
        </p:nvPicPr>
        <p:blipFill rotWithShape="1">
          <a:blip r:embed="rId3">
            <a:alphaModFix/>
          </a:blip>
          <a:srcRect l="14806" r="18437"/>
          <a:stretch/>
        </p:blipFill>
        <p:spPr>
          <a:xfrm>
            <a:off x="0" y="1029419"/>
            <a:ext cx="3343500" cy="445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F587E-58CC-436B-B14B-F8FEA6341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1E713530-121E-4E0B-BCD4-BA87058899EF}"/>
              </a:ext>
            </a:extLst>
          </p:cNvPr>
          <p:cNvSpPr/>
          <p:nvPr/>
        </p:nvSpPr>
        <p:spPr>
          <a:xfrm>
            <a:off x="3343500" y="1156611"/>
            <a:ext cx="5725886" cy="4458000"/>
          </a:xfrm>
          <a:prstGeom prst="horizontalScroll">
            <a:avLst>
              <a:gd name="adj" fmla="val 743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B71B95-7F28-4D12-93DA-514186A972DA}"/>
              </a:ext>
            </a:extLst>
          </p:cNvPr>
          <p:cNvSpPr txBox="1"/>
          <p:nvPr/>
        </p:nvSpPr>
        <p:spPr>
          <a:xfrm>
            <a:off x="3689855" y="1572338"/>
            <a:ext cx="5236431" cy="371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57"/>
          <p:cNvSpPr/>
          <p:nvPr/>
        </p:nvSpPr>
        <p:spPr>
          <a:xfrm>
            <a:off x="720000" y="1411560"/>
            <a:ext cx="685800" cy="914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57"/>
          <p:cNvSpPr txBox="1">
            <a:spLocks noGrp="1"/>
          </p:cNvSpPr>
          <p:nvPr>
            <p:ph type="subTitle" idx="6"/>
          </p:nvPr>
        </p:nvSpPr>
        <p:spPr>
          <a:xfrm>
            <a:off x="1740172" y="4302489"/>
            <a:ext cx="7110288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trước bài 3: </a:t>
            </a:r>
            <a:r>
              <a:rPr lang="e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 máy tính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5" name="Google Shape;2125;p57"/>
          <p:cNvSpPr txBox="1">
            <a:spLocks noGrp="1"/>
          </p:cNvSpPr>
          <p:nvPr>
            <p:ph type="title"/>
          </p:nvPr>
        </p:nvSpPr>
        <p:spPr>
          <a:xfrm>
            <a:off x="720000" y="24454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7" name="Google Shape;2127;p57"/>
          <p:cNvSpPr txBox="1">
            <a:spLocks noGrp="1"/>
          </p:cNvSpPr>
          <p:nvPr>
            <p:ph type="subTitle" idx="2"/>
          </p:nvPr>
        </p:nvSpPr>
        <p:spPr>
          <a:xfrm>
            <a:off x="1592025" y="1403731"/>
            <a:ext cx="7357242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bật, tắt máy tính theo đúng quy trình  đã học; ngồi đúng tư thế khi làm việc với máy tính.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9" name="Google Shape;2129;p57"/>
          <p:cNvSpPr txBox="1">
            <a:spLocks noGrp="1"/>
          </p:cNvSpPr>
          <p:nvPr>
            <p:ph type="subTitle" idx="4"/>
          </p:nvPr>
        </p:nvSpPr>
        <p:spPr>
          <a:xfrm>
            <a:off x="1740172" y="2939958"/>
            <a:ext cx="7110287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bài tập 1, 2, 3, 4 trang  6, 7 - SBT (</a:t>
            </a:r>
            <a:r>
              <a:rPr lang="e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khuyến khích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31" name="Google Shape;2131;p57"/>
          <p:cNvGrpSpPr/>
          <p:nvPr/>
        </p:nvGrpSpPr>
        <p:grpSpPr>
          <a:xfrm>
            <a:off x="906225" y="1642799"/>
            <a:ext cx="313444" cy="451616"/>
            <a:chOff x="1748310" y="2408601"/>
            <a:chExt cx="308508" cy="333378"/>
          </a:xfrm>
        </p:grpSpPr>
        <p:sp>
          <p:nvSpPr>
            <p:cNvPr id="2132" name="Google Shape;2132;p57"/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7"/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7"/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7"/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7"/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7"/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7"/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7"/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0" name="Google Shape;2140;p57"/>
          <p:cNvSpPr/>
          <p:nvPr/>
        </p:nvSpPr>
        <p:spPr>
          <a:xfrm>
            <a:off x="720000" y="2843002"/>
            <a:ext cx="685800" cy="914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57"/>
          <p:cNvSpPr/>
          <p:nvPr/>
        </p:nvSpPr>
        <p:spPr>
          <a:xfrm>
            <a:off x="720000" y="4224541"/>
            <a:ext cx="685800" cy="914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2" name="Google Shape;2142;p57"/>
          <p:cNvGrpSpPr/>
          <p:nvPr/>
        </p:nvGrpSpPr>
        <p:grpSpPr>
          <a:xfrm>
            <a:off x="892893" y="3073367"/>
            <a:ext cx="340498" cy="453997"/>
            <a:chOff x="4674908" y="3682271"/>
            <a:chExt cx="371966" cy="371966"/>
          </a:xfrm>
        </p:grpSpPr>
        <p:sp>
          <p:nvSpPr>
            <p:cNvPr id="2143" name="Google Shape;2143;p57"/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7"/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7"/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7"/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7" name="Google Shape;2147;p57"/>
          <p:cNvGrpSpPr/>
          <p:nvPr/>
        </p:nvGrpSpPr>
        <p:grpSpPr>
          <a:xfrm>
            <a:off x="868705" y="4494657"/>
            <a:ext cx="388205" cy="384440"/>
            <a:chOff x="3486572" y="2433470"/>
            <a:chExt cx="379328" cy="281738"/>
          </a:xfrm>
        </p:grpSpPr>
        <p:sp>
          <p:nvSpPr>
            <p:cNvPr id="2148" name="Google Shape;2148;p57"/>
            <p:cNvSpPr/>
            <p:nvPr/>
          </p:nvSpPr>
          <p:spPr>
            <a:xfrm>
              <a:off x="3549217" y="2556544"/>
              <a:ext cx="253724" cy="139858"/>
            </a:xfrm>
            <a:custGeom>
              <a:avLst/>
              <a:gdLst/>
              <a:ahLst/>
              <a:cxnLst/>
              <a:rect l="l" t="t" r="r" b="b"/>
              <a:pathLst>
                <a:path w="16946" h="9341" extrusionOk="0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7"/>
            <p:cNvSpPr/>
            <p:nvPr/>
          </p:nvSpPr>
          <p:spPr>
            <a:xfrm>
              <a:off x="3549532" y="2556544"/>
              <a:ext cx="62016" cy="129392"/>
            </a:xfrm>
            <a:custGeom>
              <a:avLst/>
              <a:gdLst/>
              <a:ahLst/>
              <a:cxnLst/>
              <a:rect l="l" t="t" r="r" b="b"/>
              <a:pathLst>
                <a:path w="4142" h="8642" extrusionOk="0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7"/>
            <p:cNvSpPr/>
            <p:nvPr/>
          </p:nvSpPr>
          <p:spPr>
            <a:xfrm>
              <a:off x="3746734" y="2570079"/>
              <a:ext cx="12921" cy="113342"/>
            </a:xfrm>
            <a:custGeom>
              <a:avLst/>
              <a:gdLst/>
              <a:ahLst/>
              <a:cxnLst/>
              <a:rect l="l" t="t" r="r" b="b"/>
              <a:pathLst>
                <a:path w="863" h="7570" extrusionOk="0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7"/>
            <p:cNvSpPr/>
            <p:nvPr/>
          </p:nvSpPr>
          <p:spPr>
            <a:xfrm>
              <a:off x="3549532" y="2556544"/>
              <a:ext cx="253410" cy="56057"/>
            </a:xfrm>
            <a:custGeom>
              <a:avLst/>
              <a:gdLst/>
              <a:ahLst/>
              <a:cxnLst/>
              <a:rect l="l" t="t" r="r" b="b"/>
              <a:pathLst>
                <a:path w="16925" h="3744" extrusionOk="0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7"/>
            <p:cNvSpPr/>
            <p:nvPr/>
          </p:nvSpPr>
          <p:spPr>
            <a:xfrm>
              <a:off x="3486572" y="2433470"/>
              <a:ext cx="379328" cy="171255"/>
            </a:xfrm>
            <a:custGeom>
              <a:avLst/>
              <a:gdLst/>
              <a:ahLst/>
              <a:cxnLst/>
              <a:rect l="l" t="t" r="r" b="b"/>
              <a:pathLst>
                <a:path w="25335" h="11438" extrusionOk="0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7"/>
            <p:cNvSpPr/>
            <p:nvPr/>
          </p:nvSpPr>
          <p:spPr>
            <a:xfrm>
              <a:off x="3486572" y="2505862"/>
              <a:ext cx="189507" cy="98863"/>
            </a:xfrm>
            <a:custGeom>
              <a:avLst/>
              <a:gdLst/>
              <a:ahLst/>
              <a:cxnLst/>
              <a:rect l="l" t="t" r="r" b="b"/>
              <a:pathLst>
                <a:path w="12657" h="6603" extrusionOk="0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7"/>
            <p:cNvSpPr/>
            <p:nvPr/>
          </p:nvSpPr>
          <p:spPr>
            <a:xfrm>
              <a:off x="3667994" y="2491294"/>
              <a:ext cx="111650" cy="223914"/>
            </a:xfrm>
            <a:custGeom>
              <a:avLst/>
              <a:gdLst/>
              <a:ahLst/>
              <a:cxnLst/>
              <a:rect l="l" t="t" r="r" b="b"/>
              <a:pathLst>
                <a:path w="7457" h="14955" extrusionOk="0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44"/>
          <p:cNvSpPr txBox="1">
            <a:spLocks noGrp="1"/>
          </p:cNvSpPr>
          <p:nvPr>
            <p:ph type="title"/>
          </p:nvPr>
        </p:nvSpPr>
        <p:spPr>
          <a:xfrm>
            <a:off x="275528" y="605379"/>
            <a:ext cx="913561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078309"/>
                </a:solidFill>
                <a:latin typeface="#9Slide04 Judson" panose="02000603000000000000" pitchFamily="2" charset="0"/>
              </a:rPr>
              <a:t>TẠM BIỆT VÀ </a:t>
            </a:r>
            <a:br>
              <a:rPr lang="en" sz="6000" b="1" dirty="0">
                <a:solidFill>
                  <a:srgbClr val="078309"/>
                </a:solidFill>
                <a:latin typeface="#9Slide04 Judson" panose="02000603000000000000" pitchFamily="2" charset="0"/>
              </a:rPr>
            </a:br>
            <a:r>
              <a:rPr lang="en" sz="6000" b="1" dirty="0">
                <a:solidFill>
                  <a:srgbClr val="078309"/>
                </a:solidFill>
                <a:latin typeface="#9Slide04 Judson" panose="02000603000000000000" pitchFamily="2" charset="0"/>
              </a:rPr>
              <a:t>HẸN GẶP LẠI CÁC CON </a:t>
            </a:r>
            <a:endParaRPr sz="6000" b="1" dirty="0">
              <a:solidFill>
                <a:srgbClr val="078309"/>
              </a:solidFill>
              <a:latin typeface="#9Slide04 Judson" panose="02000603000000000000" pitchFamily="2" charset="0"/>
            </a:endParaRPr>
          </a:p>
        </p:txBody>
      </p:sp>
      <p:sp>
        <p:nvSpPr>
          <p:cNvPr id="1554" name="Google Shape;1554;p44"/>
          <p:cNvSpPr/>
          <p:nvPr/>
        </p:nvSpPr>
        <p:spPr>
          <a:xfrm>
            <a:off x="655301" y="183708"/>
            <a:ext cx="1322035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44"/>
          <p:cNvSpPr/>
          <p:nvPr/>
        </p:nvSpPr>
        <p:spPr>
          <a:xfrm>
            <a:off x="7036250" y="610701"/>
            <a:ext cx="2374888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35"/>
          <p:cNvSpPr txBox="1">
            <a:spLocks noGrp="1"/>
          </p:cNvSpPr>
          <p:nvPr>
            <p:ph type="title"/>
          </p:nvPr>
        </p:nvSpPr>
        <p:spPr>
          <a:xfrm>
            <a:off x="217437" y="720037"/>
            <a:ext cx="6762093" cy="34846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B9C05"/>
                </a:solidFill>
                <a:latin typeface="#9Slide03 SVNNexa Rust Sans Bla" panose="020B0606040200020203" pitchFamily="34" charset="0"/>
              </a:rPr>
              <a:t>BÀI 2: </a:t>
            </a:r>
            <a:br>
              <a:rPr lang="en-US" sz="4000" dirty="0">
                <a:solidFill>
                  <a:srgbClr val="FB9C05"/>
                </a:solidFill>
                <a:latin typeface="#9Slide03 SVNNexa Rust Sans Bla" panose="020B0606040200020203" pitchFamily="34" charset="0"/>
              </a:rPr>
            </a:br>
            <a:br>
              <a:rPr lang="en-US" sz="4000" dirty="0">
                <a:latin typeface="#9Slide03 SVNNexa Rust Sans Bla" panose="020B0606040200020203" pitchFamily="34" charset="0"/>
              </a:rPr>
            </a:br>
            <a:r>
              <a:rPr lang="en-US" sz="4000" dirty="0">
                <a:solidFill>
                  <a:srgbClr val="027182"/>
                </a:solidFill>
                <a:latin typeface="#9Slide03 SVNNexa Rust Sans Bla" panose="020B0606040200020203" pitchFamily="34" charset="0"/>
              </a:rPr>
              <a:t>BẮT ĐẦU LÀM VIỆC VỚI MÁY TÍNH</a:t>
            </a:r>
            <a:endParaRPr sz="4000" dirty="0">
              <a:solidFill>
                <a:srgbClr val="027182"/>
              </a:solidFill>
              <a:latin typeface="#9Slide03 SVNNexa Rust Sans Bla" panose="020B0606040200020203" pitchFamily="34" charset="0"/>
            </a:endParaRPr>
          </a:p>
        </p:txBody>
      </p:sp>
      <p:sp>
        <p:nvSpPr>
          <p:cNvPr id="1214" name="Google Shape;1214;p35"/>
          <p:cNvSpPr/>
          <p:nvPr/>
        </p:nvSpPr>
        <p:spPr>
          <a:xfrm>
            <a:off x="5475530" y="3777659"/>
            <a:ext cx="1674219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5"/>
          <p:cNvSpPr/>
          <p:nvPr/>
        </p:nvSpPr>
        <p:spPr>
          <a:xfrm>
            <a:off x="160702" y="244468"/>
            <a:ext cx="1410167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5"/>
          <p:cNvSpPr/>
          <p:nvPr/>
        </p:nvSpPr>
        <p:spPr>
          <a:xfrm>
            <a:off x="2033580" y="280682"/>
            <a:ext cx="820558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5"/>
          <p:cNvSpPr/>
          <p:nvPr/>
        </p:nvSpPr>
        <p:spPr>
          <a:xfrm>
            <a:off x="4335963" y="259567"/>
            <a:ext cx="160115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5"/>
          <p:cNvSpPr/>
          <p:nvPr/>
        </p:nvSpPr>
        <p:spPr>
          <a:xfrm>
            <a:off x="6527796" y="534944"/>
            <a:ext cx="2162455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0" name="Google Shape;1220;p35"/>
          <p:cNvGrpSpPr/>
          <p:nvPr/>
        </p:nvGrpSpPr>
        <p:grpSpPr>
          <a:xfrm>
            <a:off x="6763682" y="2312585"/>
            <a:ext cx="2312836" cy="3911956"/>
            <a:chOff x="6607309" y="1724000"/>
            <a:chExt cx="2252251" cy="2857110"/>
          </a:xfrm>
        </p:grpSpPr>
        <p:sp>
          <p:nvSpPr>
            <p:cNvPr id="122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35"/>
          <p:cNvGrpSpPr/>
          <p:nvPr/>
        </p:nvGrpSpPr>
        <p:grpSpPr>
          <a:xfrm>
            <a:off x="5150658" y="5191634"/>
            <a:ext cx="4026800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36"/>
          <p:cNvSpPr/>
          <p:nvPr/>
        </p:nvSpPr>
        <p:spPr>
          <a:xfrm>
            <a:off x="160186" y="2304193"/>
            <a:ext cx="796500" cy="106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0" name="Google Shape;1240;p36"/>
          <p:cNvSpPr/>
          <p:nvPr/>
        </p:nvSpPr>
        <p:spPr>
          <a:xfrm>
            <a:off x="160184" y="4818941"/>
            <a:ext cx="796500" cy="106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1" name="Google Shape;1241;p36"/>
          <p:cNvSpPr/>
          <p:nvPr/>
        </p:nvSpPr>
        <p:spPr>
          <a:xfrm>
            <a:off x="135164" y="3625519"/>
            <a:ext cx="796500" cy="106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2" name="Google Shape;1242;p36"/>
          <p:cNvSpPr/>
          <p:nvPr/>
        </p:nvSpPr>
        <p:spPr>
          <a:xfrm>
            <a:off x="136482" y="1034873"/>
            <a:ext cx="796500" cy="106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3" name="Google Shape;1243;p36"/>
          <p:cNvSpPr txBox="1">
            <a:spLocks noGrp="1"/>
          </p:cNvSpPr>
          <p:nvPr>
            <p:ph type="title" idx="8"/>
          </p:nvPr>
        </p:nvSpPr>
        <p:spPr>
          <a:xfrm>
            <a:off x="136482" y="1171273"/>
            <a:ext cx="7965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4" name="Google Shape;1244;p36"/>
          <p:cNvSpPr txBox="1">
            <a:spLocks noGrp="1"/>
          </p:cNvSpPr>
          <p:nvPr>
            <p:ph type="title" idx="13"/>
          </p:nvPr>
        </p:nvSpPr>
        <p:spPr>
          <a:xfrm>
            <a:off x="129391" y="3750237"/>
            <a:ext cx="7965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5" name="Google Shape;1245;p36"/>
          <p:cNvSpPr txBox="1">
            <a:spLocks noGrp="1"/>
          </p:cNvSpPr>
          <p:nvPr>
            <p:ph type="title" idx="15"/>
          </p:nvPr>
        </p:nvSpPr>
        <p:spPr>
          <a:xfrm>
            <a:off x="720000" y="-80655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27182"/>
                </a:solidFill>
                <a:latin typeface="#9Slide03 SVNNeutraface 2" panose="02000600040000020004" pitchFamily="2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Nội dung bài</a:t>
            </a:r>
            <a:endParaRPr b="1" dirty="0">
              <a:solidFill>
                <a:srgbClr val="027182"/>
              </a:solidFill>
              <a:latin typeface="#9Slide03 SVNNeutraface 2" panose="02000600040000020004" pitchFamily="2" charset="0"/>
              <a:ea typeface="#9Slide03 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46" name="Google Shape;1246;p36"/>
          <p:cNvSpPr txBox="1">
            <a:spLocks noGrp="1"/>
          </p:cNvSpPr>
          <p:nvPr>
            <p:ph type="title"/>
          </p:nvPr>
        </p:nvSpPr>
        <p:spPr>
          <a:xfrm>
            <a:off x="1005607" y="1267052"/>
            <a:ext cx="26466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8" name="Google Shape;1248;p36"/>
          <p:cNvSpPr txBox="1">
            <a:spLocks noGrp="1"/>
          </p:cNvSpPr>
          <p:nvPr>
            <p:ph type="title" idx="2"/>
          </p:nvPr>
        </p:nvSpPr>
        <p:spPr>
          <a:xfrm>
            <a:off x="1086488" y="2559193"/>
            <a:ext cx="26466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0" name="Google Shape;1250;p36"/>
          <p:cNvSpPr txBox="1">
            <a:spLocks noGrp="1"/>
          </p:cNvSpPr>
          <p:nvPr>
            <p:ph type="title" idx="4"/>
          </p:nvPr>
        </p:nvSpPr>
        <p:spPr>
          <a:xfrm>
            <a:off x="1140887" y="3750237"/>
            <a:ext cx="26466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2" name="Google Shape;1252;p36"/>
          <p:cNvSpPr txBox="1">
            <a:spLocks noGrp="1"/>
          </p:cNvSpPr>
          <p:nvPr>
            <p:ph type="title" idx="6"/>
          </p:nvPr>
        </p:nvSpPr>
        <p:spPr>
          <a:xfrm>
            <a:off x="1005607" y="5180860"/>
            <a:ext cx="351292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4" name="Google Shape;1254;p36"/>
          <p:cNvSpPr txBox="1">
            <a:spLocks noGrp="1"/>
          </p:cNvSpPr>
          <p:nvPr>
            <p:ph type="title" idx="14"/>
          </p:nvPr>
        </p:nvSpPr>
        <p:spPr>
          <a:xfrm>
            <a:off x="160186" y="4943660"/>
            <a:ext cx="7965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5" name="Google Shape;1255;p36"/>
          <p:cNvSpPr txBox="1">
            <a:spLocks noGrp="1"/>
          </p:cNvSpPr>
          <p:nvPr>
            <p:ph type="title" idx="9"/>
          </p:nvPr>
        </p:nvSpPr>
        <p:spPr>
          <a:xfrm>
            <a:off x="146294" y="2418065"/>
            <a:ext cx="7965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1432;p41">
            <a:extLst>
              <a:ext uri="{FF2B5EF4-FFF2-40B4-BE49-F238E27FC236}">
                <a16:creationId xmlns:a16="http://schemas.microsoft.com/office/drawing/2014/main" id="{EAF99DCB-AE73-4FFD-9450-42F920E36035}"/>
              </a:ext>
            </a:extLst>
          </p:cNvPr>
          <p:cNvSpPr/>
          <p:nvPr/>
        </p:nvSpPr>
        <p:spPr>
          <a:xfrm>
            <a:off x="4083209" y="3761985"/>
            <a:ext cx="787800" cy="1050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433;p41">
            <a:extLst>
              <a:ext uri="{FF2B5EF4-FFF2-40B4-BE49-F238E27FC236}">
                <a16:creationId xmlns:a16="http://schemas.microsoft.com/office/drawing/2014/main" id="{7682926D-03CE-4696-943A-1874F5887DE9}"/>
              </a:ext>
            </a:extLst>
          </p:cNvPr>
          <p:cNvSpPr/>
          <p:nvPr/>
        </p:nvSpPr>
        <p:spPr>
          <a:xfrm>
            <a:off x="4003162" y="2496925"/>
            <a:ext cx="787800" cy="105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434;p41">
            <a:extLst>
              <a:ext uri="{FF2B5EF4-FFF2-40B4-BE49-F238E27FC236}">
                <a16:creationId xmlns:a16="http://schemas.microsoft.com/office/drawing/2014/main" id="{BE150C35-F9C2-4705-BB75-CBFD4C267A35}"/>
              </a:ext>
            </a:extLst>
          </p:cNvPr>
          <p:cNvSpPr/>
          <p:nvPr/>
        </p:nvSpPr>
        <p:spPr>
          <a:xfrm>
            <a:off x="4026711" y="1221749"/>
            <a:ext cx="787800" cy="1050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446;p41">
            <a:extLst>
              <a:ext uri="{FF2B5EF4-FFF2-40B4-BE49-F238E27FC236}">
                <a16:creationId xmlns:a16="http://schemas.microsoft.com/office/drawing/2014/main" id="{BA3DED0A-76E7-4E01-A557-8C8992D7E6B6}"/>
              </a:ext>
            </a:extLst>
          </p:cNvPr>
          <p:cNvSpPr txBox="1">
            <a:spLocks/>
          </p:cNvSpPr>
          <p:nvPr/>
        </p:nvSpPr>
        <p:spPr>
          <a:xfrm>
            <a:off x="4852478" y="1607819"/>
            <a:ext cx="4300350" cy="38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u Philomene One"/>
              <a:buNone/>
              <a:defRPr sz="22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oogle Shape;1449;p41">
            <a:extLst>
              <a:ext uri="{FF2B5EF4-FFF2-40B4-BE49-F238E27FC236}">
                <a16:creationId xmlns:a16="http://schemas.microsoft.com/office/drawing/2014/main" id="{4C0DF844-FB55-4F3C-8CD1-4D8F90DA4C8C}"/>
              </a:ext>
            </a:extLst>
          </p:cNvPr>
          <p:cNvGrpSpPr/>
          <p:nvPr/>
        </p:nvGrpSpPr>
        <p:grpSpPr>
          <a:xfrm>
            <a:off x="4149957" y="1424342"/>
            <a:ext cx="541311" cy="645215"/>
            <a:chOff x="6191390" y="1981489"/>
            <a:chExt cx="389068" cy="347787"/>
          </a:xfrm>
        </p:grpSpPr>
        <p:sp>
          <p:nvSpPr>
            <p:cNvPr id="35" name="Google Shape;1450;p41">
              <a:extLst>
                <a:ext uri="{FF2B5EF4-FFF2-40B4-BE49-F238E27FC236}">
                  <a16:creationId xmlns:a16="http://schemas.microsoft.com/office/drawing/2014/main" id="{AF9F1D53-94BA-4EEF-8C84-F747F481EF8E}"/>
                </a:ext>
              </a:extLst>
            </p:cNvPr>
            <p:cNvSpPr/>
            <p:nvPr/>
          </p:nvSpPr>
          <p:spPr>
            <a:xfrm>
              <a:off x="6260769" y="2030464"/>
              <a:ext cx="250074" cy="250100"/>
            </a:xfrm>
            <a:custGeom>
              <a:avLst/>
              <a:gdLst/>
              <a:ahLst/>
              <a:cxnLst/>
              <a:rect l="l" t="t" r="r" b="b"/>
              <a:pathLst>
                <a:path w="9523" h="9524" extrusionOk="0">
                  <a:moveTo>
                    <a:pt x="4766" y="1"/>
                  </a:moveTo>
                  <a:cubicBezTo>
                    <a:pt x="2134" y="1"/>
                    <a:pt x="0" y="2125"/>
                    <a:pt x="0" y="4757"/>
                  </a:cubicBezTo>
                  <a:cubicBezTo>
                    <a:pt x="0" y="7389"/>
                    <a:pt x="2134" y="9523"/>
                    <a:pt x="4766" y="9523"/>
                  </a:cubicBezTo>
                  <a:cubicBezTo>
                    <a:pt x="7398" y="9523"/>
                    <a:pt x="9523" y="7389"/>
                    <a:pt x="9523" y="4757"/>
                  </a:cubicBezTo>
                  <a:cubicBezTo>
                    <a:pt x="9523" y="2125"/>
                    <a:pt x="7398" y="1"/>
                    <a:pt x="4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1;p41">
              <a:extLst>
                <a:ext uri="{FF2B5EF4-FFF2-40B4-BE49-F238E27FC236}">
                  <a16:creationId xmlns:a16="http://schemas.microsoft.com/office/drawing/2014/main" id="{795CEA1F-A60B-4738-AAB8-956E50EAFB11}"/>
                </a:ext>
              </a:extLst>
            </p:cNvPr>
            <p:cNvSpPr/>
            <p:nvPr/>
          </p:nvSpPr>
          <p:spPr>
            <a:xfrm>
              <a:off x="6236137" y="2032985"/>
              <a:ext cx="238021" cy="247553"/>
            </a:xfrm>
            <a:custGeom>
              <a:avLst/>
              <a:gdLst/>
              <a:ahLst/>
              <a:cxnLst/>
              <a:rect l="l" t="t" r="r" b="b"/>
              <a:pathLst>
                <a:path w="9064" h="9427" extrusionOk="0">
                  <a:moveTo>
                    <a:pt x="4738" y="1"/>
                  </a:moveTo>
                  <a:lnTo>
                    <a:pt x="4738" y="1"/>
                  </a:lnTo>
                  <a:cubicBezTo>
                    <a:pt x="1618" y="651"/>
                    <a:pt x="0" y="4116"/>
                    <a:pt x="1512" y="6920"/>
                  </a:cubicBezTo>
                  <a:cubicBezTo>
                    <a:pt x="2388" y="8553"/>
                    <a:pt x="4039" y="9427"/>
                    <a:pt x="5712" y="9427"/>
                  </a:cubicBezTo>
                  <a:cubicBezTo>
                    <a:pt x="6911" y="9427"/>
                    <a:pt x="8120" y="8978"/>
                    <a:pt x="9063" y="8040"/>
                  </a:cubicBezTo>
                  <a:lnTo>
                    <a:pt x="9063" y="8040"/>
                  </a:lnTo>
                  <a:cubicBezTo>
                    <a:pt x="8738" y="8107"/>
                    <a:pt x="8413" y="8145"/>
                    <a:pt x="8087" y="8145"/>
                  </a:cubicBezTo>
                  <a:cubicBezTo>
                    <a:pt x="6154" y="8145"/>
                    <a:pt x="4422" y="6977"/>
                    <a:pt x="3685" y="5197"/>
                  </a:cubicBezTo>
                  <a:cubicBezTo>
                    <a:pt x="2948" y="3408"/>
                    <a:pt x="3369" y="1359"/>
                    <a:pt x="4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52;p41">
              <a:extLst>
                <a:ext uri="{FF2B5EF4-FFF2-40B4-BE49-F238E27FC236}">
                  <a16:creationId xmlns:a16="http://schemas.microsoft.com/office/drawing/2014/main" id="{99A78962-1FCB-4389-88AE-AE66D414B722}"/>
                </a:ext>
              </a:extLst>
            </p:cNvPr>
            <p:cNvSpPr/>
            <p:nvPr/>
          </p:nvSpPr>
          <p:spPr>
            <a:xfrm>
              <a:off x="6312291" y="2031724"/>
              <a:ext cx="198552" cy="246818"/>
            </a:xfrm>
            <a:custGeom>
              <a:avLst/>
              <a:gdLst/>
              <a:ahLst/>
              <a:cxnLst/>
              <a:rect l="l" t="t" r="r" b="b"/>
              <a:pathLst>
                <a:path w="7561" h="9399" extrusionOk="0">
                  <a:moveTo>
                    <a:pt x="3493" y="1"/>
                  </a:moveTo>
                  <a:lnTo>
                    <a:pt x="3819" y="393"/>
                  </a:lnTo>
                  <a:cubicBezTo>
                    <a:pt x="3857" y="441"/>
                    <a:pt x="3866" y="498"/>
                    <a:pt x="3847" y="556"/>
                  </a:cubicBezTo>
                  <a:lnTo>
                    <a:pt x="3627" y="1073"/>
                  </a:lnTo>
                  <a:cubicBezTo>
                    <a:pt x="3611" y="1105"/>
                    <a:pt x="3582" y="1122"/>
                    <a:pt x="3554" y="1122"/>
                  </a:cubicBezTo>
                  <a:cubicBezTo>
                    <a:pt x="3532" y="1122"/>
                    <a:pt x="3510" y="1112"/>
                    <a:pt x="3493" y="1092"/>
                  </a:cubicBezTo>
                  <a:lnTo>
                    <a:pt x="3292" y="795"/>
                  </a:lnTo>
                  <a:cubicBezTo>
                    <a:pt x="3254" y="747"/>
                    <a:pt x="3206" y="728"/>
                    <a:pt x="3149" y="728"/>
                  </a:cubicBezTo>
                  <a:lnTo>
                    <a:pt x="2929" y="738"/>
                  </a:lnTo>
                  <a:cubicBezTo>
                    <a:pt x="2842" y="747"/>
                    <a:pt x="2775" y="785"/>
                    <a:pt x="2728" y="852"/>
                  </a:cubicBezTo>
                  <a:lnTo>
                    <a:pt x="2115" y="1762"/>
                  </a:lnTo>
                  <a:cubicBezTo>
                    <a:pt x="2058" y="1848"/>
                    <a:pt x="2106" y="1963"/>
                    <a:pt x="2211" y="1982"/>
                  </a:cubicBezTo>
                  <a:lnTo>
                    <a:pt x="2488" y="2039"/>
                  </a:lnTo>
                  <a:cubicBezTo>
                    <a:pt x="2501" y="2042"/>
                    <a:pt x="2513" y="2043"/>
                    <a:pt x="2526" y="2043"/>
                  </a:cubicBezTo>
                  <a:cubicBezTo>
                    <a:pt x="2608" y="2043"/>
                    <a:pt x="2685" y="1990"/>
                    <a:pt x="2718" y="1915"/>
                  </a:cubicBezTo>
                  <a:lnTo>
                    <a:pt x="2852" y="1541"/>
                  </a:lnTo>
                  <a:cubicBezTo>
                    <a:pt x="2874" y="1480"/>
                    <a:pt x="2932" y="1445"/>
                    <a:pt x="2990" y="1445"/>
                  </a:cubicBezTo>
                  <a:cubicBezTo>
                    <a:pt x="3031" y="1445"/>
                    <a:pt x="3073" y="1463"/>
                    <a:pt x="3101" y="1503"/>
                  </a:cubicBezTo>
                  <a:lnTo>
                    <a:pt x="3225" y="1656"/>
                  </a:lnTo>
                  <a:lnTo>
                    <a:pt x="3149" y="2164"/>
                  </a:lnTo>
                  <a:cubicBezTo>
                    <a:pt x="3149" y="2192"/>
                    <a:pt x="3120" y="2221"/>
                    <a:pt x="3091" y="2221"/>
                  </a:cubicBezTo>
                  <a:lnTo>
                    <a:pt x="2450" y="2317"/>
                  </a:lnTo>
                  <a:cubicBezTo>
                    <a:pt x="2421" y="2326"/>
                    <a:pt x="2393" y="2336"/>
                    <a:pt x="2373" y="2355"/>
                  </a:cubicBezTo>
                  <a:lnTo>
                    <a:pt x="1742" y="2814"/>
                  </a:lnTo>
                  <a:cubicBezTo>
                    <a:pt x="1675" y="2862"/>
                    <a:pt x="1627" y="2929"/>
                    <a:pt x="1608" y="3006"/>
                  </a:cubicBezTo>
                  <a:lnTo>
                    <a:pt x="1550" y="3264"/>
                  </a:lnTo>
                  <a:cubicBezTo>
                    <a:pt x="1533" y="3335"/>
                    <a:pt x="1457" y="3390"/>
                    <a:pt x="1386" y="3390"/>
                  </a:cubicBezTo>
                  <a:cubicBezTo>
                    <a:pt x="1380" y="3390"/>
                    <a:pt x="1374" y="3389"/>
                    <a:pt x="1369" y="3389"/>
                  </a:cubicBezTo>
                  <a:lnTo>
                    <a:pt x="1081" y="3350"/>
                  </a:lnTo>
                  <a:cubicBezTo>
                    <a:pt x="1075" y="3349"/>
                    <a:pt x="1068" y="3349"/>
                    <a:pt x="1062" y="3349"/>
                  </a:cubicBezTo>
                  <a:cubicBezTo>
                    <a:pt x="994" y="3349"/>
                    <a:pt x="935" y="3394"/>
                    <a:pt x="909" y="3456"/>
                  </a:cubicBezTo>
                  <a:lnTo>
                    <a:pt x="747" y="3886"/>
                  </a:lnTo>
                  <a:cubicBezTo>
                    <a:pt x="718" y="3972"/>
                    <a:pt x="766" y="4078"/>
                    <a:pt x="861" y="4106"/>
                  </a:cubicBezTo>
                  <a:lnTo>
                    <a:pt x="1215" y="4202"/>
                  </a:lnTo>
                  <a:cubicBezTo>
                    <a:pt x="1234" y="4208"/>
                    <a:pt x="1253" y="4210"/>
                    <a:pt x="1272" y="4210"/>
                  </a:cubicBezTo>
                  <a:cubicBezTo>
                    <a:pt x="1347" y="4210"/>
                    <a:pt x="1414" y="4166"/>
                    <a:pt x="1445" y="4097"/>
                  </a:cubicBezTo>
                  <a:lnTo>
                    <a:pt x="1684" y="3580"/>
                  </a:lnTo>
                  <a:cubicBezTo>
                    <a:pt x="1723" y="3503"/>
                    <a:pt x="1790" y="3436"/>
                    <a:pt x="1885" y="3408"/>
                  </a:cubicBezTo>
                  <a:lnTo>
                    <a:pt x="2268" y="3283"/>
                  </a:lnTo>
                  <a:lnTo>
                    <a:pt x="2785" y="3915"/>
                  </a:lnTo>
                  <a:lnTo>
                    <a:pt x="2737" y="4068"/>
                  </a:lnTo>
                  <a:cubicBezTo>
                    <a:pt x="2708" y="4154"/>
                    <a:pt x="2756" y="4250"/>
                    <a:pt x="2842" y="4279"/>
                  </a:cubicBezTo>
                  <a:cubicBezTo>
                    <a:pt x="2862" y="4288"/>
                    <a:pt x="2881" y="4288"/>
                    <a:pt x="2900" y="4288"/>
                  </a:cubicBezTo>
                  <a:cubicBezTo>
                    <a:pt x="2976" y="4288"/>
                    <a:pt x="3043" y="4240"/>
                    <a:pt x="3063" y="4173"/>
                  </a:cubicBezTo>
                  <a:lnTo>
                    <a:pt x="3110" y="4020"/>
                  </a:lnTo>
                  <a:cubicBezTo>
                    <a:pt x="3149" y="3915"/>
                    <a:pt x="3130" y="3790"/>
                    <a:pt x="3053" y="3704"/>
                  </a:cubicBezTo>
                  <a:lnTo>
                    <a:pt x="2622" y="3168"/>
                  </a:lnTo>
                  <a:lnTo>
                    <a:pt x="2728" y="3140"/>
                  </a:lnTo>
                  <a:lnTo>
                    <a:pt x="3101" y="3369"/>
                  </a:lnTo>
                  <a:cubicBezTo>
                    <a:pt x="3177" y="3417"/>
                    <a:pt x="3235" y="3494"/>
                    <a:pt x="3254" y="3590"/>
                  </a:cubicBezTo>
                  <a:lnTo>
                    <a:pt x="3340" y="3982"/>
                  </a:lnTo>
                  <a:cubicBezTo>
                    <a:pt x="3350" y="4068"/>
                    <a:pt x="3426" y="4116"/>
                    <a:pt x="3503" y="4125"/>
                  </a:cubicBezTo>
                  <a:lnTo>
                    <a:pt x="3541" y="4125"/>
                  </a:lnTo>
                  <a:cubicBezTo>
                    <a:pt x="3627" y="4097"/>
                    <a:pt x="3685" y="4011"/>
                    <a:pt x="3665" y="3924"/>
                  </a:cubicBezTo>
                  <a:lnTo>
                    <a:pt x="3627" y="3695"/>
                  </a:lnTo>
                  <a:cubicBezTo>
                    <a:pt x="3608" y="3609"/>
                    <a:pt x="3665" y="3532"/>
                    <a:pt x="3742" y="3523"/>
                  </a:cubicBezTo>
                  <a:cubicBezTo>
                    <a:pt x="3809" y="3513"/>
                    <a:pt x="3857" y="3465"/>
                    <a:pt x="3866" y="3408"/>
                  </a:cubicBezTo>
                  <a:lnTo>
                    <a:pt x="3943" y="3006"/>
                  </a:lnTo>
                  <a:cubicBezTo>
                    <a:pt x="3969" y="2936"/>
                    <a:pt x="4028" y="2890"/>
                    <a:pt x="4096" y="2890"/>
                  </a:cubicBezTo>
                  <a:cubicBezTo>
                    <a:pt x="4102" y="2890"/>
                    <a:pt x="4109" y="2890"/>
                    <a:pt x="4115" y="2891"/>
                  </a:cubicBezTo>
                  <a:lnTo>
                    <a:pt x="4201" y="2891"/>
                  </a:lnTo>
                  <a:cubicBezTo>
                    <a:pt x="4240" y="2891"/>
                    <a:pt x="4288" y="2881"/>
                    <a:pt x="4316" y="2853"/>
                  </a:cubicBezTo>
                  <a:cubicBezTo>
                    <a:pt x="4348" y="2821"/>
                    <a:pt x="4380" y="2802"/>
                    <a:pt x="4417" y="2802"/>
                  </a:cubicBezTo>
                  <a:cubicBezTo>
                    <a:pt x="4425" y="2802"/>
                    <a:pt x="4432" y="2803"/>
                    <a:pt x="4441" y="2805"/>
                  </a:cubicBezTo>
                  <a:lnTo>
                    <a:pt x="4699" y="2824"/>
                  </a:lnTo>
                  <a:cubicBezTo>
                    <a:pt x="4756" y="2843"/>
                    <a:pt x="4795" y="2891"/>
                    <a:pt x="4804" y="2939"/>
                  </a:cubicBezTo>
                  <a:lnTo>
                    <a:pt x="4833" y="3054"/>
                  </a:lnTo>
                  <a:cubicBezTo>
                    <a:pt x="4852" y="3140"/>
                    <a:pt x="4795" y="3226"/>
                    <a:pt x="4709" y="3245"/>
                  </a:cubicBezTo>
                  <a:lnTo>
                    <a:pt x="3972" y="3465"/>
                  </a:lnTo>
                  <a:cubicBezTo>
                    <a:pt x="3886" y="3484"/>
                    <a:pt x="3857" y="3590"/>
                    <a:pt x="3914" y="3656"/>
                  </a:cubicBezTo>
                  <a:lnTo>
                    <a:pt x="3981" y="3733"/>
                  </a:lnTo>
                  <a:cubicBezTo>
                    <a:pt x="4005" y="3765"/>
                    <a:pt x="4042" y="3783"/>
                    <a:pt x="4081" y="3783"/>
                  </a:cubicBezTo>
                  <a:cubicBezTo>
                    <a:pt x="4089" y="3783"/>
                    <a:pt x="4097" y="3783"/>
                    <a:pt x="4106" y="3781"/>
                  </a:cubicBezTo>
                  <a:lnTo>
                    <a:pt x="4536" y="3752"/>
                  </a:lnTo>
                  <a:cubicBezTo>
                    <a:pt x="4542" y="3751"/>
                    <a:pt x="4548" y="3751"/>
                    <a:pt x="4553" y="3751"/>
                  </a:cubicBezTo>
                  <a:cubicBezTo>
                    <a:pt x="4624" y="3751"/>
                    <a:pt x="4691" y="3806"/>
                    <a:pt x="4709" y="3877"/>
                  </a:cubicBezTo>
                  <a:lnTo>
                    <a:pt x="4728" y="3991"/>
                  </a:lnTo>
                  <a:cubicBezTo>
                    <a:pt x="4766" y="4183"/>
                    <a:pt x="4632" y="4365"/>
                    <a:pt x="4431" y="4384"/>
                  </a:cubicBezTo>
                  <a:lnTo>
                    <a:pt x="3598" y="4451"/>
                  </a:lnTo>
                  <a:cubicBezTo>
                    <a:pt x="3512" y="4460"/>
                    <a:pt x="3464" y="4547"/>
                    <a:pt x="3484" y="4633"/>
                  </a:cubicBezTo>
                  <a:cubicBezTo>
                    <a:pt x="3516" y="4731"/>
                    <a:pt x="3437" y="4823"/>
                    <a:pt x="3341" y="4823"/>
                  </a:cubicBezTo>
                  <a:cubicBezTo>
                    <a:pt x="3325" y="4823"/>
                    <a:pt x="3309" y="4820"/>
                    <a:pt x="3292" y="4814"/>
                  </a:cubicBezTo>
                  <a:lnTo>
                    <a:pt x="2680" y="4614"/>
                  </a:lnTo>
                  <a:cubicBezTo>
                    <a:pt x="2594" y="4585"/>
                    <a:pt x="2536" y="4508"/>
                    <a:pt x="2517" y="4432"/>
                  </a:cubicBezTo>
                  <a:cubicBezTo>
                    <a:pt x="2498" y="4307"/>
                    <a:pt x="2393" y="4231"/>
                    <a:pt x="2278" y="4231"/>
                  </a:cubicBezTo>
                  <a:lnTo>
                    <a:pt x="1694" y="4250"/>
                  </a:lnTo>
                  <a:cubicBezTo>
                    <a:pt x="1483" y="4250"/>
                    <a:pt x="1273" y="4298"/>
                    <a:pt x="1081" y="4384"/>
                  </a:cubicBezTo>
                  <a:lnTo>
                    <a:pt x="881" y="4470"/>
                  </a:lnTo>
                  <a:cubicBezTo>
                    <a:pt x="766" y="4518"/>
                    <a:pt x="689" y="4633"/>
                    <a:pt x="680" y="4757"/>
                  </a:cubicBezTo>
                  <a:lnTo>
                    <a:pt x="680" y="4920"/>
                  </a:lnTo>
                  <a:lnTo>
                    <a:pt x="86" y="5599"/>
                  </a:lnTo>
                  <a:cubicBezTo>
                    <a:pt x="38" y="5657"/>
                    <a:pt x="10" y="5733"/>
                    <a:pt x="0" y="5810"/>
                  </a:cubicBezTo>
                  <a:lnTo>
                    <a:pt x="0" y="6528"/>
                  </a:lnTo>
                  <a:cubicBezTo>
                    <a:pt x="0" y="6671"/>
                    <a:pt x="57" y="6796"/>
                    <a:pt x="153" y="6891"/>
                  </a:cubicBezTo>
                  <a:lnTo>
                    <a:pt x="670" y="7389"/>
                  </a:lnTo>
                  <a:cubicBezTo>
                    <a:pt x="756" y="7465"/>
                    <a:pt x="861" y="7513"/>
                    <a:pt x="976" y="7523"/>
                  </a:cubicBezTo>
                  <a:lnTo>
                    <a:pt x="2527" y="7657"/>
                  </a:lnTo>
                  <a:cubicBezTo>
                    <a:pt x="2622" y="7666"/>
                    <a:pt x="2699" y="7753"/>
                    <a:pt x="2680" y="7848"/>
                  </a:cubicBezTo>
                  <a:lnTo>
                    <a:pt x="2670" y="7925"/>
                  </a:lnTo>
                  <a:cubicBezTo>
                    <a:pt x="2661" y="8040"/>
                    <a:pt x="2708" y="8155"/>
                    <a:pt x="2804" y="8231"/>
                  </a:cubicBezTo>
                  <a:lnTo>
                    <a:pt x="3187" y="8509"/>
                  </a:lnTo>
                  <a:lnTo>
                    <a:pt x="3130" y="8700"/>
                  </a:lnTo>
                  <a:cubicBezTo>
                    <a:pt x="3082" y="8824"/>
                    <a:pt x="3130" y="8958"/>
                    <a:pt x="3225" y="9045"/>
                  </a:cubicBezTo>
                  <a:lnTo>
                    <a:pt x="3627" y="9399"/>
                  </a:lnTo>
                  <a:cubicBezTo>
                    <a:pt x="4020" y="9332"/>
                    <a:pt x="4402" y="9207"/>
                    <a:pt x="4766" y="9045"/>
                  </a:cubicBezTo>
                  <a:lnTo>
                    <a:pt x="5398" y="8288"/>
                  </a:lnTo>
                  <a:cubicBezTo>
                    <a:pt x="5503" y="8174"/>
                    <a:pt x="5580" y="8030"/>
                    <a:pt x="5647" y="7887"/>
                  </a:cubicBezTo>
                  <a:lnTo>
                    <a:pt x="6355" y="6269"/>
                  </a:lnTo>
                  <a:cubicBezTo>
                    <a:pt x="6431" y="6097"/>
                    <a:pt x="6307" y="5906"/>
                    <a:pt x="6115" y="5896"/>
                  </a:cubicBezTo>
                  <a:cubicBezTo>
                    <a:pt x="6106" y="5896"/>
                    <a:pt x="6097" y="5897"/>
                    <a:pt x="6088" y="5897"/>
                  </a:cubicBezTo>
                  <a:cubicBezTo>
                    <a:pt x="5897" y="5897"/>
                    <a:pt x="5717" y="5803"/>
                    <a:pt x="5589" y="5657"/>
                  </a:cubicBezTo>
                  <a:lnTo>
                    <a:pt x="4890" y="4824"/>
                  </a:lnTo>
                  <a:cubicBezTo>
                    <a:pt x="4784" y="4696"/>
                    <a:pt x="4899" y="4541"/>
                    <a:pt x="5025" y="4541"/>
                  </a:cubicBezTo>
                  <a:cubicBezTo>
                    <a:pt x="5068" y="4541"/>
                    <a:pt x="5112" y="4560"/>
                    <a:pt x="5149" y="4604"/>
                  </a:cubicBezTo>
                  <a:lnTo>
                    <a:pt x="5847" y="5446"/>
                  </a:lnTo>
                  <a:cubicBezTo>
                    <a:pt x="5914" y="5513"/>
                    <a:pt x="6001" y="5551"/>
                    <a:pt x="6087" y="5561"/>
                  </a:cubicBezTo>
                  <a:cubicBezTo>
                    <a:pt x="6192" y="5561"/>
                    <a:pt x="6297" y="5494"/>
                    <a:pt x="6345" y="5408"/>
                  </a:cubicBezTo>
                  <a:lnTo>
                    <a:pt x="6747" y="4604"/>
                  </a:lnTo>
                  <a:cubicBezTo>
                    <a:pt x="6785" y="4527"/>
                    <a:pt x="6766" y="4441"/>
                    <a:pt x="6699" y="4393"/>
                  </a:cubicBezTo>
                  <a:lnTo>
                    <a:pt x="6575" y="4307"/>
                  </a:lnTo>
                  <a:cubicBezTo>
                    <a:pt x="6537" y="4279"/>
                    <a:pt x="6527" y="4221"/>
                    <a:pt x="6556" y="4173"/>
                  </a:cubicBezTo>
                  <a:lnTo>
                    <a:pt x="6613" y="4087"/>
                  </a:lnTo>
                  <a:cubicBezTo>
                    <a:pt x="6672" y="3985"/>
                    <a:pt x="6778" y="3931"/>
                    <a:pt x="6885" y="3931"/>
                  </a:cubicBezTo>
                  <a:cubicBezTo>
                    <a:pt x="6969" y="3931"/>
                    <a:pt x="7054" y="3963"/>
                    <a:pt x="7120" y="4030"/>
                  </a:cubicBezTo>
                  <a:lnTo>
                    <a:pt x="7561" y="4460"/>
                  </a:lnTo>
                  <a:cubicBezTo>
                    <a:pt x="7551" y="4269"/>
                    <a:pt x="7532" y="4068"/>
                    <a:pt x="7494" y="3886"/>
                  </a:cubicBezTo>
                  <a:cubicBezTo>
                    <a:pt x="7139" y="1857"/>
                    <a:pt x="5532" y="297"/>
                    <a:pt x="3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53;p41">
              <a:extLst>
                <a:ext uri="{FF2B5EF4-FFF2-40B4-BE49-F238E27FC236}">
                  <a16:creationId xmlns:a16="http://schemas.microsoft.com/office/drawing/2014/main" id="{598FA24C-F7B1-4B6B-97EB-91BC61D8A639}"/>
                </a:ext>
              </a:extLst>
            </p:cNvPr>
            <p:cNvSpPr/>
            <p:nvPr/>
          </p:nvSpPr>
          <p:spPr>
            <a:xfrm>
              <a:off x="6342175" y="2077469"/>
              <a:ext cx="15861" cy="25656"/>
            </a:xfrm>
            <a:custGeom>
              <a:avLst/>
              <a:gdLst/>
              <a:ahLst/>
              <a:cxnLst/>
              <a:rect l="l" t="t" r="r" b="b"/>
              <a:pathLst>
                <a:path w="604" h="977" extrusionOk="0">
                  <a:moveTo>
                    <a:pt x="432" y="0"/>
                  </a:moveTo>
                  <a:cubicBezTo>
                    <a:pt x="336" y="0"/>
                    <a:pt x="259" y="77"/>
                    <a:pt x="259" y="173"/>
                  </a:cubicBezTo>
                  <a:lnTo>
                    <a:pt x="259" y="536"/>
                  </a:lnTo>
                  <a:lnTo>
                    <a:pt x="106" y="680"/>
                  </a:lnTo>
                  <a:cubicBezTo>
                    <a:pt x="1" y="795"/>
                    <a:pt x="77" y="977"/>
                    <a:pt x="231" y="977"/>
                  </a:cubicBezTo>
                  <a:cubicBezTo>
                    <a:pt x="269" y="977"/>
                    <a:pt x="317" y="957"/>
                    <a:pt x="345" y="929"/>
                  </a:cubicBezTo>
                  <a:lnTo>
                    <a:pt x="556" y="737"/>
                  </a:lnTo>
                  <a:cubicBezTo>
                    <a:pt x="585" y="709"/>
                    <a:pt x="604" y="661"/>
                    <a:pt x="604" y="613"/>
                  </a:cubicBezTo>
                  <a:lnTo>
                    <a:pt x="594" y="173"/>
                  </a:lnTo>
                  <a:cubicBezTo>
                    <a:pt x="594" y="77"/>
                    <a:pt x="518" y="0"/>
                    <a:pt x="4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54;p41">
              <a:extLst>
                <a:ext uri="{FF2B5EF4-FFF2-40B4-BE49-F238E27FC236}">
                  <a16:creationId xmlns:a16="http://schemas.microsoft.com/office/drawing/2014/main" id="{DDBC18E6-D406-4983-A437-44F8CEEAB1C1}"/>
                </a:ext>
              </a:extLst>
            </p:cNvPr>
            <p:cNvSpPr/>
            <p:nvPr/>
          </p:nvSpPr>
          <p:spPr>
            <a:xfrm>
              <a:off x="6312527" y="2161396"/>
              <a:ext cx="143774" cy="117146"/>
            </a:xfrm>
            <a:custGeom>
              <a:avLst/>
              <a:gdLst/>
              <a:ahLst/>
              <a:cxnLst/>
              <a:rect l="l" t="t" r="r" b="b"/>
              <a:pathLst>
                <a:path w="5475" h="4461" extrusionOk="0">
                  <a:moveTo>
                    <a:pt x="661" y="1"/>
                  </a:moveTo>
                  <a:lnTo>
                    <a:pt x="87" y="661"/>
                  </a:lnTo>
                  <a:cubicBezTo>
                    <a:pt x="29" y="719"/>
                    <a:pt x="1" y="795"/>
                    <a:pt x="1" y="881"/>
                  </a:cubicBezTo>
                  <a:lnTo>
                    <a:pt x="1" y="1599"/>
                  </a:lnTo>
                  <a:cubicBezTo>
                    <a:pt x="1" y="1733"/>
                    <a:pt x="58" y="1858"/>
                    <a:pt x="154" y="1953"/>
                  </a:cubicBezTo>
                  <a:lnTo>
                    <a:pt x="671" y="2460"/>
                  </a:lnTo>
                  <a:cubicBezTo>
                    <a:pt x="757" y="2537"/>
                    <a:pt x="862" y="2585"/>
                    <a:pt x="977" y="2594"/>
                  </a:cubicBezTo>
                  <a:lnTo>
                    <a:pt x="2527" y="2728"/>
                  </a:lnTo>
                  <a:cubicBezTo>
                    <a:pt x="2623" y="2738"/>
                    <a:pt x="2690" y="2824"/>
                    <a:pt x="2680" y="2920"/>
                  </a:cubicBezTo>
                  <a:lnTo>
                    <a:pt x="2671" y="2987"/>
                  </a:lnTo>
                  <a:cubicBezTo>
                    <a:pt x="2661" y="3111"/>
                    <a:pt x="2709" y="3226"/>
                    <a:pt x="2805" y="3293"/>
                  </a:cubicBezTo>
                  <a:lnTo>
                    <a:pt x="3188" y="3580"/>
                  </a:lnTo>
                  <a:lnTo>
                    <a:pt x="3121" y="3762"/>
                  </a:lnTo>
                  <a:cubicBezTo>
                    <a:pt x="3073" y="3886"/>
                    <a:pt x="3121" y="4020"/>
                    <a:pt x="3216" y="4107"/>
                  </a:cubicBezTo>
                  <a:lnTo>
                    <a:pt x="3618" y="4461"/>
                  </a:lnTo>
                  <a:lnTo>
                    <a:pt x="3628" y="4461"/>
                  </a:lnTo>
                  <a:cubicBezTo>
                    <a:pt x="3915" y="4403"/>
                    <a:pt x="4192" y="4327"/>
                    <a:pt x="4470" y="4231"/>
                  </a:cubicBezTo>
                  <a:lnTo>
                    <a:pt x="4527" y="4202"/>
                  </a:lnTo>
                  <a:cubicBezTo>
                    <a:pt x="4594" y="4183"/>
                    <a:pt x="4652" y="4154"/>
                    <a:pt x="4709" y="4135"/>
                  </a:cubicBezTo>
                  <a:lnTo>
                    <a:pt x="4767" y="4107"/>
                  </a:lnTo>
                  <a:lnTo>
                    <a:pt x="5389" y="3350"/>
                  </a:lnTo>
                  <a:cubicBezTo>
                    <a:pt x="5417" y="3322"/>
                    <a:pt x="5446" y="3284"/>
                    <a:pt x="5475" y="3245"/>
                  </a:cubicBezTo>
                  <a:cubicBezTo>
                    <a:pt x="5379" y="3245"/>
                    <a:pt x="5274" y="3255"/>
                    <a:pt x="5178" y="3255"/>
                  </a:cubicBezTo>
                  <a:cubicBezTo>
                    <a:pt x="3130" y="3255"/>
                    <a:pt x="1312" y="1944"/>
                    <a:pt x="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55;p41">
              <a:extLst>
                <a:ext uri="{FF2B5EF4-FFF2-40B4-BE49-F238E27FC236}">
                  <a16:creationId xmlns:a16="http://schemas.microsoft.com/office/drawing/2014/main" id="{06C4777C-9649-4328-B5E5-F6FBAB8FE34C}"/>
                </a:ext>
              </a:extLst>
            </p:cNvPr>
            <p:cNvSpPr/>
            <p:nvPr/>
          </p:nvSpPr>
          <p:spPr>
            <a:xfrm>
              <a:off x="6241730" y="2077679"/>
              <a:ext cx="338728" cy="251597"/>
            </a:xfrm>
            <a:custGeom>
              <a:avLst/>
              <a:gdLst/>
              <a:ahLst/>
              <a:cxnLst/>
              <a:rect l="l" t="t" r="r" b="b"/>
              <a:pathLst>
                <a:path w="12899" h="9581" extrusionOk="0">
                  <a:moveTo>
                    <a:pt x="11296" y="1"/>
                  </a:moveTo>
                  <a:cubicBezTo>
                    <a:pt x="11159" y="1"/>
                    <a:pt x="11024" y="135"/>
                    <a:pt x="11099" y="299"/>
                  </a:cubicBezTo>
                  <a:cubicBezTo>
                    <a:pt x="12420" y="3103"/>
                    <a:pt x="11482" y="6443"/>
                    <a:pt x="8889" y="8146"/>
                  </a:cubicBezTo>
                  <a:cubicBezTo>
                    <a:pt x="7847" y="8829"/>
                    <a:pt x="6665" y="9161"/>
                    <a:pt x="5492" y="9161"/>
                  </a:cubicBezTo>
                  <a:cubicBezTo>
                    <a:pt x="3754" y="9161"/>
                    <a:pt x="2034" y="8434"/>
                    <a:pt x="811" y="7046"/>
                  </a:cubicBezTo>
                  <a:lnTo>
                    <a:pt x="811" y="7046"/>
                  </a:lnTo>
                  <a:lnTo>
                    <a:pt x="1529" y="7285"/>
                  </a:lnTo>
                  <a:cubicBezTo>
                    <a:pt x="1557" y="7295"/>
                    <a:pt x="1584" y="7300"/>
                    <a:pt x="1609" y="7300"/>
                  </a:cubicBezTo>
                  <a:cubicBezTo>
                    <a:pt x="1821" y="7300"/>
                    <a:pt x="1903" y="6970"/>
                    <a:pt x="1663" y="6893"/>
                  </a:cubicBezTo>
                  <a:lnTo>
                    <a:pt x="285" y="6433"/>
                  </a:lnTo>
                  <a:cubicBezTo>
                    <a:pt x="264" y="6426"/>
                    <a:pt x="242" y="6423"/>
                    <a:pt x="221" y="6423"/>
                  </a:cubicBezTo>
                  <a:cubicBezTo>
                    <a:pt x="102" y="6423"/>
                    <a:pt x="1" y="6531"/>
                    <a:pt x="17" y="6653"/>
                  </a:cubicBezTo>
                  <a:lnTo>
                    <a:pt x="247" y="8261"/>
                  </a:lnTo>
                  <a:cubicBezTo>
                    <a:pt x="256" y="8366"/>
                    <a:pt x="352" y="8443"/>
                    <a:pt x="448" y="8443"/>
                  </a:cubicBezTo>
                  <a:lnTo>
                    <a:pt x="476" y="8443"/>
                  </a:lnTo>
                  <a:cubicBezTo>
                    <a:pt x="601" y="8424"/>
                    <a:pt x="677" y="8319"/>
                    <a:pt x="658" y="8204"/>
                  </a:cubicBezTo>
                  <a:lnTo>
                    <a:pt x="534" y="7352"/>
                  </a:lnTo>
                  <a:lnTo>
                    <a:pt x="534" y="7352"/>
                  </a:lnTo>
                  <a:cubicBezTo>
                    <a:pt x="1834" y="8816"/>
                    <a:pt x="3652" y="9581"/>
                    <a:pt x="5492" y="9581"/>
                  </a:cubicBezTo>
                  <a:cubicBezTo>
                    <a:pt x="6754" y="9581"/>
                    <a:pt x="8026" y="9221"/>
                    <a:pt x="9147" y="8481"/>
                  </a:cubicBezTo>
                  <a:cubicBezTo>
                    <a:pt x="11903" y="6663"/>
                    <a:pt x="12899" y="3103"/>
                    <a:pt x="11482" y="117"/>
                  </a:cubicBezTo>
                  <a:lnTo>
                    <a:pt x="11482" y="117"/>
                  </a:lnTo>
                  <a:lnTo>
                    <a:pt x="11482" y="126"/>
                  </a:lnTo>
                  <a:cubicBezTo>
                    <a:pt x="11439" y="38"/>
                    <a:pt x="11367" y="1"/>
                    <a:pt x="11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56;p41">
              <a:extLst>
                <a:ext uri="{FF2B5EF4-FFF2-40B4-BE49-F238E27FC236}">
                  <a16:creationId xmlns:a16="http://schemas.microsoft.com/office/drawing/2014/main" id="{2D49AA4E-1E7C-460B-8752-FC26820776E4}"/>
                </a:ext>
              </a:extLst>
            </p:cNvPr>
            <p:cNvSpPr/>
            <p:nvPr/>
          </p:nvSpPr>
          <p:spPr>
            <a:xfrm>
              <a:off x="6191390" y="1981489"/>
              <a:ext cx="338807" cy="251676"/>
            </a:xfrm>
            <a:custGeom>
              <a:avLst/>
              <a:gdLst/>
              <a:ahLst/>
              <a:cxnLst/>
              <a:rect l="l" t="t" r="r" b="b"/>
              <a:pathLst>
                <a:path w="12902" h="9584" extrusionOk="0">
                  <a:moveTo>
                    <a:pt x="7403" y="1"/>
                  </a:moveTo>
                  <a:cubicBezTo>
                    <a:pt x="6141" y="1"/>
                    <a:pt x="4870" y="360"/>
                    <a:pt x="3752" y="1100"/>
                  </a:cubicBezTo>
                  <a:cubicBezTo>
                    <a:pt x="996" y="2909"/>
                    <a:pt x="1" y="6479"/>
                    <a:pt x="1417" y="9465"/>
                  </a:cubicBezTo>
                  <a:cubicBezTo>
                    <a:pt x="1456" y="9548"/>
                    <a:pt x="1524" y="9583"/>
                    <a:pt x="1593" y="9583"/>
                  </a:cubicBezTo>
                  <a:cubicBezTo>
                    <a:pt x="1728" y="9583"/>
                    <a:pt x="1867" y="9448"/>
                    <a:pt x="1790" y="9283"/>
                  </a:cubicBezTo>
                  <a:cubicBezTo>
                    <a:pt x="1398" y="8450"/>
                    <a:pt x="1197" y="7541"/>
                    <a:pt x="1197" y="6622"/>
                  </a:cubicBezTo>
                  <a:cubicBezTo>
                    <a:pt x="1197" y="4038"/>
                    <a:pt x="2805" y="1722"/>
                    <a:pt x="5226" y="813"/>
                  </a:cubicBezTo>
                  <a:cubicBezTo>
                    <a:pt x="5937" y="546"/>
                    <a:pt x="6674" y="417"/>
                    <a:pt x="7405" y="417"/>
                  </a:cubicBezTo>
                  <a:cubicBezTo>
                    <a:pt x="9165" y="417"/>
                    <a:pt x="10884" y="1166"/>
                    <a:pt x="12088" y="2545"/>
                  </a:cubicBezTo>
                  <a:lnTo>
                    <a:pt x="11370" y="2306"/>
                  </a:lnTo>
                  <a:cubicBezTo>
                    <a:pt x="11343" y="2297"/>
                    <a:pt x="11318" y="2294"/>
                    <a:pt x="11294" y="2294"/>
                  </a:cubicBezTo>
                  <a:cubicBezTo>
                    <a:pt x="11081" y="2294"/>
                    <a:pt x="11004" y="2612"/>
                    <a:pt x="11236" y="2698"/>
                  </a:cubicBezTo>
                  <a:lnTo>
                    <a:pt x="12614" y="3148"/>
                  </a:lnTo>
                  <a:cubicBezTo>
                    <a:pt x="12634" y="3158"/>
                    <a:pt x="12653" y="3167"/>
                    <a:pt x="12672" y="3167"/>
                  </a:cubicBezTo>
                  <a:cubicBezTo>
                    <a:pt x="12806" y="3167"/>
                    <a:pt x="12901" y="3053"/>
                    <a:pt x="12882" y="2928"/>
                  </a:cubicBezTo>
                  <a:lnTo>
                    <a:pt x="12653" y="1320"/>
                  </a:lnTo>
                  <a:cubicBezTo>
                    <a:pt x="12635" y="1196"/>
                    <a:pt x="12543" y="1139"/>
                    <a:pt x="12450" y="1139"/>
                  </a:cubicBezTo>
                  <a:cubicBezTo>
                    <a:pt x="12336" y="1139"/>
                    <a:pt x="12220" y="1225"/>
                    <a:pt x="12241" y="1378"/>
                  </a:cubicBezTo>
                  <a:lnTo>
                    <a:pt x="12366" y="2229"/>
                  </a:lnTo>
                  <a:cubicBezTo>
                    <a:pt x="11066" y="765"/>
                    <a:pt x="9244" y="1"/>
                    <a:pt x="7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457;p41">
            <a:extLst>
              <a:ext uri="{FF2B5EF4-FFF2-40B4-BE49-F238E27FC236}">
                <a16:creationId xmlns:a16="http://schemas.microsoft.com/office/drawing/2014/main" id="{89E285ED-FEFD-4C42-9EE0-94BCFF329E20}"/>
              </a:ext>
            </a:extLst>
          </p:cNvPr>
          <p:cNvGrpSpPr/>
          <p:nvPr/>
        </p:nvGrpSpPr>
        <p:grpSpPr>
          <a:xfrm>
            <a:off x="4168069" y="2684762"/>
            <a:ext cx="486877" cy="645183"/>
            <a:chOff x="2180884" y="2888719"/>
            <a:chExt cx="376752" cy="374468"/>
          </a:xfrm>
        </p:grpSpPr>
        <p:sp>
          <p:nvSpPr>
            <p:cNvPr id="43" name="Google Shape;1458;p41">
              <a:extLst>
                <a:ext uri="{FF2B5EF4-FFF2-40B4-BE49-F238E27FC236}">
                  <a16:creationId xmlns:a16="http://schemas.microsoft.com/office/drawing/2014/main" id="{8F9273F9-5E56-44BE-A11D-A55B3B3636F7}"/>
                </a:ext>
              </a:extLst>
            </p:cNvPr>
            <p:cNvSpPr/>
            <p:nvPr/>
          </p:nvSpPr>
          <p:spPr>
            <a:xfrm>
              <a:off x="2180884" y="2954054"/>
              <a:ext cx="309395" cy="309133"/>
            </a:xfrm>
            <a:custGeom>
              <a:avLst/>
              <a:gdLst/>
              <a:ahLst/>
              <a:cxnLst/>
              <a:rect l="l" t="t" r="r" b="b"/>
              <a:pathLst>
                <a:path w="11782" h="11772" extrusionOk="0">
                  <a:moveTo>
                    <a:pt x="5896" y="0"/>
                  </a:moveTo>
                  <a:cubicBezTo>
                    <a:pt x="2642" y="0"/>
                    <a:pt x="1" y="2632"/>
                    <a:pt x="1" y="5886"/>
                  </a:cubicBezTo>
                  <a:cubicBezTo>
                    <a:pt x="1" y="9140"/>
                    <a:pt x="2642" y="11772"/>
                    <a:pt x="5896" y="11772"/>
                  </a:cubicBezTo>
                  <a:cubicBezTo>
                    <a:pt x="9150" y="11772"/>
                    <a:pt x="11782" y="9140"/>
                    <a:pt x="11782" y="5886"/>
                  </a:cubicBezTo>
                  <a:cubicBezTo>
                    <a:pt x="11782" y="2632"/>
                    <a:pt x="9150" y="0"/>
                    <a:pt x="58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59;p41">
              <a:extLst>
                <a:ext uri="{FF2B5EF4-FFF2-40B4-BE49-F238E27FC236}">
                  <a16:creationId xmlns:a16="http://schemas.microsoft.com/office/drawing/2014/main" id="{B6DAB8D7-A3B4-470E-B8A1-E453E673DA30}"/>
                </a:ext>
              </a:extLst>
            </p:cNvPr>
            <p:cNvSpPr/>
            <p:nvPr/>
          </p:nvSpPr>
          <p:spPr>
            <a:xfrm>
              <a:off x="2335713" y="3102082"/>
              <a:ext cx="154330" cy="12579"/>
            </a:xfrm>
            <a:custGeom>
              <a:avLst/>
              <a:gdLst/>
              <a:ahLst/>
              <a:cxnLst/>
              <a:rect l="l" t="t" r="r" b="b"/>
              <a:pathLst>
                <a:path w="5877" h="479" extrusionOk="0">
                  <a:moveTo>
                    <a:pt x="0" y="0"/>
                  </a:moveTo>
                  <a:lnTo>
                    <a:pt x="0" y="479"/>
                  </a:lnTo>
                  <a:lnTo>
                    <a:pt x="5876" y="479"/>
                  </a:lnTo>
                  <a:lnTo>
                    <a:pt x="5876" y="240"/>
                  </a:lnTo>
                  <a:lnTo>
                    <a:pt x="58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60;p41">
              <a:extLst>
                <a:ext uri="{FF2B5EF4-FFF2-40B4-BE49-F238E27FC236}">
                  <a16:creationId xmlns:a16="http://schemas.microsoft.com/office/drawing/2014/main" id="{BBA6EFEA-10A8-4F30-B14E-7628A3818F95}"/>
                </a:ext>
              </a:extLst>
            </p:cNvPr>
            <p:cNvSpPr/>
            <p:nvPr/>
          </p:nvSpPr>
          <p:spPr>
            <a:xfrm>
              <a:off x="2465648" y="2888719"/>
              <a:ext cx="91989" cy="89993"/>
            </a:xfrm>
            <a:custGeom>
              <a:avLst/>
              <a:gdLst/>
              <a:ahLst/>
              <a:cxnLst/>
              <a:rect l="l" t="t" r="r" b="b"/>
              <a:pathLst>
                <a:path w="3503" h="3427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26"/>
                  </a:lnTo>
                  <a:lnTo>
                    <a:pt x="1120" y="3426"/>
                  </a:lnTo>
                  <a:cubicBezTo>
                    <a:pt x="1311" y="3426"/>
                    <a:pt x="1483" y="3350"/>
                    <a:pt x="1617" y="3216"/>
                  </a:cubicBezTo>
                  <a:lnTo>
                    <a:pt x="3369" y="1474"/>
                  </a:lnTo>
                  <a:cubicBezTo>
                    <a:pt x="3503" y="1321"/>
                    <a:pt x="3407" y="1082"/>
                    <a:pt x="3197" y="1072"/>
                  </a:cubicBez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61;p41">
              <a:extLst>
                <a:ext uri="{FF2B5EF4-FFF2-40B4-BE49-F238E27FC236}">
                  <a16:creationId xmlns:a16="http://schemas.microsoft.com/office/drawing/2014/main" id="{3D14ADCE-9885-4AEB-BEB0-DB145E8E8F1C}"/>
                </a:ext>
              </a:extLst>
            </p:cNvPr>
            <p:cNvSpPr/>
            <p:nvPr/>
          </p:nvSpPr>
          <p:spPr>
            <a:xfrm>
              <a:off x="2465648" y="2888719"/>
              <a:ext cx="61842" cy="90229"/>
            </a:xfrm>
            <a:custGeom>
              <a:avLst/>
              <a:gdLst/>
              <a:ahLst/>
              <a:cxnLst/>
              <a:rect l="l" t="t" r="r" b="b"/>
              <a:pathLst>
                <a:path w="2355" h="3436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36"/>
                  </a:ln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62;p41">
              <a:extLst>
                <a:ext uri="{FF2B5EF4-FFF2-40B4-BE49-F238E27FC236}">
                  <a16:creationId xmlns:a16="http://schemas.microsoft.com/office/drawing/2014/main" id="{A5FD31E3-12D5-4CBF-8D3C-90133AC097D1}"/>
                </a:ext>
              </a:extLst>
            </p:cNvPr>
            <p:cNvSpPr/>
            <p:nvPr/>
          </p:nvSpPr>
          <p:spPr>
            <a:xfrm>
              <a:off x="2218094" y="2991002"/>
              <a:ext cx="235263" cy="235263"/>
            </a:xfrm>
            <a:custGeom>
              <a:avLst/>
              <a:gdLst/>
              <a:ahLst/>
              <a:cxnLst/>
              <a:rect l="l" t="t" r="r" b="b"/>
              <a:pathLst>
                <a:path w="8959" h="8959" extrusionOk="0">
                  <a:moveTo>
                    <a:pt x="4479" y="0"/>
                  </a:moveTo>
                  <a:cubicBezTo>
                    <a:pt x="2010" y="0"/>
                    <a:pt x="0" y="2010"/>
                    <a:pt x="0" y="4479"/>
                  </a:cubicBezTo>
                  <a:cubicBezTo>
                    <a:pt x="0" y="6948"/>
                    <a:pt x="2010" y="8958"/>
                    <a:pt x="4479" y="8958"/>
                  </a:cubicBezTo>
                  <a:cubicBezTo>
                    <a:pt x="6948" y="8958"/>
                    <a:pt x="8958" y="6948"/>
                    <a:pt x="8958" y="4479"/>
                  </a:cubicBezTo>
                  <a:cubicBezTo>
                    <a:pt x="8958" y="2010"/>
                    <a:pt x="6948" y="0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63;p41">
              <a:extLst>
                <a:ext uri="{FF2B5EF4-FFF2-40B4-BE49-F238E27FC236}">
                  <a16:creationId xmlns:a16="http://schemas.microsoft.com/office/drawing/2014/main" id="{15C2E5AC-3933-4A7A-BA73-B50CC3A68E0B}"/>
                </a:ext>
              </a:extLst>
            </p:cNvPr>
            <p:cNvSpPr/>
            <p:nvPr/>
          </p:nvSpPr>
          <p:spPr>
            <a:xfrm>
              <a:off x="2335713" y="3102082"/>
              <a:ext cx="117382" cy="12579"/>
            </a:xfrm>
            <a:custGeom>
              <a:avLst/>
              <a:gdLst/>
              <a:ahLst/>
              <a:cxnLst/>
              <a:rect l="l" t="t" r="r" b="b"/>
              <a:pathLst>
                <a:path w="4470" h="479" extrusionOk="0">
                  <a:moveTo>
                    <a:pt x="0" y="0"/>
                  </a:moveTo>
                  <a:lnTo>
                    <a:pt x="0" y="479"/>
                  </a:lnTo>
                  <a:lnTo>
                    <a:pt x="4460" y="479"/>
                  </a:lnTo>
                  <a:cubicBezTo>
                    <a:pt x="4460" y="402"/>
                    <a:pt x="4470" y="326"/>
                    <a:pt x="4470" y="240"/>
                  </a:cubicBezTo>
                  <a:cubicBezTo>
                    <a:pt x="4470" y="153"/>
                    <a:pt x="4460" y="87"/>
                    <a:pt x="4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64;p41">
              <a:extLst>
                <a:ext uri="{FF2B5EF4-FFF2-40B4-BE49-F238E27FC236}">
                  <a16:creationId xmlns:a16="http://schemas.microsoft.com/office/drawing/2014/main" id="{95E09075-1692-4208-8D74-4325C9304658}"/>
                </a:ext>
              </a:extLst>
            </p:cNvPr>
            <p:cNvSpPr/>
            <p:nvPr/>
          </p:nvSpPr>
          <p:spPr>
            <a:xfrm>
              <a:off x="2249003" y="3021910"/>
              <a:ext cx="173185" cy="173421"/>
            </a:xfrm>
            <a:custGeom>
              <a:avLst/>
              <a:gdLst/>
              <a:ahLst/>
              <a:cxnLst/>
              <a:rect l="l" t="t" r="r" b="b"/>
              <a:pathLst>
                <a:path w="6595" h="6604" extrusionOk="0">
                  <a:moveTo>
                    <a:pt x="3302" y="0"/>
                  </a:moveTo>
                  <a:cubicBezTo>
                    <a:pt x="1484" y="0"/>
                    <a:pt x="0" y="1484"/>
                    <a:pt x="0" y="3302"/>
                  </a:cubicBezTo>
                  <a:cubicBezTo>
                    <a:pt x="0" y="5121"/>
                    <a:pt x="1484" y="6604"/>
                    <a:pt x="3302" y="6604"/>
                  </a:cubicBezTo>
                  <a:cubicBezTo>
                    <a:pt x="5121" y="6604"/>
                    <a:pt x="6594" y="5121"/>
                    <a:pt x="6594" y="3302"/>
                  </a:cubicBezTo>
                  <a:cubicBezTo>
                    <a:pt x="6594" y="1484"/>
                    <a:pt x="5121" y="0"/>
                    <a:pt x="3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65;p41">
              <a:extLst>
                <a:ext uri="{FF2B5EF4-FFF2-40B4-BE49-F238E27FC236}">
                  <a16:creationId xmlns:a16="http://schemas.microsoft.com/office/drawing/2014/main" id="{93C18B49-A78C-437D-8811-D78643080519}"/>
                </a:ext>
              </a:extLst>
            </p:cNvPr>
            <p:cNvSpPr/>
            <p:nvPr/>
          </p:nvSpPr>
          <p:spPr>
            <a:xfrm>
              <a:off x="2335713" y="3102082"/>
              <a:ext cx="86711" cy="12579"/>
            </a:xfrm>
            <a:custGeom>
              <a:avLst/>
              <a:gdLst/>
              <a:ahLst/>
              <a:cxnLst/>
              <a:rect l="l" t="t" r="r" b="b"/>
              <a:pathLst>
                <a:path w="3302" h="479" extrusionOk="0">
                  <a:moveTo>
                    <a:pt x="0" y="0"/>
                  </a:moveTo>
                  <a:lnTo>
                    <a:pt x="0" y="479"/>
                  </a:lnTo>
                  <a:lnTo>
                    <a:pt x="3283" y="479"/>
                  </a:lnTo>
                  <a:cubicBezTo>
                    <a:pt x="3283" y="402"/>
                    <a:pt x="3302" y="326"/>
                    <a:pt x="3302" y="240"/>
                  </a:cubicBezTo>
                  <a:cubicBezTo>
                    <a:pt x="3302" y="153"/>
                    <a:pt x="3292" y="87"/>
                    <a:pt x="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66;p41">
              <a:extLst>
                <a:ext uri="{FF2B5EF4-FFF2-40B4-BE49-F238E27FC236}">
                  <a16:creationId xmlns:a16="http://schemas.microsoft.com/office/drawing/2014/main" id="{70FFAC93-53B7-4803-81E8-B4D17062DBAC}"/>
                </a:ext>
              </a:extLst>
            </p:cNvPr>
            <p:cNvSpPr/>
            <p:nvPr/>
          </p:nvSpPr>
          <p:spPr>
            <a:xfrm>
              <a:off x="2286187" y="3059094"/>
              <a:ext cx="99053" cy="99053"/>
            </a:xfrm>
            <a:custGeom>
              <a:avLst/>
              <a:gdLst/>
              <a:ahLst/>
              <a:cxnLst/>
              <a:rect l="l" t="t" r="r" b="b"/>
              <a:pathLst>
                <a:path w="3772" h="3772" extrusionOk="0">
                  <a:moveTo>
                    <a:pt x="1886" y="1"/>
                  </a:moveTo>
                  <a:cubicBezTo>
                    <a:pt x="843" y="1"/>
                    <a:pt x="1" y="843"/>
                    <a:pt x="1" y="1886"/>
                  </a:cubicBezTo>
                  <a:cubicBezTo>
                    <a:pt x="1" y="2929"/>
                    <a:pt x="843" y="3772"/>
                    <a:pt x="1886" y="3772"/>
                  </a:cubicBezTo>
                  <a:cubicBezTo>
                    <a:pt x="2929" y="3772"/>
                    <a:pt x="3772" y="2929"/>
                    <a:pt x="3772" y="1886"/>
                  </a:cubicBezTo>
                  <a:cubicBezTo>
                    <a:pt x="3772" y="843"/>
                    <a:pt x="2929" y="1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67;p41">
              <a:extLst>
                <a:ext uri="{FF2B5EF4-FFF2-40B4-BE49-F238E27FC236}">
                  <a16:creationId xmlns:a16="http://schemas.microsoft.com/office/drawing/2014/main" id="{5B1E2AD2-DC05-4D13-B77A-22A9EEB8A48E}"/>
                </a:ext>
              </a:extLst>
            </p:cNvPr>
            <p:cNvSpPr/>
            <p:nvPr/>
          </p:nvSpPr>
          <p:spPr>
            <a:xfrm>
              <a:off x="2335713" y="3102318"/>
              <a:ext cx="49526" cy="12342"/>
            </a:xfrm>
            <a:custGeom>
              <a:avLst/>
              <a:gdLst/>
              <a:ahLst/>
              <a:cxnLst/>
              <a:rect l="l" t="t" r="r" b="b"/>
              <a:pathLst>
                <a:path w="1886" h="470" extrusionOk="0">
                  <a:moveTo>
                    <a:pt x="0" y="1"/>
                  </a:moveTo>
                  <a:lnTo>
                    <a:pt x="0" y="470"/>
                  </a:lnTo>
                  <a:lnTo>
                    <a:pt x="1866" y="470"/>
                  </a:lnTo>
                  <a:cubicBezTo>
                    <a:pt x="1886" y="317"/>
                    <a:pt x="1886" y="154"/>
                    <a:pt x="1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68;p41">
              <a:extLst>
                <a:ext uri="{FF2B5EF4-FFF2-40B4-BE49-F238E27FC236}">
                  <a16:creationId xmlns:a16="http://schemas.microsoft.com/office/drawing/2014/main" id="{E552B04F-A8DB-4F10-B4EC-3555F289A660}"/>
                </a:ext>
              </a:extLst>
            </p:cNvPr>
            <p:cNvSpPr/>
            <p:nvPr/>
          </p:nvSpPr>
          <p:spPr>
            <a:xfrm>
              <a:off x="2317095" y="3090002"/>
              <a:ext cx="37237" cy="37237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09" y="1"/>
                  </a:moveTo>
                  <a:cubicBezTo>
                    <a:pt x="317" y="1"/>
                    <a:pt x="1" y="317"/>
                    <a:pt x="1" y="709"/>
                  </a:cubicBezTo>
                  <a:cubicBezTo>
                    <a:pt x="1" y="1102"/>
                    <a:pt x="317" y="1417"/>
                    <a:pt x="709" y="1417"/>
                  </a:cubicBezTo>
                  <a:cubicBezTo>
                    <a:pt x="1102" y="1417"/>
                    <a:pt x="1417" y="1102"/>
                    <a:pt x="1417" y="709"/>
                  </a:cubicBezTo>
                  <a:cubicBezTo>
                    <a:pt x="1417" y="317"/>
                    <a:pt x="1102" y="1"/>
                    <a:pt x="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69;p41">
              <a:extLst>
                <a:ext uri="{FF2B5EF4-FFF2-40B4-BE49-F238E27FC236}">
                  <a16:creationId xmlns:a16="http://schemas.microsoft.com/office/drawing/2014/main" id="{EC83DE38-5802-4255-A463-EFB32F27BFFC}"/>
                </a:ext>
              </a:extLst>
            </p:cNvPr>
            <p:cNvSpPr/>
            <p:nvPr/>
          </p:nvSpPr>
          <p:spPr>
            <a:xfrm>
              <a:off x="2335713" y="3102318"/>
              <a:ext cx="18855" cy="12342"/>
            </a:xfrm>
            <a:custGeom>
              <a:avLst/>
              <a:gdLst/>
              <a:ahLst/>
              <a:cxnLst/>
              <a:rect l="l" t="t" r="r" b="b"/>
              <a:pathLst>
                <a:path w="718" h="470" extrusionOk="0">
                  <a:moveTo>
                    <a:pt x="0" y="1"/>
                  </a:moveTo>
                  <a:lnTo>
                    <a:pt x="0" y="470"/>
                  </a:lnTo>
                  <a:lnTo>
                    <a:pt x="661" y="470"/>
                  </a:lnTo>
                  <a:cubicBezTo>
                    <a:pt x="718" y="317"/>
                    <a:pt x="718" y="154"/>
                    <a:pt x="66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70;p41">
              <a:extLst>
                <a:ext uri="{FF2B5EF4-FFF2-40B4-BE49-F238E27FC236}">
                  <a16:creationId xmlns:a16="http://schemas.microsoft.com/office/drawing/2014/main" id="{AFA88043-EB22-4051-BD08-A2CF186DC48F}"/>
                </a:ext>
              </a:extLst>
            </p:cNvPr>
            <p:cNvSpPr/>
            <p:nvPr/>
          </p:nvSpPr>
          <p:spPr>
            <a:xfrm>
              <a:off x="2326496" y="3073169"/>
              <a:ext cx="44668" cy="41570"/>
            </a:xfrm>
            <a:custGeom>
              <a:avLst/>
              <a:gdLst/>
              <a:ahLst/>
              <a:cxnLst/>
              <a:rect l="l" t="t" r="r" b="b"/>
              <a:pathLst>
                <a:path w="1701" h="1583" extrusionOk="0">
                  <a:moveTo>
                    <a:pt x="1366" y="1"/>
                  </a:moveTo>
                  <a:lnTo>
                    <a:pt x="188" y="1178"/>
                  </a:lnTo>
                  <a:cubicBezTo>
                    <a:pt x="0" y="1306"/>
                    <a:pt x="215" y="1582"/>
                    <a:pt x="390" y="1582"/>
                  </a:cubicBezTo>
                  <a:cubicBezTo>
                    <a:pt x="437" y="1582"/>
                    <a:pt x="481" y="1562"/>
                    <a:pt x="514" y="1513"/>
                  </a:cubicBezTo>
                  <a:lnTo>
                    <a:pt x="1701" y="336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71;p41">
              <a:extLst>
                <a:ext uri="{FF2B5EF4-FFF2-40B4-BE49-F238E27FC236}">
                  <a16:creationId xmlns:a16="http://schemas.microsoft.com/office/drawing/2014/main" id="{6BC0F2C0-C8EE-478B-A357-4841F086EF24}"/>
                </a:ext>
              </a:extLst>
            </p:cNvPr>
            <p:cNvSpPr/>
            <p:nvPr/>
          </p:nvSpPr>
          <p:spPr>
            <a:xfrm>
              <a:off x="2355566" y="2901954"/>
              <a:ext cx="188704" cy="185080"/>
            </a:xfrm>
            <a:custGeom>
              <a:avLst/>
              <a:gdLst/>
              <a:ahLst/>
              <a:cxnLst/>
              <a:rect l="l" t="t" r="r" b="b"/>
              <a:pathLst>
                <a:path w="7186" h="7048" extrusionOk="0">
                  <a:moveTo>
                    <a:pt x="6868" y="0"/>
                  </a:moveTo>
                  <a:cubicBezTo>
                    <a:pt x="6825" y="0"/>
                    <a:pt x="6780" y="13"/>
                    <a:pt x="6738" y="42"/>
                  </a:cubicBezTo>
                  <a:lnTo>
                    <a:pt x="134" y="6645"/>
                  </a:lnTo>
                  <a:cubicBezTo>
                    <a:pt x="0" y="6789"/>
                    <a:pt x="96" y="7038"/>
                    <a:pt x="306" y="7047"/>
                  </a:cubicBezTo>
                  <a:cubicBezTo>
                    <a:pt x="364" y="7047"/>
                    <a:pt x="421" y="7018"/>
                    <a:pt x="469" y="6980"/>
                  </a:cubicBezTo>
                  <a:lnTo>
                    <a:pt x="7063" y="377"/>
                  </a:lnTo>
                  <a:cubicBezTo>
                    <a:pt x="7186" y="201"/>
                    <a:pt x="7039" y="0"/>
                    <a:pt x="6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472;p41">
            <a:extLst>
              <a:ext uri="{FF2B5EF4-FFF2-40B4-BE49-F238E27FC236}">
                <a16:creationId xmlns:a16="http://schemas.microsoft.com/office/drawing/2014/main" id="{46A197E9-F74F-4683-8B02-7C8341724EE7}"/>
              </a:ext>
            </a:extLst>
          </p:cNvPr>
          <p:cNvGrpSpPr/>
          <p:nvPr/>
        </p:nvGrpSpPr>
        <p:grpSpPr>
          <a:xfrm>
            <a:off x="4310036" y="4027714"/>
            <a:ext cx="373983" cy="484829"/>
            <a:chOff x="3512070" y="1956222"/>
            <a:chExt cx="373983" cy="363622"/>
          </a:xfrm>
        </p:grpSpPr>
        <p:sp>
          <p:nvSpPr>
            <p:cNvPr id="58" name="Google Shape;1473;p41">
              <a:extLst>
                <a:ext uri="{FF2B5EF4-FFF2-40B4-BE49-F238E27FC236}">
                  <a16:creationId xmlns:a16="http://schemas.microsoft.com/office/drawing/2014/main" id="{0BEBF0D0-1CED-44AA-8BA3-B518504AE37E}"/>
                </a:ext>
              </a:extLst>
            </p:cNvPr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74;p41">
              <a:extLst>
                <a:ext uri="{FF2B5EF4-FFF2-40B4-BE49-F238E27FC236}">
                  <a16:creationId xmlns:a16="http://schemas.microsoft.com/office/drawing/2014/main" id="{C3E62972-CA53-47E3-9D74-141602DA1180}"/>
                </a:ext>
              </a:extLst>
            </p:cNvPr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75;p41">
              <a:extLst>
                <a:ext uri="{FF2B5EF4-FFF2-40B4-BE49-F238E27FC236}">
                  <a16:creationId xmlns:a16="http://schemas.microsoft.com/office/drawing/2014/main" id="{63E6B64D-B9FB-4034-A0C4-20C52D26F7B4}"/>
                </a:ext>
              </a:extLst>
            </p:cNvPr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76;p41">
              <a:extLst>
                <a:ext uri="{FF2B5EF4-FFF2-40B4-BE49-F238E27FC236}">
                  <a16:creationId xmlns:a16="http://schemas.microsoft.com/office/drawing/2014/main" id="{C5CE1EE3-56A5-4A39-8096-F085F5463823}"/>
                </a:ext>
              </a:extLst>
            </p:cNvPr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77;p41">
              <a:extLst>
                <a:ext uri="{FF2B5EF4-FFF2-40B4-BE49-F238E27FC236}">
                  <a16:creationId xmlns:a16="http://schemas.microsoft.com/office/drawing/2014/main" id="{982FFEEC-6F77-459D-A207-3D952C84E415}"/>
                </a:ext>
              </a:extLst>
            </p:cNvPr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78;p41">
              <a:extLst>
                <a:ext uri="{FF2B5EF4-FFF2-40B4-BE49-F238E27FC236}">
                  <a16:creationId xmlns:a16="http://schemas.microsoft.com/office/drawing/2014/main" id="{19C49EB1-0249-4ABC-BC80-B98B0767595A}"/>
                </a:ext>
              </a:extLst>
            </p:cNvPr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79;p41">
              <a:extLst>
                <a:ext uri="{FF2B5EF4-FFF2-40B4-BE49-F238E27FC236}">
                  <a16:creationId xmlns:a16="http://schemas.microsoft.com/office/drawing/2014/main" id="{0AB20CAA-32CE-4AE5-9274-989E117C998D}"/>
                </a:ext>
              </a:extLst>
            </p:cNvPr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80;p41">
              <a:extLst>
                <a:ext uri="{FF2B5EF4-FFF2-40B4-BE49-F238E27FC236}">
                  <a16:creationId xmlns:a16="http://schemas.microsoft.com/office/drawing/2014/main" id="{A883E252-79EE-42B2-873E-92064F082F89}"/>
                </a:ext>
              </a:extLst>
            </p:cNvPr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81;p41">
              <a:extLst>
                <a:ext uri="{FF2B5EF4-FFF2-40B4-BE49-F238E27FC236}">
                  <a16:creationId xmlns:a16="http://schemas.microsoft.com/office/drawing/2014/main" id="{9EA29D3E-CFCF-472C-9F48-7EE870AD30CB}"/>
                </a:ext>
              </a:extLst>
            </p:cNvPr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82;p41">
              <a:extLst>
                <a:ext uri="{FF2B5EF4-FFF2-40B4-BE49-F238E27FC236}">
                  <a16:creationId xmlns:a16="http://schemas.microsoft.com/office/drawing/2014/main" id="{664A2672-B33E-45BD-A00E-4FDC055C9FD2}"/>
                </a:ext>
              </a:extLst>
            </p:cNvPr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83;p41">
              <a:extLst>
                <a:ext uri="{FF2B5EF4-FFF2-40B4-BE49-F238E27FC236}">
                  <a16:creationId xmlns:a16="http://schemas.microsoft.com/office/drawing/2014/main" id="{207E6FA9-245E-4B02-B732-B5B60D44E6E1}"/>
                </a:ext>
              </a:extLst>
            </p:cNvPr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84;p41">
              <a:extLst>
                <a:ext uri="{FF2B5EF4-FFF2-40B4-BE49-F238E27FC236}">
                  <a16:creationId xmlns:a16="http://schemas.microsoft.com/office/drawing/2014/main" id="{7D8AF3AF-601A-488F-8A38-5B5BBA519BD8}"/>
                </a:ext>
              </a:extLst>
            </p:cNvPr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85;p41">
              <a:extLst>
                <a:ext uri="{FF2B5EF4-FFF2-40B4-BE49-F238E27FC236}">
                  <a16:creationId xmlns:a16="http://schemas.microsoft.com/office/drawing/2014/main" id="{20F11748-30B2-4E2F-9257-32443CDAF5E7}"/>
                </a:ext>
              </a:extLst>
            </p:cNvPr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86;p41">
              <a:extLst>
                <a:ext uri="{FF2B5EF4-FFF2-40B4-BE49-F238E27FC236}">
                  <a16:creationId xmlns:a16="http://schemas.microsoft.com/office/drawing/2014/main" id="{31016C0D-C39B-4DBE-80BF-F75A64428C17}"/>
                </a:ext>
              </a:extLst>
            </p:cNvPr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87;p41">
              <a:extLst>
                <a:ext uri="{FF2B5EF4-FFF2-40B4-BE49-F238E27FC236}">
                  <a16:creationId xmlns:a16="http://schemas.microsoft.com/office/drawing/2014/main" id="{FB9EFF2A-0113-45CB-804A-561A9E80D9A5}"/>
                </a:ext>
              </a:extLst>
            </p:cNvPr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88;p41">
              <a:extLst>
                <a:ext uri="{FF2B5EF4-FFF2-40B4-BE49-F238E27FC236}">
                  <a16:creationId xmlns:a16="http://schemas.microsoft.com/office/drawing/2014/main" id="{E7B958E1-B5FA-4C8E-91D1-E44A549AE527}"/>
                </a:ext>
              </a:extLst>
            </p:cNvPr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89;p41">
              <a:extLst>
                <a:ext uri="{FF2B5EF4-FFF2-40B4-BE49-F238E27FC236}">
                  <a16:creationId xmlns:a16="http://schemas.microsoft.com/office/drawing/2014/main" id="{C2221384-A96A-4307-BBF2-02B89A613E38}"/>
                </a:ext>
              </a:extLst>
            </p:cNvPr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6429DB-5AAF-4D53-86BF-620DECF62500}"/>
              </a:ext>
            </a:extLst>
          </p:cNvPr>
          <p:cNvCxnSpPr>
            <a:cxnSpLocks/>
          </p:cNvCxnSpPr>
          <p:nvPr/>
        </p:nvCxnSpPr>
        <p:spPr>
          <a:xfrm flipV="1">
            <a:off x="3215362" y="1960473"/>
            <a:ext cx="787800" cy="59163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45C9198-1EF1-4460-A6C0-4968EAEC720D}"/>
              </a:ext>
            </a:extLst>
          </p:cNvPr>
          <p:cNvCxnSpPr>
            <a:cxnSpLocks/>
          </p:cNvCxnSpPr>
          <p:nvPr/>
        </p:nvCxnSpPr>
        <p:spPr>
          <a:xfrm>
            <a:off x="3211313" y="2835194"/>
            <a:ext cx="707596" cy="29970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Google Shape;1446;p41">
            <a:extLst>
              <a:ext uri="{FF2B5EF4-FFF2-40B4-BE49-F238E27FC236}">
                <a16:creationId xmlns:a16="http://schemas.microsoft.com/office/drawing/2014/main" id="{C91DAD00-E38F-4089-B71A-02598CDC6B3B}"/>
              </a:ext>
            </a:extLst>
          </p:cNvPr>
          <p:cNvSpPr txBox="1">
            <a:spLocks/>
          </p:cNvSpPr>
          <p:nvPr/>
        </p:nvSpPr>
        <p:spPr>
          <a:xfrm>
            <a:off x="4928173" y="2901777"/>
            <a:ext cx="4300350" cy="38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u Philomene One"/>
              <a:buNone/>
              <a:defRPr sz="22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Google Shape;1446;p41">
            <a:extLst>
              <a:ext uri="{FF2B5EF4-FFF2-40B4-BE49-F238E27FC236}">
                <a16:creationId xmlns:a16="http://schemas.microsoft.com/office/drawing/2014/main" id="{28982268-B380-4815-9C35-9ECA6D849520}"/>
              </a:ext>
            </a:extLst>
          </p:cNvPr>
          <p:cNvSpPr txBox="1">
            <a:spLocks/>
          </p:cNvSpPr>
          <p:nvPr/>
        </p:nvSpPr>
        <p:spPr>
          <a:xfrm>
            <a:off x="4952190" y="4166586"/>
            <a:ext cx="4300350" cy="38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u Philomene One"/>
              <a:buNone/>
              <a:defRPr sz="22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E5300D9-43E6-4932-AFF9-78E7EAF74093}"/>
              </a:ext>
            </a:extLst>
          </p:cNvPr>
          <p:cNvCxnSpPr>
            <a:cxnSpLocks/>
          </p:cNvCxnSpPr>
          <p:nvPr/>
        </p:nvCxnSpPr>
        <p:spPr>
          <a:xfrm>
            <a:off x="3158356" y="3191149"/>
            <a:ext cx="830915" cy="99818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" grpId="0" animBg="1"/>
      <p:bldP spid="1240" grpId="0" animBg="1"/>
      <p:bldP spid="1241" grpId="0" animBg="1"/>
      <p:bldP spid="1242" grpId="0" animBg="1"/>
      <p:bldP spid="1243" grpId="0"/>
      <p:bldP spid="1244" grpId="0"/>
      <p:bldP spid="1245" grpId="0"/>
      <p:bldP spid="1246" grpId="0"/>
      <p:bldP spid="1248" grpId="0"/>
      <p:bldP spid="1250" grpId="0"/>
      <p:bldP spid="1252" grpId="0"/>
      <p:bldP spid="1254" grpId="0"/>
      <p:bldP spid="1255" grpId="0"/>
      <p:bldP spid="25" grpId="0" animBg="1"/>
      <p:bldP spid="26" grpId="0" animBg="1"/>
      <p:bldP spid="27" grpId="0" animBg="1"/>
      <p:bldP spid="33" grpId="0"/>
      <p:bldP spid="9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7"/>
          <p:cNvSpPr/>
          <p:nvPr/>
        </p:nvSpPr>
        <p:spPr>
          <a:xfrm>
            <a:off x="821338" y="1110051"/>
            <a:ext cx="1020900" cy="136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37"/>
          <p:cNvSpPr txBox="1">
            <a:spLocks noGrp="1"/>
          </p:cNvSpPr>
          <p:nvPr>
            <p:ph type="title"/>
          </p:nvPr>
        </p:nvSpPr>
        <p:spPr>
          <a:xfrm>
            <a:off x="1507838" y="2175667"/>
            <a:ext cx="37578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Khởi động</a:t>
            </a:r>
            <a:endParaRPr dirty="0">
              <a:latin typeface="#9Slide03 Roboto Black" panose="02000000000000000000" pitchFamily="2" charset="0"/>
              <a:ea typeface="#9Slide03 Roboto Black" panose="02000000000000000000" pitchFamily="2" charset="0"/>
            </a:endParaRPr>
          </a:p>
        </p:txBody>
      </p:sp>
      <p:sp>
        <p:nvSpPr>
          <p:cNvPr id="1262" name="Google Shape;1262;p37"/>
          <p:cNvSpPr txBox="1">
            <a:spLocks noGrp="1"/>
          </p:cNvSpPr>
          <p:nvPr>
            <p:ph type="title" idx="2"/>
          </p:nvPr>
        </p:nvSpPr>
        <p:spPr>
          <a:xfrm>
            <a:off x="894713" y="1237151"/>
            <a:ext cx="8625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64" name="Google Shape;1264;p37"/>
          <p:cNvSpPr/>
          <p:nvPr/>
        </p:nvSpPr>
        <p:spPr>
          <a:xfrm>
            <a:off x="2387743" y="6603199"/>
            <a:ext cx="289172" cy="82708"/>
          </a:xfrm>
          <a:custGeom>
            <a:avLst/>
            <a:gdLst/>
            <a:ahLst/>
            <a:cxnLst/>
            <a:rect l="l" t="t" r="r" b="b"/>
            <a:pathLst>
              <a:path w="6918" h="1484" extrusionOk="0">
                <a:moveTo>
                  <a:pt x="6413" y="0"/>
                </a:moveTo>
                <a:cubicBezTo>
                  <a:pt x="6398" y="0"/>
                  <a:pt x="6382" y="1"/>
                  <a:pt x="6366" y="3"/>
                </a:cubicBezTo>
                <a:cubicBezTo>
                  <a:pt x="4436" y="228"/>
                  <a:pt x="2481" y="429"/>
                  <a:pt x="527" y="629"/>
                </a:cubicBezTo>
                <a:cubicBezTo>
                  <a:pt x="16" y="702"/>
                  <a:pt x="1" y="1483"/>
                  <a:pt x="482" y="1483"/>
                </a:cubicBezTo>
                <a:cubicBezTo>
                  <a:pt x="496" y="1483"/>
                  <a:pt x="511" y="1483"/>
                  <a:pt x="527" y="1481"/>
                </a:cubicBezTo>
                <a:cubicBezTo>
                  <a:pt x="2481" y="1256"/>
                  <a:pt x="4436" y="1055"/>
                  <a:pt x="6366" y="855"/>
                </a:cubicBezTo>
                <a:cubicBezTo>
                  <a:pt x="6901" y="782"/>
                  <a:pt x="6917" y="0"/>
                  <a:pt x="6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37"/>
          <p:cNvSpPr/>
          <p:nvPr/>
        </p:nvSpPr>
        <p:spPr>
          <a:xfrm>
            <a:off x="4529017" y="1781834"/>
            <a:ext cx="1410167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37"/>
          <p:cNvSpPr/>
          <p:nvPr/>
        </p:nvSpPr>
        <p:spPr>
          <a:xfrm>
            <a:off x="5564848" y="870472"/>
            <a:ext cx="820558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37"/>
          <p:cNvSpPr/>
          <p:nvPr/>
        </p:nvSpPr>
        <p:spPr>
          <a:xfrm>
            <a:off x="3229919" y="178796"/>
            <a:ext cx="1674219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8" name="Google Shape;1268;p37"/>
          <p:cNvGrpSpPr/>
          <p:nvPr/>
        </p:nvGrpSpPr>
        <p:grpSpPr>
          <a:xfrm>
            <a:off x="6410376" y="1367833"/>
            <a:ext cx="1554725" cy="4449667"/>
            <a:chOff x="6435050" y="1025875"/>
            <a:chExt cx="1554725" cy="3337250"/>
          </a:xfrm>
        </p:grpSpPr>
        <p:sp>
          <p:nvSpPr>
            <p:cNvPr id="1269" name="Google Shape;1269;p37"/>
            <p:cNvSpPr/>
            <p:nvPr/>
          </p:nvSpPr>
          <p:spPr>
            <a:xfrm>
              <a:off x="6601175" y="3198075"/>
              <a:ext cx="100975" cy="96350"/>
            </a:xfrm>
            <a:custGeom>
              <a:avLst/>
              <a:gdLst/>
              <a:ahLst/>
              <a:cxnLst/>
              <a:rect l="l" t="t" r="r" b="b"/>
              <a:pathLst>
                <a:path w="4039" h="3854" extrusionOk="0">
                  <a:moveTo>
                    <a:pt x="940" y="1"/>
                  </a:moveTo>
                  <a:cubicBezTo>
                    <a:pt x="837" y="1"/>
                    <a:pt x="750" y="29"/>
                    <a:pt x="687" y="96"/>
                  </a:cubicBezTo>
                  <a:cubicBezTo>
                    <a:pt x="294" y="541"/>
                    <a:pt x="1368" y="1746"/>
                    <a:pt x="1368" y="1746"/>
                  </a:cubicBezTo>
                  <a:cubicBezTo>
                    <a:pt x="1368" y="1746"/>
                    <a:pt x="812" y="1475"/>
                    <a:pt x="461" y="1475"/>
                  </a:cubicBezTo>
                  <a:cubicBezTo>
                    <a:pt x="149" y="1475"/>
                    <a:pt x="0" y="1690"/>
                    <a:pt x="556" y="2505"/>
                  </a:cubicBezTo>
                  <a:cubicBezTo>
                    <a:pt x="1362" y="3669"/>
                    <a:pt x="2695" y="3853"/>
                    <a:pt x="3457" y="3853"/>
                  </a:cubicBezTo>
                  <a:cubicBezTo>
                    <a:pt x="3809" y="3853"/>
                    <a:pt x="4038" y="3814"/>
                    <a:pt x="4038" y="3814"/>
                  </a:cubicBezTo>
                  <a:lnTo>
                    <a:pt x="2441" y="777"/>
                  </a:lnTo>
                  <a:cubicBezTo>
                    <a:pt x="2441" y="777"/>
                    <a:pt x="1480" y="1"/>
                    <a:pt x="940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6632725" y="3083250"/>
              <a:ext cx="216700" cy="211525"/>
            </a:xfrm>
            <a:custGeom>
              <a:avLst/>
              <a:gdLst/>
              <a:ahLst/>
              <a:cxnLst/>
              <a:rect l="l" t="t" r="r" b="b"/>
              <a:pathLst>
                <a:path w="8668" h="8461" extrusionOk="0">
                  <a:moveTo>
                    <a:pt x="5267" y="1"/>
                  </a:moveTo>
                  <a:cubicBezTo>
                    <a:pt x="3710" y="1"/>
                    <a:pt x="1" y="2557"/>
                    <a:pt x="1" y="2961"/>
                  </a:cubicBezTo>
                  <a:cubicBezTo>
                    <a:pt x="1" y="3406"/>
                    <a:pt x="1651" y="8171"/>
                    <a:pt x="2541" y="8433"/>
                  </a:cubicBezTo>
                  <a:cubicBezTo>
                    <a:pt x="2595" y="8451"/>
                    <a:pt x="2664" y="8460"/>
                    <a:pt x="2745" y="8460"/>
                  </a:cubicBezTo>
                  <a:cubicBezTo>
                    <a:pt x="3958" y="8460"/>
                    <a:pt x="7958" y="6526"/>
                    <a:pt x="8301" y="5029"/>
                  </a:cubicBezTo>
                  <a:cubicBezTo>
                    <a:pt x="8668" y="3432"/>
                    <a:pt x="5840" y="238"/>
                    <a:pt x="5840" y="238"/>
                  </a:cubicBezTo>
                  <a:cubicBezTo>
                    <a:pt x="5727" y="72"/>
                    <a:pt x="5527" y="1"/>
                    <a:pt x="5267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6649375" y="3211600"/>
              <a:ext cx="31700" cy="63675"/>
            </a:xfrm>
            <a:custGeom>
              <a:avLst/>
              <a:gdLst/>
              <a:ahLst/>
              <a:cxnLst/>
              <a:rect l="l" t="t" r="r" b="b"/>
              <a:pathLst>
                <a:path w="1268" h="2547" extrusionOk="0">
                  <a:moveTo>
                    <a:pt x="94" y="1"/>
                  </a:moveTo>
                  <a:cubicBezTo>
                    <a:pt x="47" y="1"/>
                    <a:pt x="1" y="44"/>
                    <a:pt x="16" y="105"/>
                  </a:cubicBezTo>
                  <a:cubicBezTo>
                    <a:pt x="94" y="576"/>
                    <a:pt x="225" y="995"/>
                    <a:pt x="435" y="1414"/>
                  </a:cubicBezTo>
                  <a:cubicBezTo>
                    <a:pt x="513" y="1623"/>
                    <a:pt x="618" y="1833"/>
                    <a:pt x="749" y="2016"/>
                  </a:cubicBezTo>
                  <a:cubicBezTo>
                    <a:pt x="801" y="2121"/>
                    <a:pt x="880" y="2200"/>
                    <a:pt x="958" y="2304"/>
                  </a:cubicBezTo>
                  <a:cubicBezTo>
                    <a:pt x="1011" y="2383"/>
                    <a:pt x="1063" y="2488"/>
                    <a:pt x="1168" y="2540"/>
                  </a:cubicBezTo>
                  <a:cubicBezTo>
                    <a:pt x="1177" y="2545"/>
                    <a:pt x="1187" y="2547"/>
                    <a:pt x="1196" y="2547"/>
                  </a:cubicBezTo>
                  <a:cubicBezTo>
                    <a:pt x="1237" y="2547"/>
                    <a:pt x="1268" y="2504"/>
                    <a:pt x="1246" y="2461"/>
                  </a:cubicBezTo>
                  <a:cubicBezTo>
                    <a:pt x="1220" y="2383"/>
                    <a:pt x="1168" y="2304"/>
                    <a:pt x="1115" y="2200"/>
                  </a:cubicBezTo>
                  <a:cubicBezTo>
                    <a:pt x="1037" y="2121"/>
                    <a:pt x="985" y="2042"/>
                    <a:pt x="932" y="1938"/>
                  </a:cubicBezTo>
                  <a:cubicBezTo>
                    <a:pt x="801" y="1754"/>
                    <a:pt x="696" y="1545"/>
                    <a:pt x="592" y="1335"/>
                  </a:cubicBezTo>
                  <a:cubicBezTo>
                    <a:pt x="408" y="943"/>
                    <a:pt x="251" y="498"/>
                    <a:pt x="173" y="79"/>
                  </a:cubicBezTo>
                  <a:cubicBezTo>
                    <a:pt x="162" y="24"/>
                    <a:pt x="128" y="1"/>
                    <a:pt x="94" y="1"/>
                  </a:cubicBezTo>
                  <a:close/>
                </a:path>
              </a:pathLst>
            </a:custGeom>
            <a:solidFill>
              <a:srgbClr val="C63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6435050" y="2274100"/>
              <a:ext cx="578025" cy="934900"/>
            </a:xfrm>
            <a:custGeom>
              <a:avLst/>
              <a:gdLst/>
              <a:ahLst/>
              <a:cxnLst/>
              <a:rect l="l" t="t" r="r" b="b"/>
              <a:pathLst>
                <a:path w="23121" h="37396" extrusionOk="0">
                  <a:moveTo>
                    <a:pt x="20423" y="0"/>
                  </a:moveTo>
                  <a:cubicBezTo>
                    <a:pt x="17322" y="0"/>
                    <a:pt x="7494" y="7410"/>
                    <a:pt x="3797" y="12992"/>
                  </a:cubicBezTo>
                  <a:cubicBezTo>
                    <a:pt x="0" y="18726"/>
                    <a:pt x="3011" y="26581"/>
                    <a:pt x="6311" y="35170"/>
                  </a:cubicBezTo>
                  <a:cubicBezTo>
                    <a:pt x="6337" y="35248"/>
                    <a:pt x="6363" y="35327"/>
                    <a:pt x="6389" y="35405"/>
                  </a:cubicBezTo>
                  <a:cubicBezTo>
                    <a:pt x="6651" y="36060"/>
                    <a:pt x="6913" y="36741"/>
                    <a:pt x="7175" y="37395"/>
                  </a:cubicBezTo>
                  <a:lnTo>
                    <a:pt x="14873" y="31975"/>
                  </a:lnTo>
                  <a:cubicBezTo>
                    <a:pt x="14873" y="31975"/>
                    <a:pt x="14506" y="31111"/>
                    <a:pt x="14009" y="29828"/>
                  </a:cubicBezTo>
                  <a:cubicBezTo>
                    <a:pt x="13983" y="29749"/>
                    <a:pt x="13930" y="29671"/>
                    <a:pt x="13904" y="29566"/>
                  </a:cubicBezTo>
                  <a:cubicBezTo>
                    <a:pt x="12778" y="26607"/>
                    <a:pt x="11102" y="21606"/>
                    <a:pt x="11495" y="18909"/>
                  </a:cubicBezTo>
                  <a:cubicBezTo>
                    <a:pt x="12097" y="14877"/>
                    <a:pt x="17282" y="12703"/>
                    <a:pt x="20215" y="11211"/>
                  </a:cubicBezTo>
                  <a:cubicBezTo>
                    <a:pt x="22571" y="10033"/>
                    <a:pt x="23121" y="1575"/>
                    <a:pt x="21052" y="161"/>
                  </a:cubicBezTo>
                  <a:cubicBezTo>
                    <a:pt x="20895" y="52"/>
                    <a:pt x="20682" y="0"/>
                    <a:pt x="20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6592800" y="3013250"/>
              <a:ext cx="192475" cy="146000"/>
            </a:xfrm>
            <a:custGeom>
              <a:avLst/>
              <a:gdLst/>
              <a:ahLst/>
              <a:cxnLst/>
              <a:rect l="l" t="t" r="r" b="b"/>
              <a:pathLst>
                <a:path w="7699" h="5840" extrusionOk="0">
                  <a:moveTo>
                    <a:pt x="7594" y="0"/>
                  </a:moveTo>
                  <a:cubicBezTo>
                    <a:pt x="7542" y="26"/>
                    <a:pt x="7516" y="53"/>
                    <a:pt x="7463" y="79"/>
                  </a:cubicBezTo>
                  <a:cubicBezTo>
                    <a:pt x="6730" y="524"/>
                    <a:pt x="5997" y="969"/>
                    <a:pt x="5264" y="1466"/>
                  </a:cubicBezTo>
                  <a:cubicBezTo>
                    <a:pt x="3850" y="2409"/>
                    <a:pt x="2514" y="3430"/>
                    <a:pt x="1205" y="4530"/>
                  </a:cubicBezTo>
                  <a:cubicBezTo>
                    <a:pt x="812" y="4897"/>
                    <a:pt x="393" y="5237"/>
                    <a:pt x="1" y="5604"/>
                  </a:cubicBezTo>
                  <a:cubicBezTo>
                    <a:pt x="27" y="5682"/>
                    <a:pt x="53" y="5761"/>
                    <a:pt x="79" y="5839"/>
                  </a:cubicBezTo>
                  <a:cubicBezTo>
                    <a:pt x="1415" y="4661"/>
                    <a:pt x="2776" y="3535"/>
                    <a:pt x="4243" y="2488"/>
                  </a:cubicBezTo>
                  <a:cubicBezTo>
                    <a:pt x="5133" y="1859"/>
                    <a:pt x="6023" y="1283"/>
                    <a:pt x="6940" y="707"/>
                  </a:cubicBezTo>
                  <a:cubicBezTo>
                    <a:pt x="7201" y="550"/>
                    <a:pt x="7437" y="419"/>
                    <a:pt x="7699" y="262"/>
                  </a:cubicBezTo>
                  <a:cubicBezTo>
                    <a:pt x="7673" y="183"/>
                    <a:pt x="7620" y="105"/>
                    <a:pt x="7594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7015675" y="2177300"/>
              <a:ext cx="857575" cy="1069875"/>
            </a:xfrm>
            <a:custGeom>
              <a:avLst/>
              <a:gdLst/>
              <a:ahLst/>
              <a:cxnLst/>
              <a:rect l="l" t="t" r="r" b="b"/>
              <a:pathLst>
                <a:path w="34303" h="42795" extrusionOk="0">
                  <a:moveTo>
                    <a:pt x="17536" y="1"/>
                  </a:moveTo>
                  <a:cubicBezTo>
                    <a:pt x="11261" y="1"/>
                    <a:pt x="5914" y="1081"/>
                    <a:pt x="5342" y="1938"/>
                  </a:cubicBezTo>
                  <a:cubicBezTo>
                    <a:pt x="1" y="10056"/>
                    <a:pt x="603" y="37968"/>
                    <a:pt x="3379" y="40901"/>
                  </a:cubicBezTo>
                  <a:cubicBezTo>
                    <a:pt x="4635" y="42229"/>
                    <a:pt x="10000" y="42794"/>
                    <a:pt x="15743" y="42794"/>
                  </a:cubicBezTo>
                  <a:cubicBezTo>
                    <a:pt x="22681" y="42794"/>
                    <a:pt x="30170" y="41969"/>
                    <a:pt x="31631" y="40665"/>
                  </a:cubicBezTo>
                  <a:cubicBezTo>
                    <a:pt x="34302" y="38282"/>
                    <a:pt x="33019" y="22676"/>
                    <a:pt x="33019" y="16026"/>
                  </a:cubicBezTo>
                  <a:cubicBezTo>
                    <a:pt x="33045" y="9401"/>
                    <a:pt x="31343" y="1205"/>
                    <a:pt x="22991" y="289"/>
                  </a:cubicBezTo>
                  <a:cubicBezTo>
                    <a:pt x="21156" y="87"/>
                    <a:pt x="19309" y="1"/>
                    <a:pt x="17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7767175" y="3051875"/>
              <a:ext cx="77275" cy="160400"/>
            </a:xfrm>
            <a:custGeom>
              <a:avLst/>
              <a:gdLst/>
              <a:ahLst/>
              <a:cxnLst/>
              <a:rect l="l" t="t" r="r" b="b"/>
              <a:pathLst>
                <a:path w="3091" h="6416" extrusionOk="0">
                  <a:moveTo>
                    <a:pt x="0" y="6415"/>
                  </a:moveTo>
                  <a:cubicBezTo>
                    <a:pt x="734" y="6180"/>
                    <a:pt x="1283" y="5944"/>
                    <a:pt x="1571" y="5682"/>
                  </a:cubicBezTo>
                  <a:cubicBezTo>
                    <a:pt x="2436" y="4923"/>
                    <a:pt x="2881" y="2776"/>
                    <a:pt x="3090" y="0"/>
                  </a:cubicBezTo>
                  <a:lnTo>
                    <a:pt x="3090" y="0"/>
                  </a:lnTo>
                  <a:cubicBezTo>
                    <a:pt x="2881" y="2776"/>
                    <a:pt x="2436" y="4923"/>
                    <a:pt x="1571" y="5682"/>
                  </a:cubicBezTo>
                  <a:cubicBezTo>
                    <a:pt x="1283" y="5944"/>
                    <a:pt x="734" y="6180"/>
                    <a:pt x="0" y="6415"/>
                  </a:cubicBezTo>
                  <a:close/>
                </a:path>
              </a:pathLst>
            </a:custGeom>
            <a:solidFill>
              <a:srgbClr val="A0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7608100" y="2220500"/>
              <a:ext cx="236350" cy="1008125"/>
            </a:xfrm>
            <a:custGeom>
              <a:avLst/>
              <a:gdLst/>
              <a:ahLst/>
              <a:cxnLst/>
              <a:rect l="l" t="t" r="r" b="b"/>
              <a:pathLst>
                <a:path w="9454" h="40325" extrusionOk="0">
                  <a:moveTo>
                    <a:pt x="3666" y="1"/>
                  </a:moveTo>
                  <a:cubicBezTo>
                    <a:pt x="3038" y="472"/>
                    <a:pt x="2488" y="1101"/>
                    <a:pt x="2069" y="1886"/>
                  </a:cubicBezTo>
                  <a:cubicBezTo>
                    <a:pt x="1598" y="2724"/>
                    <a:pt x="1257" y="3667"/>
                    <a:pt x="1048" y="4636"/>
                  </a:cubicBezTo>
                  <a:cubicBezTo>
                    <a:pt x="1991" y="5395"/>
                    <a:pt x="2907" y="6233"/>
                    <a:pt x="3797" y="7071"/>
                  </a:cubicBezTo>
                  <a:cubicBezTo>
                    <a:pt x="5761" y="8904"/>
                    <a:pt x="7646" y="10894"/>
                    <a:pt x="9322" y="13041"/>
                  </a:cubicBezTo>
                  <a:cubicBezTo>
                    <a:pt x="9139" y="8092"/>
                    <a:pt x="7908" y="2593"/>
                    <a:pt x="3666" y="1"/>
                  </a:cubicBezTo>
                  <a:close/>
                  <a:moveTo>
                    <a:pt x="53" y="16995"/>
                  </a:moveTo>
                  <a:cubicBezTo>
                    <a:pt x="27" y="17597"/>
                    <a:pt x="27" y="18199"/>
                    <a:pt x="1" y="18775"/>
                  </a:cubicBezTo>
                  <a:cubicBezTo>
                    <a:pt x="262" y="21865"/>
                    <a:pt x="524" y="25059"/>
                    <a:pt x="786" y="28097"/>
                  </a:cubicBezTo>
                  <a:cubicBezTo>
                    <a:pt x="1834" y="25845"/>
                    <a:pt x="2671" y="23462"/>
                    <a:pt x="2619" y="21786"/>
                  </a:cubicBezTo>
                  <a:cubicBezTo>
                    <a:pt x="2567" y="20294"/>
                    <a:pt x="1807" y="18932"/>
                    <a:pt x="865" y="17832"/>
                  </a:cubicBezTo>
                  <a:cubicBezTo>
                    <a:pt x="603" y="17544"/>
                    <a:pt x="341" y="17256"/>
                    <a:pt x="53" y="16995"/>
                  </a:cubicBezTo>
                  <a:close/>
                  <a:moveTo>
                    <a:pt x="9453" y="33255"/>
                  </a:moveTo>
                  <a:lnTo>
                    <a:pt x="9453" y="33255"/>
                  </a:lnTo>
                  <a:cubicBezTo>
                    <a:pt x="8484" y="35193"/>
                    <a:pt x="7358" y="37157"/>
                    <a:pt x="6232" y="39147"/>
                  </a:cubicBezTo>
                  <a:cubicBezTo>
                    <a:pt x="6180" y="39225"/>
                    <a:pt x="6154" y="39304"/>
                    <a:pt x="6102" y="39356"/>
                  </a:cubicBezTo>
                  <a:cubicBezTo>
                    <a:pt x="6023" y="39513"/>
                    <a:pt x="5944" y="39644"/>
                    <a:pt x="5866" y="39801"/>
                  </a:cubicBezTo>
                  <a:cubicBezTo>
                    <a:pt x="6023" y="39749"/>
                    <a:pt x="6206" y="39723"/>
                    <a:pt x="6363" y="39670"/>
                  </a:cubicBezTo>
                  <a:cubicBezTo>
                    <a:pt x="7097" y="39435"/>
                    <a:pt x="7646" y="39199"/>
                    <a:pt x="7934" y="38937"/>
                  </a:cubicBezTo>
                  <a:cubicBezTo>
                    <a:pt x="8799" y="38178"/>
                    <a:pt x="9244" y="36031"/>
                    <a:pt x="9453" y="33255"/>
                  </a:cubicBezTo>
                  <a:close/>
                  <a:moveTo>
                    <a:pt x="1807" y="38570"/>
                  </a:moveTo>
                  <a:cubicBezTo>
                    <a:pt x="1807" y="38675"/>
                    <a:pt x="1834" y="38806"/>
                    <a:pt x="1834" y="38911"/>
                  </a:cubicBezTo>
                  <a:cubicBezTo>
                    <a:pt x="2226" y="39513"/>
                    <a:pt x="2698" y="39984"/>
                    <a:pt x="3221" y="40325"/>
                  </a:cubicBezTo>
                  <a:cubicBezTo>
                    <a:pt x="3405" y="40299"/>
                    <a:pt x="3588" y="40272"/>
                    <a:pt x="3745" y="40246"/>
                  </a:cubicBezTo>
                  <a:lnTo>
                    <a:pt x="1807" y="385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6829125" y="3097675"/>
              <a:ext cx="864750" cy="1135775"/>
            </a:xfrm>
            <a:custGeom>
              <a:avLst/>
              <a:gdLst/>
              <a:ahLst/>
              <a:cxnLst/>
              <a:rect l="l" t="t" r="r" b="b"/>
              <a:pathLst>
                <a:path w="34590" h="45431" extrusionOk="0">
                  <a:moveTo>
                    <a:pt x="0" y="1"/>
                  </a:moveTo>
                  <a:cubicBezTo>
                    <a:pt x="79" y="7699"/>
                    <a:pt x="472" y="14638"/>
                    <a:pt x="943" y="17885"/>
                  </a:cubicBezTo>
                  <a:cubicBezTo>
                    <a:pt x="2174" y="26526"/>
                    <a:pt x="4137" y="45431"/>
                    <a:pt x="4137" y="45431"/>
                  </a:cubicBezTo>
                  <a:lnTo>
                    <a:pt x="14271" y="45431"/>
                  </a:lnTo>
                  <a:cubicBezTo>
                    <a:pt x="14218" y="37392"/>
                    <a:pt x="12804" y="6940"/>
                    <a:pt x="13459" y="6835"/>
                  </a:cubicBezTo>
                  <a:cubicBezTo>
                    <a:pt x="13631" y="6799"/>
                    <a:pt x="13818" y="6775"/>
                    <a:pt x="14029" y="6775"/>
                  </a:cubicBezTo>
                  <a:cubicBezTo>
                    <a:pt x="14589" y="6775"/>
                    <a:pt x="15312" y="6945"/>
                    <a:pt x="16339" y="7516"/>
                  </a:cubicBezTo>
                  <a:cubicBezTo>
                    <a:pt x="18198" y="8537"/>
                    <a:pt x="24561" y="45431"/>
                    <a:pt x="24561" y="45431"/>
                  </a:cubicBezTo>
                  <a:lnTo>
                    <a:pt x="34590" y="45431"/>
                  </a:lnTo>
                  <a:cubicBezTo>
                    <a:pt x="33673" y="36633"/>
                    <a:pt x="29772" y="9715"/>
                    <a:pt x="28646" y="891"/>
                  </a:cubicBezTo>
                  <a:cubicBezTo>
                    <a:pt x="28358" y="917"/>
                    <a:pt x="28096" y="970"/>
                    <a:pt x="27808" y="996"/>
                  </a:cubicBezTo>
                  <a:cubicBezTo>
                    <a:pt x="24174" y="1420"/>
                    <a:pt x="20520" y="1600"/>
                    <a:pt x="16864" y="1600"/>
                  </a:cubicBezTo>
                  <a:cubicBezTo>
                    <a:pt x="14646" y="1600"/>
                    <a:pt x="12427" y="1534"/>
                    <a:pt x="10212" y="1415"/>
                  </a:cubicBezTo>
                  <a:cubicBezTo>
                    <a:pt x="6808" y="1232"/>
                    <a:pt x="3326" y="865"/>
                    <a:pt x="0" y="1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7418925" y="4062575"/>
              <a:ext cx="274950" cy="170875"/>
            </a:xfrm>
            <a:custGeom>
              <a:avLst/>
              <a:gdLst/>
              <a:ahLst/>
              <a:cxnLst/>
              <a:rect l="l" t="t" r="r" b="b"/>
              <a:pathLst>
                <a:path w="10998" h="6835" extrusionOk="0">
                  <a:moveTo>
                    <a:pt x="10186" y="1"/>
                  </a:moveTo>
                  <a:cubicBezTo>
                    <a:pt x="9217" y="184"/>
                    <a:pt x="8248" y="341"/>
                    <a:pt x="7280" y="472"/>
                  </a:cubicBezTo>
                  <a:cubicBezTo>
                    <a:pt x="4871" y="812"/>
                    <a:pt x="2435" y="1074"/>
                    <a:pt x="0" y="1284"/>
                  </a:cubicBezTo>
                  <a:cubicBezTo>
                    <a:pt x="603" y="4635"/>
                    <a:pt x="969" y="6835"/>
                    <a:pt x="969" y="6835"/>
                  </a:cubicBezTo>
                  <a:lnTo>
                    <a:pt x="10998" y="6835"/>
                  </a:lnTo>
                  <a:cubicBezTo>
                    <a:pt x="10814" y="5133"/>
                    <a:pt x="10526" y="2776"/>
                    <a:pt x="10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6918150" y="4099900"/>
              <a:ext cx="267750" cy="133550"/>
            </a:xfrm>
            <a:custGeom>
              <a:avLst/>
              <a:gdLst/>
              <a:ahLst/>
              <a:cxnLst/>
              <a:rect l="l" t="t" r="r" b="b"/>
              <a:pathLst>
                <a:path w="10710" h="5342" extrusionOk="0">
                  <a:moveTo>
                    <a:pt x="0" y="0"/>
                  </a:moveTo>
                  <a:lnTo>
                    <a:pt x="0" y="0"/>
                  </a:lnTo>
                  <a:cubicBezTo>
                    <a:pt x="341" y="3195"/>
                    <a:pt x="576" y="5342"/>
                    <a:pt x="576" y="5342"/>
                  </a:cubicBezTo>
                  <a:lnTo>
                    <a:pt x="10710" y="5342"/>
                  </a:lnTo>
                  <a:cubicBezTo>
                    <a:pt x="10683" y="4111"/>
                    <a:pt x="10657" y="2331"/>
                    <a:pt x="10579" y="236"/>
                  </a:cubicBezTo>
                  <a:cubicBezTo>
                    <a:pt x="9809" y="247"/>
                    <a:pt x="9039" y="253"/>
                    <a:pt x="8269" y="253"/>
                  </a:cubicBezTo>
                  <a:cubicBezTo>
                    <a:pt x="7180" y="253"/>
                    <a:pt x="6091" y="240"/>
                    <a:pt x="5001" y="210"/>
                  </a:cubicBezTo>
                  <a:cubicBezTo>
                    <a:pt x="3326" y="157"/>
                    <a:pt x="1676" y="10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6829125" y="3097675"/>
              <a:ext cx="807150" cy="712250"/>
            </a:xfrm>
            <a:custGeom>
              <a:avLst/>
              <a:gdLst/>
              <a:ahLst/>
              <a:cxnLst/>
              <a:rect l="l" t="t" r="r" b="b"/>
              <a:pathLst>
                <a:path w="32286" h="28490" extrusionOk="0">
                  <a:moveTo>
                    <a:pt x="0" y="1"/>
                  </a:moveTo>
                  <a:cubicBezTo>
                    <a:pt x="79" y="7699"/>
                    <a:pt x="472" y="14638"/>
                    <a:pt x="943" y="17885"/>
                  </a:cubicBezTo>
                  <a:cubicBezTo>
                    <a:pt x="1283" y="20320"/>
                    <a:pt x="1676" y="23567"/>
                    <a:pt x="2095" y="26971"/>
                  </a:cubicBezTo>
                  <a:cubicBezTo>
                    <a:pt x="3011" y="27154"/>
                    <a:pt x="3928" y="27311"/>
                    <a:pt x="4870" y="27442"/>
                  </a:cubicBezTo>
                  <a:cubicBezTo>
                    <a:pt x="7410" y="27809"/>
                    <a:pt x="9950" y="28018"/>
                    <a:pt x="12516" y="28228"/>
                  </a:cubicBezTo>
                  <a:cubicBezTo>
                    <a:pt x="12935" y="28254"/>
                    <a:pt x="13354" y="28280"/>
                    <a:pt x="13773" y="28306"/>
                  </a:cubicBezTo>
                  <a:cubicBezTo>
                    <a:pt x="13407" y="17806"/>
                    <a:pt x="13066" y="6887"/>
                    <a:pt x="13459" y="6835"/>
                  </a:cubicBezTo>
                  <a:cubicBezTo>
                    <a:pt x="13631" y="6799"/>
                    <a:pt x="13818" y="6775"/>
                    <a:pt x="14029" y="6775"/>
                  </a:cubicBezTo>
                  <a:cubicBezTo>
                    <a:pt x="14589" y="6775"/>
                    <a:pt x="15312" y="6945"/>
                    <a:pt x="16339" y="7516"/>
                  </a:cubicBezTo>
                  <a:cubicBezTo>
                    <a:pt x="17334" y="8040"/>
                    <a:pt x="19586" y="18618"/>
                    <a:pt x="21471" y="28489"/>
                  </a:cubicBezTo>
                  <a:cubicBezTo>
                    <a:pt x="25085" y="28385"/>
                    <a:pt x="28698" y="28018"/>
                    <a:pt x="32286" y="27573"/>
                  </a:cubicBezTo>
                  <a:cubicBezTo>
                    <a:pt x="30898" y="17309"/>
                    <a:pt x="29301" y="6050"/>
                    <a:pt x="28646" y="891"/>
                  </a:cubicBezTo>
                  <a:cubicBezTo>
                    <a:pt x="28358" y="917"/>
                    <a:pt x="28096" y="970"/>
                    <a:pt x="27808" y="996"/>
                  </a:cubicBezTo>
                  <a:cubicBezTo>
                    <a:pt x="24174" y="1420"/>
                    <a:pt x="20520" y="1600"/>
                    <a:pt x="16864" y="1600"/>
                  </a:cubicBezTo>
                  <a:cubicBezTo>
                    <a:pt x="14646" y="1600"/>
                    <a:pt x="12427" y="1534"/>
                    <a:pt x="10212" y="1415"/>
                  </a:cubicBezTo>
                  <a:cubicBezTo>
                    <a:pt x="6808" y="1232"/>
                    <a:pt x="3326" y="865"/>
                    <a:pt x="0" y="1"/>
                  </a:cubicBezTo>
                  <a:close/>
                </a:path>
              </a:pathLst>
            </a:custGeom>
            <a:solidFill>
              <a:srgbClr val="B22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6766925" y="4219550"/>
              <a:ext cx="455625" cy="143575"/>
            </a:xfrm>
            <a:custGeom>
              <a:avLst/>
              <a:gdLst/>
              <a:ahLst/>
              <a:cxnLst/>
              <a:rect l="l" t="t" r="r" b="b"/>
              <a:pathLst>
                <a:path w="18225" h="5743" extrusionOk="0">
                  <a:moveTo>
                    <a:pt x="9100" y="1"/>
                  </a:moveTo>
                  <a:cubicBezTo>
                    <a:pt x="7660" y="1"/>
                    <a:pt x="6562" y="25"/>
                    <a:pt x="6442" y="84"/>
                  </a:cubicBezTo>
                  <a:cubicBezTo>
                    <a:pt x="6442" y="84"/>
                    <a:pt x="5578" y="137"/>
                    <a:pt x="2960" y="1865"/>
                  </a:cubicBezTo>
                  <a:cubicBezTo>
                    <a:pt x="1362" y="2912"/>
                    <a:pt x="524" y="3907"/>
                    <a:pt x="184" y="4588"/>
                  </a:cubicBezTo>
                  <a:cubicBezTo>
                    <a:pt x="1" y="4955"/>
                    <a:pt x="236" y="5347"/>
                    <a:pt x="629" y="5374"/>
                  </a:cubicBezTo>
                  <a:cubicBezTo>
                    <a:pt x="2685" y="5472"/>
                    <a:pt x="8637" y="5742"/>
                    <a:pt x="12944" y="5742"/>
                  </a:cubicBezTo>
                  <a:cubicBezTo>
                    <a:pt x="15547" y="5742"/>
                    <a:pt x="17550" y="5643"/>
                    <a:pt x="17728" y="5347"/>
                  </a:cubicBezTo>
                  <a:cubicBezTo>
                    <a:pt x="18225" y="4431"/>
                    <a:pt x="17256" y="320"/>
                    <a:pt x="16811" y="189"/>
                  </a:cubicBezTo>
                  <a:cubicBezTo>
                    <a:pt x="16494" y="101"/>
                    <a:pt x="12069" y="1"/>
                    <a:pt x="9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7278825" y="4219550"/>
              <a:ext cx="456300" cy="143575"/>
            </a:xfrm>
            <a:custGeom>
              <a:avLst/>
              <a:gdLst/>
              <a:ahLst/>
              <a:cxnLst/>
              <a:rect l="l" t="t" r="r" b="b"/>
              <a:pathLst>
                <a:path w="18252" h="5743" extrusionOk="0">
                  <a:moveTo>
                    <a:pt x="9109" y="1"/>
                  </a:moveTo>
                  <a:cubicBezTo>
                    <a:pt x="7672" y="1"/>
                    <a:pt x="6580" y="25"/>
                    <a:pt x="6468" y="84"/>
                  </a:cubicBezTo>
                  <a:cubicBezTo>
                    <a:pt x="6468" y="84"/>
                    <a:pt x="5604" y="137"/>
                    <a:pt x="2986" y="1865"/>
                  </a:cubicBezTo>
                  <a:cubicBezTo>
                    <a:pt x="1389" y="2912"/>
                    <a:pt x="525" y="3907"/>
                    <a:pt x="184" y="4588"/>
                  </a:cubicBezTo>
                  <a:cubicBezTo>
                    <a:pt x="1" y="4955"/>
                    <a:pt x="263" y="5347"/>
                    <a:pt x="629" y="5374"/>
                  </a:cubicBezTo>
                  <a:cubicBezTo>
                    <a:pt x="2702" y="5472"/>
                    <a:pt x="8660" y="5742"/>
                    <a:pt x="12963" y="5742"/>
                  </a:cubicBezTo>
                  <a:cubicBezTo>
                    <a:pt x="15564" y="5742"/>
                    <a:pt x="17560" y="5643"/>
                    <a:pt x="17728" y="5347"/>
                  </a:cubicBezTo>
                  <a:cubicBezTo>
                    <a:pt x="18251" y="4431"/>
                    <a:pt x="17283" y="320"/>
                    <a:pt x="16811" y="189"/>
                  </a:cubicBezTo>
                  <a:cubicBezTo>
                    <a:pt x="16494" y="101"/>
                    <a:pt x="12069" y="1"/>
                    <a:pt x="9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6750575" y="3088525"/>
              <a:ext cx="955100" cy="669275"/>
            </a:xfrm>
            <a:custGeom>
              <a:avLst/>
              <a:gdLst/>
              <a:ahLst/>
              <a:cxnLst/>
              <a:rect l="l" t="t" r="r" b="b"/>
              <a:pathLst>
                <a:path w="38204" h="26771" extrusionOk="0">
                  <a:moveTo>
                    <a:pt x="629" y="0"/>
                  </a:moveTo>
                  <a:cubicBezTo>
                    <a:pt x="629" y="0"/>
                    <a:pt x="471" y="2645"/>
                    <a:pt x="314" y="6023"/>
                  </a:cubicBezTo>
                  <a:cubicBezTo>
                    <a:pt x="314" y="6180"/>
                    <a:pt x="314" y="6311"/>
                    <a:pt x="314" y="6442"/>
                  </a:cubicBezTo>
                  <a:cubicBezTo>
                    <a:pt x="131" y="10238"/>
                    <a:pt x="0" y="14795"/>
                    <a:pt x="131" y="17675"/>
                  </a:cubicBezTo>
                  <a:cubicBezTo>
                    <a:pt x="419" y="23252"/>
                    <a:pt x="681" y="24745"/>
                    <a:pt x="681" y="24745"/>
                  </a:cubicBezTo>
                  <a:cubicBezTo>
                    <a:pt x="681" y="24745"/>
                    <a:pt x="6049" y="25713"/>
                    <a:pt x="10657" y="26106"/>
                  </a:cubicBezTo>
                  <a:cubicBezTo>
                    <a:pt x="11774" y="26208"/>
                    <a:pt x="12830" y="26246"/>
                    <a:pt x="13788" y="26246"/>
                  </a:cubicBezTo>
                  <a:cubicBezTo>
                    <a:pt x="16783" y="26246"/>
                    <a:pt x="18827" y="25870"/>
                    <a:pt x="18827" y="25870"/>
                  </a:cubicBezTo>
                  <a:cubicBezTo>
                    <a:pt x="18827" y="25870"/>
                    <a:pt x="16994" y="18198"/>
                    <a:pt x="17596" y="17518"/>
                  </a:cubicBezTo>
                  <a:lnTo>
                    <a:pt x="17675" y="17465"/>
                  </a:lnTo>
                  <a:cubicBezTo>
                    <a:pt x="17753" y="17465"/>
                    <a:pt x="17832" y="17518"/>
                    <a:pt x="17936" y="17649"/>
                  </a:cubicBezTo>
                  <a:cubicBezTo>
                    <a:pt x="18800" y="18853"/>
                    <a:pt x="20136" y="25713"/>
                    <a:pt x="20136" y="25713"/>
                  </a:cubicBezTo>
                  <a:cubicBezTo>
                    <a:pt x="20136" y="25713"/>
                    <a:pt x="23379" y="26771"/>
                    <a:pt x="29175" y="26771"/>
                  </a:cubicBezTo>
                  <a:cubicBezTo>
                    <a:pt x="29497" y="26771"/>
                    <a:pt x="29827" y="26768"/>
                    <a:pt x="30164" y="26761"/>
                  </a:cubicBezTo>
                  <a:cubicBezTo>
                    <a:pt x="32547" y="26708"/>
                    <a:pt x="34275" y="26316"/>
                    <a:pt x="35480" y="25818"/>
                  </a:cubicBezTo>
                  <a:cubicBezTo>
                    <a:pt x="35585" y="25792"/>
                    <a:pt x="35689" y="25740"/>
                    <a:pt x="35768" y="25687"/>
                  </a:cubicBezTo>
                  <a:cubicBezTo>
                    <a:pt x="37627" y="24875"/>
                    <a:pt x="38203" y="23907"/>
                    <a:pt x="38203" y="23907"/>
                  </a:cubicBezTo>
                  <a:cubicBezTo>
                    <a:pt x="38203" y="23907"/>
                    <a:pt x="34406" y="3483"/>
                    <a:pt x="33516" y="917"/>
                  </a:cubicBezTo>
                  <a:cubicBezTo>
                    <a:pt x="33516" y="917"/>
                    <a:pt x="33149" y="917"/>
                    <a:pt x="32443" y="891"/>
                  </a:cubicBezTo>
                  <a:lnTo>
                    <a:pt x="32050" y="891"/>
                  </a:lnTo>
                  <a:cubicBezTo>
                    <a:pt x="30531" y="838"/>
                    <a:pt x="27991" y="760"/>
                    <a:pt x="24980" y="681"/>
                  </a:cubicBezTo>
                  <a:cubicBezTo>
                    <a:pt x="24875" y="681"/>
                    <a:pt x="24744" y="681"/>
                    <a:pt x="24640" y="655"/>
                  </a:cubicBezTo>
                  <a:cubicBezTo>
                    <a:pt x="21681" y="576"/>
                    <a:pt x="18329" y="472"/>
                    <a:pt x="15082" y="393"/>
                  </a:cubicBezTo>
                  <a:lnTo>
                    <a:pt x="14794" y="393"/>
                  </a:lnTo>
                  <a:cubicBezTo>
                    <a:pt x="14428" y="367"/>
                    <a:pt x="14061" y="367"/>
                    <a:pt x="13695" y="341"/>
                  </a:cubicBezTo>
                  <a:lnTo>
                    <a:pt x="13459" y="341"/>
                  </a:lnTo>
                  <a:cubicBezTo>
                    <a:pt x="9557" y="236"/>
                    <a:pt x="5970" y="131"/>
                    <a:pt x="3692" y="53"/>
                  </a:cubicBezTo>
                  <a:lnTo>
                    <a:pt x="3378" y="53"/>
                  </a:lnTo>
                  <a:cubicBezTo>
                    <a:pt x="2069" y="27"/>
                    <a:pt x="1257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7366550" y="3104875"/>
              <a:ext cx="278225" cy="629125"/>
            </a:xfrm>
            <a:custGeom>
              <a:avLst/>
              <a:gdLst/>
              <a:ahLst/>
              <a:cxnLst/>
              <a:rect l="l" t="t" r="r" b="b"/>
              <a:pathLst>
                <a:path w="11129" h="25165" extrusionOk="0">
                  <a:moveTo>
                    <a:pt x="1" y="1"/>
                  </a:moveTo>
                  <a:cubicBezTo>
                    <a:pt x="550" y="3379"/>
                    <a:pt x="2410" y="6521"/>
                    <a:pt x="5185" y="8616"/>
                  </a:cubicBezTo>
                  <a:cubicBezTo>
                    <a:pt x="6232" y="9427"/>
                    <a:pt x="7411" y="10082"/>
                    <a:pt x="8668" y="10501"/>
                  </a:cubicBezTo>
                  <a:cubicBezTo>
                    <a:pt x="9113" y="13826"/>
                    <a:pt x="9584" y="17152"/>
                    <a:pt x="10108" y="20477"/>
                  </a:cubicBezTo>
                  <a:cubicBezTo>
                    <a:pt x="10265" y="21524"/>
                    <a:pt x="10448" y="22598"/>
                    <a:pt x="10605" y="23672"/>
                  </a:cubicBezTo>
                  <a:cubicBezTo>
                    <a:pt x="10684" y="24169"/>
                    <a:pt x="10762" y="24667"/>
                    <a:pt x="10841" y="25164"/>
                  </a:cubicBezTo>
                  <a:cubicBezTo>
                    <a:pt x="10946" y="25138"/>
                    <a:pt x="11050" y="25086"/>
                    <a:pt x="11129" y="25033"/>
                  </a:cubicBezTo>
                  <a:cubicBezTo>
                    <a:pt x="11077" y="24745"/>
                    <a:pt x="11024" y="24431"/>
                    <a:pt x="10998" y="24117"/>
                  </a:cubicBezTo>
                  <a:cubicBezTo>
                    <a:pt x="10841" y="23148"/>
                    <a:pt x="10684" y="22205"/>
                    <a:pt x="10553" y="21236"/>
                  </a:cubicBezTo>
                  <a:cubicBezTo>
                    <a:pt x="10265" y="19299"/>
                    <a:pt x="9977" y="17387"/>
                    <a:pt x="9715" y="15450"/>
                  </a:cubicBezTo>
                  <a:cubicBezTo>
                    <a:pt x="9165" y="11574"/>
                    <a:pt x="8668" y="7699"/>
                    <a:pt x="8222" y="3824"/>
                  </a:cubicBezTo>
                  <a:cubicBezTo>
                    <a:pt x="8092" y="2750"/>
                    <a:pt x="7961" y="1677"/>
                    <a:pt x="7856" y="603"/>
                  </a:cubicBezTo>
                  <a:lnTo>
                    <a:pt x="7804" y="237"/>
                  </a:lnTo>
                  <a:lnTo>
                    <a:pt x="7411" y="237"/>
                  </a:lnTo>
                  <a:lnTo>
                    <a:pt x="7411" y="289"/>
                  </a:lnTo>
                  <a:cubicBezTo>
                    <a:pt x="7542" y="1258"/>
                    <a:pt x="7646" y="2227"/>
                    <a:pt x="7751" y="3195"/>
                  </a:cubicBezTo>
                  <a:cubicBezTo>
                    <a:pt x="7987" y="5107"/>
                    <a:pt x="8222" y="7045"/>
                    <a:pt x="8458" y="8982"/>
                  </a:cubicBezTo>
                  <a:cubicBezTo>
                    <a:pt x="8537" y="9427"/>
                    <a:pt x="8589" y="9872"/>
                    <a:pt x="8668" y="10344"/>
                  </a:cubicBezTo>
                  <a:cubicBezTo>
                    <a:pt x="6547" y="9401"/>
                    <a:pt x="4661" y="8066"/>
                    <a:pt x="3169" y="6285"/>
                  </a:cubicBezTo>
                  <a:cubicBezTo>
                    <a:pt x="1703" y="4479"/>
                    <a:pt x="734" y="2305"/>
                    <a:pt x="341" y="27"/>
                  </a:cubicBezTo>
                  <a:cubicBezTo>
                    <a:pt x="236" y="27"/>
                    <a:pt x="105" y="27"/>
                    <a:pt x="1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7076550" y="3097025"/>
              <a:ext cx="51100" cy="267100"/>
            </a:xfrm>
            <a:custGeom>
              <a:avLst/>
              <a:gdLst/>
              <a:ahLst/>
              <a:cxnLst/>
              <a:rect l="l" t="t" r="r" b="b"/>
              <a:pathLst>
                <a:path w="2044" h="10684" extrusionOk="0">
                  <a:moveTo>
                    <a:pt x="420" y="1"/>
                  </a:moveTo>
                  <a:cubicBezTo>
                    <a:pt x="210" y="1441"/>
                    <a:pt x="106" y="2907"/>
                    <a:pt x="53" y="4374"/>
                  </a:cubicBezTo>
                  <a:cubicBezTo>
                    <a:pt x="1" y="6442"/>
                    <a:pt x="79" y="8511"/>
                    <a:pt x="315" y="10553"/>
                  </a:cubicBezTo>
                  <a:cubicBezTo>
                    <a:pt x="341" y="10605"/>
                    <a:pt x="367" y="10684"/>
                    <a:pt x="446" y="10684"/>
                  </a:cubicBezTo>
                  <a:cubicBezTo>
                    <a:pt x="891" y="10632"/>
                    <a:pt x="1310" y="10579"/>
                    <a:pt x="1729" y="10527"/>
                  </a:cubicBezTo>
                  <a:cubicBezTo>
                    <a:pt x="1781" y="10527"/>
                    <a:pt x="1860" y="10474"/>
                    <a:pt x="1860" y="10396"/>
                  </a:cubicBezTo>
                  <a:cubicBezTo>
                    <a:pt x="1441" y="6966"/>
                    <a:pt x="1520" y="3457"/>
                    <a:pt x="2043" y="53"/>
                  </a:cubicBezTo>
                  <a:lnTo>
                    <a:pt x="1755" y="53"/>
                  </a:lnTo>
                  <a:cubicBezTo>
                    <a:pt x="1703" y="446"/>
                    <a:pt x="1651" y="839"/>
                    <a:pt x="1598" y="1231"/>
                  </a:cubicBezTo>
                  <a:cubicBezTo>
                    <a:pt x="1362" y="3169"/>
                    <a:pt x="1284" y="5133"/>
                    <a:pt x="1336" y="7071"/>
                  </a:cubicBezTo>
                  <a:cubicBezTo>
                    <a:pt x="1389" y="8144"/>
                    <a:pt x="1467" y="9218"/>
                    <a:pt x="1598" y="10265"/>
                  </a:cubicBezTo>
                  <a:cubicBezTo>
                    <a:pt x="1258" y="10317"/>
                    <a:pt x="917" y="10370"/>
                    <a:pt x="577" y="10396"/>
                  </a:cubicBezTo>
                  <a:cubicBezTo>
                    <a:pt x="341" y="8432"/>
                    <a:pt x="237" y="6442"/>
                    <a:pt x="289" y="4478"/>
                  </a:cubicBezTo>
                  <a:cubicBezTo>
                    <a:pt x="341" y="2986"/>
                    <a:pt x="472" y="1493"/>
                    <a:pt x="656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6758425" y="3089825"/>
              <a:ext cx="84475" cy="159750"/>
            </a:xfrm>
            <a:custGeom>
              <a:avLst/>
              <a:gdLst/>
              <a:ahLst/>
              <a:cxnLst/>
              <a:rect l="l" t="t" r="r" b="b"/>
              <a:pathLst>
                <a:path w="3379" h="6390" extrusionOk="0">
                  <a:moveTo>
                    <a:pt x="3064" y="1"/>
                  </a:moveTo>
                  <a:cubicBezTo>
                    <a:pt x="3038" y="79"/>
                    <a:pt x="3038" y="158"/>
                    <a:pt x="3011" y="236"/>
                  </a:cubicBezTo>
                  <a:cubicBezTo>
                    <a:pt x="2514" y="2122"/>
                    <a:pt x="1650" y="3902"/>
                    <a:pt x="445" y="5447"/>
                  </a:cubicBezTo>
                  <a:cubicBezTo>
                    <a:pt x="315" y="5630"/>
                    <a:pt x="157" y="5814"/>
                    <a:pt x="0" y="5971"/>
                  </a:cubicBezTo>
                  <a:cubicBezTo>
                    <a:pt x="0" y="6128"/>
                    <a:pt x="0" y="6259"/>
                    <a:pt x="0" y="6390"/>
                  </a:cubicBezTo>
                  <a:cubicBezTo>
                    <a:pt x="1624" y="4609"/>
                    <a:pt x="2802" y="2384"/>
                    <a:pt x="3378" y="1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7054950" y="3481950"/>
              <a:ext cx="155450" cy="51350"/>
            </a:xfrm>
            <a:custGeom>
              <a:avLst/>
              <a:gdLst/>
              <a:ahLst/>
              <a:cxnLst/>
              <a:rect l="l" t="t" r="r" b="b"/>
              <a:pathLst>
                <a:path w="6218" h="2054" extrusionOk="0">
                  <a:moveTo>
                    <a:pt x="106" y="0"/>
                  </a:moveTo>
                  <a:cubicBezTo>
                    <a:pt x="27" y="0"/>
                    <a:pt x="1" y="131"/>
                    <a:pt x="79" y="157"/>
                  </a:cubicBezTo>
                  <a:cubicBezTo>
                    <a:pt x="2148" y="602"/>
                    <a:pt x="4138" y="1231"/>
                    <a:pt x="6076" y="2043"/>
                  </a:cubicBezTo>
                  <a:cubicBezTo>
                    <a:pt x="6087" y="2050"/>
                    <a:pt x="6098" y="2053"/>
                    <a:pt x="6108" y="2053"/>
                  </a:cubicBezTo>
                  <a:cubicBezTo>
                    <a:pt x="6173" y="2053"/>
                    <a:pt x="6218" y="1934"/>
                    <a:pt x="6128" y="1912"/>
                  </a:cubicBezTo>
                  <a:cubicBezTo>
                    <a:pt x="4269" y="943"/>
                    <a:pt x="2200" y="288"/>
                    <a:pt x="106" y="0"/>
                  </a:cubicBezTo>
                  <a:close/>
                </a:path>
              </a:pathLst>
            </a:custGeom>
            <a:solidFill>
              <a:srgbClr val="3E3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6854000" y="2219025"/>
              <a:ext cx="580650" cy="898100"/>
            </a:xfrm>
            <a:custGeom>
              <a:avLst/>
              <a:gdLst/>
              <a:ahLst/>
              <a:cxnLst/>
              <a:rect l="l" t="t" r="r" b="b"/>
              <a:pathLst>
                <a:path w="23226" h="35924" extrusionOk="0">
                  <a:moveTo>
                    <a:pt x="14428" y="0"/>
                  </a:moveTo>
                  <a:cubicBezTo>
                    <a:pt x="12402" y="0"/>
                    <a:pt x="9955" y="547"/>
                    <a:pt x="8039" y="1186"/>
                  </a:cubicBezTo>
                  <a:cubicBezTo>
                    <a:pt x="7986" y="1212"/>
                    <a:pt x="7934" y="1212"/>
                    <a:pt x="7856" y="1238"/>
                  </a:cubicBezTo>
                  <a:cubicBezTo>
                    <a:pt x="6284" y="1762"/>
                    <a:pt x="5106" y="2364"/>
                    <a:pt x="4844" y="2783"/>
                  </a:cubicBezTo>
                  <a:cubicBezTo>
                    <a:pt x="3090" y="5611"/>
                    <a:pt x="1336" y="19148"/>
                    <a:pt x="0" y="33916"/>
                  </a:cubicBezTo>
                  <a:cubicBezTo>
                    <a:pt x="864" y="34283"/>
                    <a:pt x="1755" y="34597"/>
                    <a:pt x="2671" y="34833"/>
                  </a:cubicBezTo>
                  <a:cubicBezTo>
                    <a:pt x="5775" y="35666"/>
                    <a:pt x="9003" y="35924"/>
                    <a:pt x="12234" y="35924"/>
                  </a:cubicBezTo>
                  <a:cubicBezTo>
                    <a:pt x="13473" y="35924"/>
                    <a:pt x="14713" y="35886"/>
                    <a:pt x="15946" y="35828"/>
                  </a:cubicBezTo>
                  <a:cubicBezTo>
                    <a:pt x="18382" y="35697"/>
                    <a:pt x="20817" y="35383"/>
                    <a:pt x="23226" y="34885"/>
                  </a:cubicBezTo>
                  <a:cubicBezTo>
                    <a:pt x="23147" y="34231"/>
                    <a:pt x="23069" y="33707"/>
                    <a:pt x="23016" y="33340"/>
                  </a:cubicBezTo>
                  <a:cubicBezTo>
                    <a:pt x="22388" y="27920"/>
                    <a:pt x="22152" y="4433"/>
                    <a:pt x="21733" y="3202"/>
                  </a:cubicBezTo>
                  <a:cubicBezTo>
                    <a:pt x="21419" y="2259"/>
                    <a:pt x="19717" y="924"/>
                    <a:pt x="17177" y="322"/>
                  </a:cubicBezTo>
                  <a:cubicBezTo>
                    <a:pt x="17099" y="296"/>
                    <a:pt x="17020" y="269"/>
                    <a:pt x="16941" y="269"/>
                  </a:cubicBezTo>
                  <a:cubicBezTo>
                    <a:pt x="16287" y="112"/>
                    <a:pt x="15580" y="34"/>
                    <a:pt x="14821" y="8"/>
                  </a:cubicBezTo>
                  <a:cubicBezTo>
                    <a:pt x="14692" y="3"/>
                    <a:pt x="14560" y="0"/>
                    <a:pt x="14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6698200" y="2212500"/>
              <a:ext cx="972775" cy="1116950"/>
            </a:xfrm>
            <a:custGeom>
              <a:avLst/>
              <a:gdLst/>
              <a:ahLst/>
              <a:cxnLst/>
              <a:rect l="l" t="t" r="r" b="b"/>
              <a:pathLst>
                <a:path w="38911" h="44678" extrusionOk="0">
                  <a:moveTo>
                    <a:pt x="23117" y="0"/>
                  </a:moveTo>
                  <a:cubicBezTo>
                    <a:pt x="19869" y="0"/>
                    <a:pt x="15945" y="600"/>
                    <a:pt x="12883" y="1316"/>
                  </a:cubicBezTo>
                  <a:cubicBezTo>
                    <a:pt x="12778" y="1342"/>
                    <a:pt x="12674" y="1368"/>
                    <a:pt x="12569" y="1395"/>
                  </a:cubicBezTo>
                  <a:cubicBezTo>
                    <a:pt x="10081" y="1997"/>
                    <a:pt x="8196" y="2678"/>
                    <a:pt x="7777" y="3123"/>
                  </a:cubicBezTo>
                  <a:cubicBezTo>
                    <a:pt x="4949" y="6291"/>
                    <a:pt x="2147" y="25851"/>
                    <a:pt x="0" y="42425"/>
                  </a:cubicBezTo>
                  <a:cubicBezTo>
                    <a:pt x="1414" y="42844"/>
                    <a:pt x="2828" y="43185"/>
                    <a:pt x="4295" y="43473"/>
                  </a:cubicBezTo>
                  <a:cubicBezTo>
                    <a:pt x="6677" y="43918"/>
                    <a:pt x="9112" y="44206"/>
                    <a:pt x="11574" y="44389"/>
                  </a:cubicBezTo>
                  <a:cubicBezTo>
                    <a:pt x="11469" y="42923"/>
                    <a:pt x="11364" y="41457"/>
                    <a:pt x="11260" y="39964"/>
                  </a:cubicBezTo>
                  <a:cubicBezTo>
                    <a:pt x="10945" y="35827"/>
                    <a:pt x="10684" y="27317"/>
                    <a:pt x="10553" y="23154"/>
                  </a:cubicBezTo>
                  <a:cubicBezTo>
                    <a:pt x="10422" y="19069"/>
                    <a:pt x="10396" y="14958"/>
                    <a:pt x="10867" y="10873"/>
                  </a:cubicBezTo>
                  <a:cubicBezTo>
                    <a:pt x="11155" y="8360"/>
                    <a:pt x="11600" y="5558"/>
                    <a:pt x="13669" y="3856"/>
                  </a:cubicBezTo>
                  <a:cubicBezTo>
                    <a:pt x="14585" y="3070"/>
                    <a:pt x="15685" y="2625"/>
                    <a:pt x="16837" y="2259"/>
                  </a:cubicBezTo>
                  <a:cubicBezTo>
                    <a:pt x="17989" y="1892"/>
                    <a:pt x="19141" y="1578"/>
                    <a:pt x="20319" y="1395"/>
                  </a:cubicBezTo>
                  <a:cubicBezTo>
                    <a:pt x="20818" y="1325"/>
                    <a:pt x="21338" y="1271"/>
                    <a:pt x="21853" y="1271"/>
                  </a:cubicBezTo>
                  <a:cubicBezTo>
                    <a:pt x="22500" y="1271"/>
                    <a:pt x="23140" y="1356"/>
                    <a:pt x="23723" y="1604"/>
                  </a:cubicBezTo>
                  <a:cubicBezTo>
                    <a:pt x="24195" y="1787"/>
                    <a:pt x="24614" y="2102"/>
                    <a:pt x="24928" y="2494"/>
                  </a:cubicBezTo>
                  <a:cubicBezTo>
                    <a:pt x="25321" y="3018"/>
                    <a:pt x="25425" y="3620"/>
                    <a:pt x="25321" y="4275"/>
                  </a:cubicBezTo>
                  <a:cubicBezTo>
                    <a:pt x="25216" y="4982"/>
                    <a:pt x="24954" y="5689"/>
                    <a:pt x="24666" y="6343"/>
                  </a:cubicBezTo>
                  <a:cubicBezTo>
                    <a:pt x="24378" y="7103"/>
                    <a:pt x="24142" y="7862"/>
                    <a:pt x="23907" y="8648"/>
                  </a:cubicBezTo>
                  <a:cubicBezTo>
                    <a:pt x="23304" y="10585"/>
                    <a:pt x="22728" y="12549"/>
                    <a:pt x="22205" y="14513"/>
                  </a:cubicBezTo>
                  <a:cubicBezTo>
                    <a:pt x="21707" y="16477"/>
                    <a:pt x="21262" y="18467"/>
                    <a:pt x="20843" y="20457"/>
                  </a:cubicBezTo>
                  <a:cubicBezTo>
                    <a:pt x="20424" y="22447"/>
                    <a:pt x="20058" y="24463"/>
                    <a:pt x="19770" y="26505"/>
                  </a:cubicBezTo>
                  <a:cubicBezTo>
                    <a:pt x="19481" y="28521"/>
                    <a:pt x="19298" y="30590"/>
                    <a:pt x="19193" y="32632"/>
                  </a:cubicBezTo>
                  <a:cubicBezTo>
                    <a:pt x="19115" y="34701"/>
                    <a:pt x="19246" y="41142"/>
                    <a:pt x="19377" y="43211"/>
                  </a:cubicBezTo>
                  <a:cubicBezTo>
                    <a:pt x="19403" y="43708"/>
                    <a:pt x="19455" y="44206"/>
                    <a:pt x="19429" y="44677"/>
                  </a:cubicBezTo>
                  <a:cubicBezTo>
                    <a:pt x="21472" y="44677"/>
                    <a:pt x="23488" y="44625"/>
                    <a:pt x="25478" y="44572"/>
                  </a:cubicBezTo>
                  <a:cubicBezTo>
                    <a:pt x="29405" y="44415"/>
                    <a:pt x="35061" y="44154"/>
                    <a:pt x="38910" y="43630"/>
                  </a:cubicBezTo>
                  <a:cubicBezTo>
                    <a:pt x="38753" y="42870"/>
                    <a:pt x="38648" y="42294"/>
                    <a:pt x="38570" y="41875"/>
                  </a:cubicBezTo>
                  <a:cubicBezTo>
                    <a:pt x="37549" y="35801"/>
                    <a:pt x="35454" y="4929"/>
                    <a:pt x="34799" y="3542"/>
                  </a:cubicBezTo>
                  <a:cubicBezTo>
                    <a:pt x="34302" y="2520"/>
                    <a:pt x="31526" y="1028"/>
                    <a:pt x="27468" y="373"/>
                  </a:cubicBezTo>
                  <a:cubicBezTo>
                    <a:pt x="27337" y="347"/>
                    <a:pt x="27206" y="321"/>
                    <a:pt x="27075" y="295"/>
                  </a:cubicBezTo>
                  <a:cubicBezTo>
                    <a:pt x="26028" y="138"/>
                    <a:pt x="24902" y="33"/>
                    <a:pt x="23697" y="7"/>
                  </a:cubicBezTo>
                  <a:cubicBezTo>
                    <a:pt x="23507" y="2"/>
                    <a:pt x="23313" y="0"/>
                    <a:pt x="23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7314175" y="2212650"/>
              <a:ext cx="349600" cy="845675"/>
            </a:xfrm>
            <a:custGeom>
              <a:avLst/>
              <a:gdLst/>
              <a:ahLst/>
              <a:cxnLst/>
              <a:rect l="l" t="t" r="r" b="b"/>
              <a:pathLst>
                <a:path w="13984" h="33827" extrusionOk="0">
                  <a:moveTo>
                    <a:pt x="2567" y="1"/>
                  </a:moveTo>
                  <a:cubicBezTo>
                    <a:pt x="2488" y="1"/>
                    <a:pt x="2384" y="53"/>
                    <a:pt x="2357" y="132"/>
                  </a:cubicBezTo>
                  <a:cubicBezTo>
                    <a:pt x="1" y="5395"/>
                    <a:pt x="79" y="12281"/>
                    <a:pt x="1729" y="18356"/>
                  </a:cubicBezTo>
                  <a:cubicBezTo>
                    <a:pt x="3405" y="24614"/>
                    <a:pt x="7254" y="30270"/>
                    <a:pt x="12124" y="33595"/>
                  </a:cubicBezTo>
                  <a:cubicBezTo>
                    <a:pt x="12337" y="33750"/>
                    <a:pt x="12572" y="33826"/>
                    <a:pt x="12796" y="33826"/>
                  </a:cubicBezTo>
                  <a:cubicBezTo>
                    <a:pt x="13178" y="33826"/>
                    <a:pt x="13530" y="33605"/>
                    <a:pt x="13695" y="33176"/>
                  </a:cubicBezTo>
                  <a:cubicBezTo>
                    <a:pt x="13983" y="32391"/>
                    <a:pt x="13460" y="31370"/>
                    <a:pt x="12936" y="30636"/>
                  </a:cubicBezTo>
                  <a:cubicBezTo>
                    <a:pt x="11496" y="28620"/>
                    <a:pt x="7725" y="23279"/>
                    <a:pt x="6023" y="16628"/>
                  </a:cubicBezTo>
                  <a:cubicBezTo>
                    <a:pt x="4321" y="10003"/>
                    <a:pt x="5814" y="4662"/>
                    <a:pt x="6887" y="1572"/>
                  </a:cubicBezTo>
                  <a:cubicBezTo>
                    <a:pt x="6940" y="1389"/>
                    <a:pt x="6913" y="1179"/>
                    <a:pt x="6730" y="1101"/>
                  </a:cubicBezTo>
                  <a:cubicBezTo>
                    <a:pt x="5683" y="577"/>
                    <a:pt x="3640" y="132"/>
                    <a:pt x="2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6690350" y="2237900"/>
              <a:ext cx="324700" cy="675800"/>
            </a:xfrm>
            <a:custGeom>
              <a:avLst/>
              <a:gdLst/>
              <a:ahLst/>
              <a:cxnLst/>
              <a:rect l="l" t="t" r="r" b="b"/>
              <a:pathLst>
                <a:path w="12988" h="27032" extrusionOk="0">
                  <a:moveTo>
                    <a:pt x="12596" y="1"/>
                  </a:moveTo>
                  <a:cubicBezTo>
                    <a:pt x="11951" y="1"/>
                    <a:pt x="10718" y="452"/>
                    <a:pt x="10526" y="509"/>
                  </a:cubicBezTo>
                  <a:cubicBezTo>
                    <a:pt x="10369" y="588"/>
                    <a:pt x="10212" y="667"/>
                    <a:pt x="10029" y="719"/>
                  </a:cubicBezTo>
                  <a:cubicBezTo>
                    <a:pt x="8405" y="1478"/>
                    <a:pt x="6965" y="2657"/>
                    <a:pt x="6023" y="4385"/>
                  </a:cubicBezTo>
                  <a:cubicBezTo>
                    <a:pt x="0" y="15435"/>
                    <a:pt x="1362" y="26458"/>
                    <a:pt x="1676" y="26903"/>
                  </a:cubicBezTo>
                  <a:cubicBezTo>
                    <a:pt x="1740" y="26993"/>
                    <a:pt x="1810" y="27031"/>
                    <a:pt x="1883" y="27031"/>
                  </a:cubicBezTo>
                  <a:cubicBezTo>
                    <a:pt x="2258" y="27031"/>
                    <a:pt x="2701" y="26027"/>
                    <a:pt x="2723" y="25830"/>
                  </a:cubicBezTo>
                  <a:cubicBezTo>
                    <a:pt x="4556" y="15094"/>
                    <a:pt x="6887" y="9229"/>
                    <a:pt x="8484" y="6349"/>
                  </a:cubicBezTo>
                  <a:cubicBezTo>
                    <a:pt x="9217" y="5039"/>
                    <a:pt x="10029" y="3835"/>
                    <a:pt x="10945" y="2709"/>
                  </a:cubicBezTo>
                  <a:cubicBezTo>
                    <a:pt x="11417" y="2133"/>
                    <a:pt x="11914" y="1583"/>
                    <a:pt x="12385" y="1033"/>
                  </a:cubicBezTo>
                  <a:cubicBezTo>
                    <a:pt x="12542" y="850"/>
                    <a:pt x="12988" y="483"/>
                    <a:pt x="12988" y="221"/>
                  </a:cubicBezTo>
                  <a:cubicBezTo>
                    <a:pt x="12988" y="61"/>
                    <a:pt x="12831" y="1"/>
                    <a:pt x="12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7017000" y="2118400"/>
              <a:ext cx="310300" cy="201100"/>
            </a:xfrm>
            <a:custGeom>
              <a:avLst/>
              <a:gdLst/>
              <a:ahLst/>
              <a:cxnLst/>
              <a:rect l="l" t="t" r="r" b="b"/>
              <a:pathLst>
                <a:path w="12412" h="8044" extrusionOk="0">
                  <a:moveTo>
                    <a:pt x="10788" y="0"/>
                  </a:moveTo>
                  <a:lnTo>
                    <a:pt x="0" y="2331"/>
                  </a:lnTo>
                  <a:lnTo>
                    <a:pt x="1336" y="7175"/>
                  </a:lnTo>
                  <a:cubicBezTo>
                    <a:pt x="1336" y="7175"/>
                    <a:pt x="1870" y="8043"/>
                    <a:pt x="4046" y="8043"/>
                  </a:cubicBezTo>
                  <a:cubicBezTo>
                    <a:pt x="4916" y="8043"/>
                    <a:pt x="6049" y="7904"/>
                    <a:pt x="7515" y="7515"/>
                  </a:cubicBezTo>
                  <a:cubicBezTo>
                    <a:pt x="12412" y="6206"/>
                    <a:pt x="11940" y="3849"/>
                    <a:pt x="11940" y="3849"/>
                  </a:cubicBezTo>
                  <a:lnTo>
                    <a:pt x="10788" y="0"/>
                  </a:ln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6988850" y="2072650"/>
              <a:ext cx="336475" cy="166975"/>
            </a:xfrm>
            <a:custGeom>
              <a:avLst/>
              <a:gdLst/>
              <a:ahLst/>
              <a:cxnLst/>
              <a:rect l="l" t="t" r="r" b="b"/>
              <a:pathLst>
                <a:path w="13459" h="6679" extrusionOk="0">
                  <a:moveTo>
                    <a:pt x="11180" y="0"/>
                  </a:moveTo>
                  <a:cubicBezTo>
                    <a:pt x="10619" y="0"/>
                    <a:pt x="10055" y="58"/>
                    <a:pt x="9479" y="128"/>
                  </a:cubicBezTo>
                  <a:cubicBezTo>
                    <a:pt x="6939" y="469"/>
                    <a:pt x="4452" y="1254"/>
                    <a:pt x="2043" y="2118"/>
                  </a:cubicBezTo>
                  <a:cubicBezTo>
                    <a:pt x="1440" y="2328"/>
                    <a:pt x="812" y="2590"/>
                    <a:pt x="498" y="3035"/>
                  </a:cubicBezTo>
                  <a:cubicBezTo>
                    <a:pt x="105" y="3637"/>
                    <a:pt x="0" y="4868"/>
                    <a:pt x="393" y="5444"/>
                  </a:cubicBezTo>
                  <a:cubicBezTo>
                    <a:pt x="917" y="6177"/>
                    <a:pt x="2252" y="6543"/>
                    <a:pt x="3221" y="6648"/>
                  </a:cubicBezTo>
                  <a:cubicBezTo>
                    <a:pt x="3452" y="6669"/>
                    <a:pt x="3684" y="6678"/>
                    <a:pt x="3918" y="6678"/>
                  </a:cubicBezTo>
                  <a:cubicBezTo>
                    <a:pt x="4878" y="6678"/>
                    <a:pt x="5855" y="6518"/>
                    <a:pt x="6782" y="6308"/>
                  </a:cubicBezTo>
                  <a:cubicBezTo>
                    <a:pt x="8222" y="5967"/>
                    <a:pt x="9636" y="5496"/>
                    <a:pt x="10841" y="4737"/>
                  </a:cubicBezTo>
                  <a:cubicBezTo>
                    <a:pt x="12045" y="3977"/>
                    <a:pt x="13014" y="2904"/>
                    <a:pt x="13328" y="1699"/>
                  </a:cubicBezTo>
                  <a:cubicBezTo>
                    <a:pt x="13433" y="1307"/>
                    <a:pt x="13459" y="861"/>
                    <a:pt x="13171" y="521"/>
                  </a:cubicBezTo>
                  <a:cubicBezTo>
                    <a:pt x="12909" y="233"/>
                    <a:pt x="12464" y="102"/>
                    <a:pt x="12019" y="50"/>
                  </a:cubicBezTo>
                  <a:cubicBezTo>
                    <a:pt x="11740" y="15"/>
                    <a:pt x="11460" y="0"/>
                    <a:pt x="11180" y="0"/>
                  </a:cubicBezTo>
                  <a:close/>
                </a:path>
              </a:pathLst>
            </a:custGeom>
            <a:solidFill>
              <a:srgbClr val="B22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6990150" y="2251275"/>
              <a:ext cx="357450" cy="104775"/>
            </a:xfrm>
            <a:custGeom>
              <a:avLst/>
              <a:gdLst/>
              <a:ahLst/>
              <a:cxnLst/>
              <a:rect l="l" t="t" r="r" b="b"/>
              <a:pathLst>
                <a:path w="14298" h="4191" extrusionOk="0">
                  <a:moveTo>
                    <a:pt x="14297" y="1"/>
                  </a:moveTo>
                  <a:cubicBezTo>
                    <a:pt x="14035" y="472"/>
                    <a:pt x="13774" y="917"/>
                    <a:pt x="13459" y="1310"/>
                  </a:cubicBezTo>
                  <a:cubicBezTo>
                    <a:pt x="13486" y="1362"/>
                    <a:pt x="13512" y="1415"/>
                    <a:pt x="13538" y="1467"/>
                  </a:cubicBezTo>
                  <a:cubicBezTo>
                    <a:pt x="13800" y="1048"/>
                    <a:pt x="14062" y="603"/>
                    <a:pt x="14297" y="105"/>
                  </a:cubicBezTo>
                  <a:cubicBezTo>
                    <a:pt x="14297" y="79"/>
                    <a:pt x="14297" y="53"/>
                    <a:pt x="14297" y="1"/>
                  </a:cubicBezTo>
                  <a:close/>
                  <a:moveTo>
                    <a:pt x="53" y="1703"/>
                  </a:moveTo>
                  <a:cubicBezTo>
                    <a:pt x="27" y="1781"/>
                    <a:pt x="1" y="1860"/>
                    <a:pt x="1" y="1912"/>
                  </a:cubicBezTo>
                  <a:cubicBezTo>
                    <a:pt x="1" y="2331"/>
                    <a:pt x="210" y="3378"/>
                    <a:pt x="472" y="4190"/>
                  </a:cubicBezTo>
                  <a:cubicBezTo>
                    <a:pt x="524" y="4112"/>
                    <a:pt x="577" y="4033"/>
                    <a:pt x="629" y="3928"/>
                  </a:cubicBezTo>
                  <a:cubicBezTo>
                    <a:pt x="367" y="3274"/>
                    <a:pt x="131" y="2331"/>
                    <a:pt x="53" y="1703"/>
                  </a:cubicBezTo>
                  <a:close/>
                </a:path>
              </a:pathLst>
            </a:custGeom>
            <a:solidFill>
              <a:srgbClr val="3C4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7067400" y="2299725"/>
              <a:ext cx="17050" cy="16375"/>
            </a:xfrm>
            <a:custGeom>
              <a:avLst/>
              <a:gdLst/>
              <a:ahLst/>
              <a:cxnLst/>
              <a:rect l="l" t="t" r="r" b="b"/>
              <a:pathLst>
                <a:path w="682" h="655" extrusionOk="0">
                  <a:moveTo>
                    <a:pt x="315" y="0"/>
                  </a:moveTo>
                  <a:cubicBezTo>
                    <a:pt x="315" y="0"/>
                    <a:pt x="184" y="184"/>
                    <a:pt x="0" y="445"/>
                  </a:cubicBezTo>
                  <a:cubicBezTo>
                    <a:pt x="184" y="524"/>
                    <a:pt x="393" y="603"/>
                    <a:pt x="681" y="655"/>
                  </a:cubicBezTo>
                  <a:cubicBezTo>
                    <a:pt x="445" y="288"/>
                    <a:pt x="315" y="0"/>
                    <a:pt x="315" y="0"/>
                  </a:cubicBezTo>
                  <a:close/>
                </a:path>
              </a:pathLst>
            </a:custGeom>
            <a:solidFill>
              <a:srgbClr val="A87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6990150" y="2160125"/>
              <a:ext cx="368000" cy="224225"/>
            </a:xfrm>
            <a:custGeom>
              <a:avLst/>
              <a:gdLst/>
              <a:ahLst/>
              <a:cxnLst/>
              <a:rect l="l" t="t" r="r" b="b"/>
              <a:pathLst>
                <a:path w="14720" h="8969" extrusionOk="0">
                  <a:moveTo>
                    <a:pt x="12544" y="1"/>
                  </a:moveTo>
                  <a:cubicBezTo>
                    <a:pt x="12411" y="1"/>
                    <a:pt x="12279" y="43"/>
                    <a:pt x="12150" y="138"/>
                  </a:cubicBezTo>
                  <a:cubicBezTo>
                    <a:pt x="11033" y="982"/>
                    <a:pt x="8459" y="3989"/>
                    <a:pt x="4047" y="3989"/>
                  </a:cubicBezTo>
                  <a:cubicBezTo>
                    <a:pt x="3803" y="3989"/>
                    <a:pt x="3554" y="3980"/>
                    <a:pt x="3300" y="3961"/>
                  </a:cubicBezTo>
                  <a:cubicBezTo>
                    <a:pt x="2148" y="3882"/>
                    <a:pt x="1703" y="2547"/>
                    <a:pt x="1493" y="1971"/>
                  </a:cubicBezTo>
                  <a:cubicBezTo>
                    <a:pt x="1464" y="1912"/>
                    <a:pt x="1401" y="1878"/>
                    <a:pt x="1343" y="1878"/>
                  </a:cubicBezTo>
                  <a:cubicBezTo>
                    <a:pt x="1297" y="1878"/>
                    <a:pt x="1254" y="1899"/>
                    <a:pt x="1231" y="1945"/>
                  </a:cubicBezTo>
                  <a:cubicBezTo>
                    <a:pt x="838" y="2652"/>
                    <a:pt x="27" y="4432"/>
                    <a:pt x="1" y="4877"/>
                  </a:cubicBezTo>
                  <a:cubicBezTo>
                    <a:pt x="1" y="5637"/>
                    <a:pt x="655" y="8229"/>
                    <a:pt x="1100" y="8307"/>
                  </a:cubicBezTo>
                  <a:cubicBezTo>
                    <a:pt x="1104" y="8308"/>
                    <a:pt x="1109" y="8308"/>
                    <a:pt x="1113" y="8308"/>
                  </a:cubicBezTo>
                  <a:cubicBezTo>
                    <a:pt x="1580" y="8308"/>
                    <a:pt x="3405" y="5584"/>
                    <a:pt x="3405" y="5584"/>
                  </a:cubicBezTo>
                  <a:cubicBezTo>
                    <a:pt x="3405" y="5584"/>
                    <a:pt x="5246" y="8969"/>
                    <a:pt x="5897" y="8969"/>
                  </a:cubicBezTo>
                  <a:cubicBezTo>
                    <a:pt x="5913" y="8969"/>
                    <a:pt x="5929" y="8967"/>
                    <a:pt x="5944" y="8962"/>
                  </a:cubicBezTo>
                  <a:cubicBezTo>
                    <a:pt x="6966" y="8674"/>
                    <a:pt x="11993" y="8569"/>
                    <a:pt x="14533" y="3175"/>
                  </a:cubicBezTo>
                  <a:cubicBezTo>
                    <a:pt x="14719" y="2802"/>
                    <a:pt x="13619" y="1"/>
                    <a:pt x="12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6975100" y="2369775"/>
              <a:ext cx="170225" cy="693300"/>
            </a:xfrm>
            <a:custGeom>
              <a:avLst/>
              <a:gdLst/>
              <a:ahLst/>
              <a:cxnLst/>
              <a:rect l="l" t="t" r="r" b="b"/>
              <a:pathLst>
                <a:path w="6809" h="27732" extrusionOk="0">
                  <a:moveTo>
                    <a:pt x="4007" y="0"/>
                  </a:moveTo>
                  <a:cubicBezTo>
                    <a:pt x="2750" y="52"/>
                    <a:pt x="53" y="22257"/>
                    <a:pt x="27" y="23121"/>
                  </a:cubicBezTo>
                  <a:cubicBezTo>
                    <a:pt x="1" y="23973"/>
                    <a:pt x="1861" y="27731"/>
                    <a:pt x="2816" y="27731"/>
                  </a:cubicBezTo>
                  <a:cubicBezTo>
                    <a:pt x="2829" y="27731"/>
                    <a:pt x="2842" y="27731"/>
                    <a:pt x="2854" y="27729"/>
                  </a:cubicBezTo>
                  <a:cubicBezTo>
                    <a:pt x="3771" y="27651"/>
                    <a:pt x="6049" y="24561"/>
                    <a:pt x="6442" y="23749"/>
                  </a:cubicBezTo>
                  <a:cubicBezTo>
                    <a:pt x="6808" y="22911"/>
                    <a:pt x="4530" y="0"/>
                    <a:pt x="4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7029425" y="2303625"/>
              <a:ext cx="102800" cy="105050"/>
            </a:xfrm>
            <a:custGeom>
              <a:avLst/>
              <a:gdLst/>
              <a:ahLst/>
              <a:cxnLst/>
              <a:rect l="l" t="t" r="r" b="b"/>
              <a:pathLst>
                <a:path w="4112" h="4202" extrusionOk="0">
                  <a:moveTo>
                    <a:pt x="2016" y="1"/>
                  </a:moveTo>
                  <a:cubicBezTo>
                    <a:pt x="1056" y="1"/>
                    <a:pt x="79" y="2753"/>
                    <a:pt x="27" y="3013"/>
                  </a:cubicBezTo>
                  <a:cubicBezTo>
                    <a:pt x="1" y="3301"/>
                    <a:pt x="655" y="4086"/>
                    <a:pt x="1624" y="4191"/>
                  </a:cubicBezTo>
                  <a:cubicBezTo>
                    <a:pt x="1688" y="4198"/>
                    <a:pt x="1752" y="4201"/>
                    <a:pt x="1816" y="4201"/>
                  </a:cubicBezTo>
                  <a:cubicBezTo>
                    <a:pt x="2730" y="4201"/>
                    <a:pt x="3680" y="3542"/>
                    <a:pt x="3876" y="3248"/>
                  </a:cubicBezTo>
                  <a:cubicBezTo>
                    <a:pt x="4112" y="2934"/>
                    <a:pt x="2567" y="54"/>
                    <a:pt x="2043" y="1"/>
                  </a:cubicBezTo>
                  <a:cubicBezTo>
                    <a:pt x="2034" y="1"/>
                    <a:pt x="2025" y="1"/>
                    <a:pt x="2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6674625" y="1196475"/>
              <a:ext cx="274975" cy="428475"/>
            </a:xfrm>
            <a:custGeom>
              <a:avLst/>
              <a:gdLst/>
              <a:ahLst/>
              <a:cxnLst/>
              <a:rect l="l" t="t" r="r" b="b"/>
              <a:pathLst>
                <a:path w="10999" h="17139" extrusionOk="0">
                  <a:moveTo>
                    <a:pt x="8598" y="1"/>
                  </a:moveTo>
                  <a:cubicBezTo>
                    <a:pt x="7518" y="1"/>
                    <a:pt x="6223" y="722"/>
                    <a:pt x="5526" y="1267"/>
                  </a:cubicBezTo>
                  <a:cubicBezTo>
                    <a:pt x="1729" y="4147"/>
                    <a:pt x="1" y="9488"/>
                    <a:pt x="1362" y="14071"/>
                  </a:cubicBezTo>
                  <a:cubicBezTo>
                    <a:pt x="1572" y="14830"/>
                    <a:pt x="1886" y="15589"/>
                    <a:pt x="2436" y="16192"/>
                  </a:cubicBezTo>
                  <a:cubicBezTo>
                    <a:pt x="2930" y="16735"/>
                    <a:pt x="3657" y="17139"/>
                    <a:pt x="4397" y="17139"/>
                  </a:cubicBezTo>
                  <a:cubicBezTo>
                    <a:pt x="4442" y="17139"/>
                    <a:pt x="4486" y="17137"/>
                    <a:pt x="4531" y="17134"/>
                  </a:cubicBezTo>
                  <a:cubicBezTo>
                    <a:pt x="5971" y="17003"/>
                    <a:pt x="6835" y="15537"/>
                    <a:pt x="7437" y="14228"/>
                  </a:cubicBezTo>
                  <a:cubicBezTo>
                    <a:pt x="8484" y="11976"/>
                    <a:pt x="9506" y="9698"/>
                    <a:pt x="10055" y="7289"/>
                  </a:cubicBezTo>
                  <a:cubicBezTo>
                    <a:pt x="10474" y="5508"/>
                    <a:pt x="10998" y="2471"/>
                    <a:pt x="10029" y="769"/>
                  </a:cubicBezTo>
                  <a:cubicBezTo>
                    <a:pt x="9699" y="210"/>
                    <a:pt x="9180" y="1"/>
                    <a:pt x="8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6685100" y="1187300"/>
              <a:ext cx="892250" cy="1016875"/>
            </a:xfrm>
            <a:custGeom>
              <a:avLst/>
              <a:gdLst/>
              <a:ahLst/>
              <a:cxnLst/>
              <a:rect l="l" t="t" r="r" b="b"/>
              <a:pathLst>
                <a:path w="35690" h="40675" extrusionOk="0">
                  <a:moveTo>
                    <a:pt x="17215" y="0"/>
                  </a:moveTo>
                  <a:cubicBezTo>
                    <a:pt x="7374" y="0"/>
                    <a:pt x="178" y="8179"/>
                    <a:pt x="27" y="21167"/>
                  </a:cubicBezTo>
                  <a:cubicBezTo>
                    <a:pt x="1" y="22817"/>
                    <a:pt x="79" y="24388"/>
                    <a:pt x="236" y="25906"/>
                  </a:cubicBezTo>
                  <a:lnTo>
                    <a:pt x="236" y="25985"/>
                  </a:lnTo>
                  <a:cubicBezTo>
                    <a:pt x="289" y="26456"/>
                    <a:pt x="341" y="26901"/>
                    <a:pt x="420" y="27347"/>
                  </a:cubicBezTo>
                  <a:cubicBezTo>
                    <a:pt x="996" y="31248"/>
                    <a:pt x="2357" y="34547"/>
                    <a:pt x="4949" y="36878"/>
                  </a:cubicBezTo>
                  <a:lnTo>
                    <a:pt x="5002" y="36930"/>
                  </a:lnTo>
                  <a:cubicBezTo>
                    <a:pt x="5447" y="37323"/>
                    <a:pt x="5944" y="37716"/>
                    <a:pt x="6468" y="38056"/>
                  </a:cubicBezTo>
                  <a:lnTo>
                    <a:pt x="6494" y="38056"/>
                  </a:lnTo>
                  <a:cubicBezTo>
                    <a:pt x="8720" y="39522"/>
                    <a:pt x="11679" y="40413"/>
                    <a:pt x="15580" y="40622"/>
                  </a:cubicBezTo>
                  <a:cubicBezTo>
                    <a:pt x="15764" y="40648"/>
                    <a:pt x="15921" y="40648"/>
                    <a:pt x="16104" y="40648"/>
                  </a:cubicBezTo>
                  <a:cubicBezTo>
                    <a:pt x="16314" y="40648"/>
                    <a:pt x="16497" y="40648"/>
                    <a:pt x="16706" y="40674"/>
                  </a:cubicBezTo>
                  <a:cubicBezTo>
                    <a:pt x="17151" y="40674"/>
                    <a:pt x="17597" y="40674"/>
                    <a:pt x="18042" y="40622"/>
                  </a:cubicBezTo>
                  <a:cubicBezTo>
                    <a:pt x="23567" y="40255"/>
                    <a:pt x="28515" y="36878"/>
                    <a:pt x="31527" y="31772"/>
                  </a:cubicBezTo>
                  <a:cubicBezTo>
                    <a:pt x="31553" y="31719"/>
                    <a:pt x="31579" y="31693"/>
                    <a:pt x="31605" y="31641"/>
                  </a:cubicBezTo>
                  <a:cubicBezTo>
                    <a:pt x="31841" y="31222"/>
                    <a:pt x="32076" y="30803"/>
                    <a:pt x="32286" y="30358"/>
                  </a:cubicBezTo>
                  <a:cubicBezTo>
                    <a:pt x="33386" y="28106"/>
                    <a:pt x="34145" y="25540"/>
                    <a:pt x="34433" y="22764"/>
                  </a:cubicBezTo>
                  <a:cubicBezTo>
                    <a:pt x="35690" y="11296"/>
                    <a:pt x="28594" y="691"/>
                    <a:pt x="18356" y="36"/>
                  </a:cubicBezTo>
                  <a:cubicBezTo>
                    <a:pt x="17972" y="12"/>
                    <a:pt x="17592" y="0"/>
                    <a:pt x="17215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6649750" y="1025875"/>
              <a:ext cx="1097150" cy="779300"/>
            </a:xfrm>
            <a:custGeom>
              <a:avLst/>
              <a:gdLst/>
              <a:ahLst/>
              <a:cxnLst/>
              <a:rect l="l" t="t" r="r" b="b"/>
              <a:pathLst>
                <a:path w="43886" h="31172" extrusionOk="0">
                  <a:moveTo>
                    <a:pt x="8694" y="1"/>
                  </a:moveTo>
                  <a:cubicBezTo>
                    <a:pt x="7664" y="1"/>
                    <a:pt x="6631" y="61"/>
                    <a:pt x="5604" y="183"/>
                  </a:cubicBezTo>
                  <a:cubicBezTo>
                    <a:pt x="4845" y="261"/>
                    <a:pt x="4085" y="392"/>
                    <a:pt x="3378" y="654"/>
                  </a:cubicBezTo>
                  <a:cubicBezTo>
                    <a:pt x="2881" y="838"/>
                    <a:pt x="2357" y="1152"/>
                    <a:pt x="2148" y="1649"/>
                  </a:cubicBezTo>
                  <a:cubicBezTo>
                    <a:pt x="1860" y="2382"/>
                    <a:pt x="2383" y="3168"/>
                    <a:pt x="2986" y="3613"/>
                  </a:cubicBezTo>
                  <a:cubicBezTo>
                    <a:pt x="3614" y="4084"/>
                    <a:pt x="4400" y="4320"/>
                    <a:pt x="5185" y="4372"/>
                  </a:cubicBezTo>
                  <a:cubicBezTo>
                    <a:pt x="3195" y="5184"/>
                    <a:pt x="1467" y="6781"/>
                    <a:pt x="551" y="8824"/>
                  </a:cubicBezTo>
                  <a:cubicBezTo>
                    <a:pt x="236" y="9505"/>
                    <a:pt x="1" y="10264"/>
                    <a:pt x="53" y="11023"/>
                  </a:cubicBezTo>
                  <a:cubicBezTo>
                    <a:pt x="105" y="11992"/>
                    <a:pt x="655" y="12856"/>
                    <a:pt x="1362" y="13406"/>
                  </a:cubicBezTo>
                  <a:cubicBezTo>
                    <a:pt x="2095" y="13982"/>
                    <a:pt x="2986" y="14270"/>
                    <a:pt x="3902" y="14375"/>
                  </a:cubicBezTo>
                  <a:cubicBezTo>
                    <a:pt x="4165" y="14406"/>
                    <a:pt x="4431" y="14421"/>
                    <a:pt x="4698" y="14421"/>
                  </a:cubicBezTo>
                  <a:cubicBezTo>
                    <a:pt x="6927" y="14421"/>
                    <a:pt x="9223" y="13360"/>
                    <a:pt x="10579" y="11442"/>
                  </a:cubicBezTo>
                  <a:lnTo>
                    <a:pt x="10579" y="11442"/>
                  </a:lnTo>
                  <a:cubicBezTo>
                    <a:pt x="10344" y="11809"/>
                    <a:pt x="10396" y="12280"/>
                    <a:pt x="10605" y="12620"/>
                  </a:cubicBezTo>
                  <a:cubicBezTo>
                    <a:pt x="10789" y="12961"/>
                    <a:pt x="11129" y="13197"/>
                    <a:pt x="11496" y="13354"/>
                  </a:cubicBezTo>
                  <a:cubicBezTo>
                    <a:pt x="12230" y="13685"/>
                    <a:pt x="13028" y="13803"/>
                    <a:pt x="13833" y="13803"/>
                  </a:cubicBezTo>
                  <a:cubicBezTo>
                    <a:pt x="13918" y="13803"/>
                    <a:pt x="14003" y="13801"/>
                    <a:pt x="14088" y="13799"/>
                  </a:cubicBezTo>
                  <a:cubicBezTo>
                    <a:pt x="16052" y="13746"/>
                    <a:pt x="17963" y="13144"/>
                    <a:pt x="19665" y="12097"/>
                  </a:cubicBezTo>
                  <a:lnTo>
                    <a:pt x="19665" y="12097"/>
                  </a:lnTo>
                  <a:cubicBezTo>
                    <a:pt x="19194" y="12778"/>
                    <a:pt x="18853" y="13563"/>
                    <a:pt x="19037" y="14349"/>
                  </a:cubicBezTo>
                  <a:cubicBezTo>
                    <a:pt x="19168" y="14846"/>
                    <a:pt x="19508" y="15265"/>
                    <a:pt x="19875" y="15605"/>
                  </a:cubicBezTo>
                  <a:cubicBezTo>
                    <a:pt x="20979" y="16661"/>
                    <a:pt x="22498" y="17210"/>
                    <a:pt x="24021" y="17210"/>
                  </a:cubicBezTo>
                  <a:cubicBezTo>
                    <a:pt x="24122" y="17210"/>
                    <a:pt x="24224" y="17208"/>
                    <a:pt x="24326" y="17203"/>
                  </a:cubicBezTo>
                  <a:cubicBezTo>
                    <a:pt x="25976" y="17150"/>
                    <a:pt x="27573" y="16496"/>
                    <a:pt x="28908" y="15448"/>
                  </a:cubicBezTo>
                  <a:lnTo>
                    <a:pt x="28908" y="15448"/>
                  </a:lnTo>
                  <a:cubicBezTo>
                    <a:pt x="28620" y="16653"/>
                    <a:pt x="27861" y="17726"/>
                    <a:pt x="27468" y="18905"/>
                  </a:cubicBezTo>
                  <a:cubicBezTo>
                    <a:pt x="27232" y="19612"/>
                    <a:pt x="27154" y="20345"/>
                    <a:pt x="27206" y="21078"/>
                  </a:cubicBezTo>
                  <a:cubicBezTo>
                    <a:pt x="27232" y="21733"/>
                    <a:pt x="27416" y="22387"/>
                    <a:pt x="27861" y="22806"/>
                  </a:cubicBezTo>
                  <a:cubicBezTo>
                    <a:pt x="28110" y="23028"/>
                    <a:pt x="28448" y="23154"/>
                    <a:pt x="28776" y="23154"/>
                  </a:cubicBezTo>
                  <a:cubicBezTo>
                    <a:pt x="29068" y="23154"/>
                    <a:pt x="29353" y="23054"/>
                    <a:pt x="29563" y="22832"/>
                  </a:cubicBezTo>
                  <a:lnTo>
                    <a:pt x="29563" y="22832"/>
                  </a:lnTo>
                  <a:cubicBezTo>
                    <a:pt x="29406" y="23435"/>
                    <a:pt x="29353" y="24037"/>
                    <a:pt x="29353" y="24639"/>
                  </a:cubicBezTo>
                  <a:cubicBezTo>
                    <a:pt x="29380" y="24979"/>
                    <a:pt x="29406" y="25346"/>
                    <a:pt x="29615" y="25582"/>
                  </a:cubicBezTo>
                  <a:cubicBezTo>
                    <a:pt x="29799" y="25782"/>
                    <a:pt x="30057" y="25865"/>
                    <a:pt x="30322" y="25865"/>
                  </a:cubicBezTo>
                  <a:cubicBezTo>
                    <a:pt x="30473" y="25865"/>
                    <a:pt x="30625" y="25839"/>
                    <a:pt x="30767" y="25791"/>
                  </a:cubicBezTo>
                  <a:cubicBezTo>
                    <a:pt x="31160" y="25660"/>
                    <a:pt x="31500" y="25372"/>
                    <a:pt x="31841" y="25084"/>
                  </a:cubicBezTo>
                  <a:lnTo>
                    <a:pt x="31841" y="25084"/>
                  </a:lnTo>
                  <a:cubicBezTo>
                    <a:pt x="31579" y="26132"/>
                    <a:pt x="30977" y="27100"/>
                    <a:pt x="30689" y="28148"/>
                  </a:cubicBezTo>
                  <a:cubicBezTo>
                    <a:pt x="30401" y="29195"/>
                    <a:pt x="30584" y="30531"/>
                    <a:pt x="31474" y="31002"/>
                  </a:cubicBezTo>
                  <a:cubicBezTo>
                    <a:pt x="31700" y="31119"/>
                    <a:pt x="31947" y="31172"/>
                    <a:pt x="32198" y="31172"/>
                  </a:cubicBezTo>
                  <a:cubicBezTo>
                    <a:pt x="32732" y="31172"/>
                    <a:pt x="33282" y="30931"/>
                    <a:pt x="33674" y="30557"/>
                  </a:cubicBezTo>
                  <a:cubicBezTo>
                    <a:pt x="34276" y="29981"/>
                    <a:pt x="34564" y="29143"/>
                    <a:pt x="34721" y="28331"/>
                  </a:cubicBezTo>
                  <a:cubicBezTo>
                    <a:pt x="35417" y="28397"/>
                    <a:pt x="36133" y="28464"/>
                    <a:pt x="36851" y="28464"/>
                  </a:cubicBezTo>
                  <a:cubicBezTo>
                    <a:pt x="37268" y="28464"/>
                    <a:pt x="37685" y="28441"/>
                    <a:pt x="38099" y="28383"/>
                  </a:cubicBezTo>
                  <a:cubicBezTo>
                    <a:pt x="38492" y="28331"/>
                    <a:pt x="38937" y="28252"/>
                    <a:pt x="39303" y="28069"/>
                  </a:cubicBezTo>
                  <a:cubicBezTo>
                    <a:pt x="40141" y="27650"/>
                    <a:pt x="40717" y="26760"/>
                    <a:pt x="41163" y="25896"/>
                  </a:cubicBezTo>
                  <a:cubicBezTo>
                    <a:pt x="42524" y="23304"/>
                    <a:pt x="43414" y="20450"/>
                    <a:pt x="43729" y="17543"/>
                  </a:cubicBezTo>
                  <a:cubicBezTo>
                    <a:pt x="43807" y="16836"/>
                    <a:pt x="43860" y="16155"/>
                    <a:pt x="43860" y="15448"/>
                  </a:cubicBezTo>
                  <a:cubicBezTo>
                    <a:pt x="43886" y="14165"/>
                    <a:pt x="43807" y="12856"/>
                    <a:pt x="43388" y="11652"/>
                  </a:cubicBezTo>
                  <a:cubicBezTo>
                    <a:pt x="43205" y="11128"/>
                    <a:pt x="42943" y="10630"/>
                    <a:pt x="42629" y="10185"/>
                  </a:cubicBezTo>
                  <a:cubicBezTo>
                    <a:pt x="42210" y="9609"/>
                    <a:pt x="41686" y="9138"/>
                    <a:pt x="41084" y="8824"/>
                  </a:cubicBezTo>
                  <a:cubicBezTo>
                    <a:pt x="40509" y="8545"/>
                    <a:pt x="39881" y="8425"/>
                    <a:pt x="39238" y="8425"/>
                  </a:cubicBezTo>
                  <a:cubicBezTo>
                    <a:pt x="38973" y="8425"/>
                    <a:pt x="38706" y="8445"/>
                    <a:pt x="38439" y="8483"/>
                  </a:cubicBezTo>
                  <a:cubicBezTo>
                    <a:pt x="38099" y="6781"/>
                    <a:pt x="37130" y="5341"/>
                    <a:pt x="35873" y="4215"/>
                  </a:cubicBezTo>
                  <a:cubicBezTo>
                    <a:pt x="35350" y="3718"/>
                    <a:pt x="34774" y="3299"/>
                    <a:pt x="34171" y="2958"/>
                  </a:cubicBezTo>
                  <a:cubicBezTo>
                    <a:pt x="32851" y="2201"/>
                    <a:pt x="31371" y="1694"/>
                    <a:pt x="29838" y="1694"/>
                  </a:cubicBezTo>
                  <a:cubicBezTo>
                    <a:pt x="29729" y="1694"/>
                    <a:pt x="29620" y="1696"/>
                    <a:pt x="29510" y="1702"/>
                  </a:cubicBezTo>
                  <a:cubicBezTo>
                    <a:pt x="29432" y="1702"/>
                    <a:pt x="29353" y="1702"/>
                    <a:pt x="29275" y="1728"/>
                  </a:cubicBezTo>
                  <a:cubicBezTo>
                    <a:pt x="28594" y="1780"/>
                    <a:pt x="27913" y="1990"/>
                    <a:pt x="27442" y="2513"/>
                  </a:cubicBezTo>
                  <a:cubicBezTo>
                    <a:pt x="27311" y="2670"/>
                    <a:pt x="27206" y="2854"/>
                    <a:pt x="27154" y="3063"/>
                  </a:cubicBezTo>
                  <a:cubicBezTo>
                    <a:pt x="25818" y="1728"/>
                    <a:pt x="24116" y="759"/>
                    <a:pt x="22284" y="314"/>
                  </a:cubicBezTo>
                  <a:cubicBezTo>
                    <a:pt x="21931" y="211"/>
                    <a:pt x="21554" y="141"/>
                    <a:pt x="21176" y="141"/>
                  </a:cubicBezTo>
                  <a:cubicBezTo>
                    <a:pt x="20879" y="141"/>
                    <a:pt x="20581" y="184"/>
                    <a:pt x="20294" y="288"/>
                  </a:cubicBezTo>
                  <a:cubicBezTo>
                    <a:pt x="19979" y="419"/>
                    <a:pt x="19639" y="654"/>
                    <a:pt x="19534" y="1021"/>
                  </a:cubicBezTo>
                  <a:cubicBezTo>
                    <a:pt x="19482" y="1256"/>
                    <a:pt x="19534" y="1492"/>
                    <a:pt x="19613" y="1702"/>
                  </a:cubicBezTo>
                  <a:cubicBezTo>
                    <a:pt x="19770" y="2121"/>
                    <a:pt x="19979" y="2539"/>
                    <a:pt x="20241" y="2854"/>
                  </a:cubicBezTo>
                  <a:cubicBezTo>
                    <a:pt x="19351" y="2278"/>
                    <a:pt x="18382" y="1859"/>
                    <a:pt x="17361" y="1492"/>
                  </a:cubicBezTo>
                  <a:cubicBezTo>
                    <a:pt x="14602" y="501"/>
                    <a:pt x="11656" y="1"/>
                    <a:pt x="8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7462125" y="1653400"/>
              <a:ext cx="272350" cy="327925"/>
            </a:xfrm>
            <a:custGeom>
              <a:avLst/>
              <a:gdLst/>
              <a:ahLst/>
              <a:cxnLst/>
              <a:rect l="l" t="t" r="r" b="b"/>
              <a:pathLst>
                <a:path w="10894" h="13117" extrusionOk="0">
                  <a:moveTo>
                    <a:pt x="6820" y="0"/>
                  </a:moveTo>
                  <a:cubicBezTo>
                    <a:pt x="2909" y="0"/>
                    <a:pt x="669" y="4544"/>
                    <a:pt x="184" y="7917"/>
                  </a:cubicBezTo>
                  <a:cubicBezTo>
                    <a:pt x="53" y="8781"/>
                    <a:pt x="0" y="9671"/>
                    <a:pt x="210" y="10509"/>
                  </a:cubicBezTo>
                  <a:cubicBezTo>
                    <a:pt x="577" y="12076"/>
                    <a:pt x="1815" y="13117"/>
                    <a:pt x="3408" y="13117"/>
                  </a:cubicBezTo>
                  <a:cubicBezTo>
                    <a:pt x="3519" y="13117"/>
                    <a:pt x="3631" y="13112"/>
                    <a:pt x="3745" y="13102"/>
                  </a:cubicBezTo>
                  <a:cubicBezTo>
                    <a:pt x="5316" y="12971"/>
                    <a:pt x="6782" y="12080"/>
                    <a:pt x="7908" y="11059"/>
                  </a:cubicBezTo>
                  <a:cubicBezTo>
                    <a:pt x="9741" y="9436"/>
                    <a:pt x="10867" y="7131"/>
                    <a:pt x="10867" y="4723"/>
                  </a:cubicBezTo>
                  <a:cubicBezTo>
                    <a:pt x="10893" y="3623"/>
                    <a:pt x="10658" y="2471"/>
                    <a:pt x="10003" y="1528"/>
                  </a:cubicBezTo>
                  <a:cubicBezTo>
                    <a:pt x="9401" y="690"/>
                    <a:pt x="8615" y="245"/>
                    <a:pt x="7777" y="88"/>
                  </a:cubicBezTo>
                  <a:cubicBezTo>
                    <a:pt x="7448" y="29"/>
                    <a:pt x="7129" y="0"/>
                    <a:pt x="6820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7548525" y="1740650"/>
              <a:ext cx="134875" cy="155125"/>
            </a:xfrm>
            <a:custGeom>
              <a:avLst/>
              <a:gdLst/>
              <a:ahLst/>
              <a:cxnLst/>
              <a:rect l="l" t="t" r="r" b="b"/>
              <a:pathLst>
                <a:path w="5395" h="6205" extrusionOk="0">
                  <a:moveTo>
                    <a:pt x="3713" y="1"/>
                  </a:moveTo>
                  <a:cubicBezTo>
                    <a:pt x="2925" y="1"/>
                    <a:pt x="2215" y="514"/>
                    <a:pt x="1729" y="1102"/>
                  </a:cubicBezTo>
                  <a:cubicBezTo>
                    <a:pt x="525" y="2463"/>
                    <a:pt x="1" y="4218"/>
                    <a:pt x="210" y="5998"/>
                  </a:cubicBezTo>
                  <a:cubicBezTo>
                    <a:pt x="224" y="6132"/>
                    <a:pt x="333" y="6204"/>
                    <a:pt x="433" y="6204"/>
                  </a:cubicBezTo>
                  <a:cubicBezTo>
                    <a:pt x="529" y="6204"/>
                    <a:pt x="616" y="6139"/>
                    <a:pt x="603" y="5998"/>
                  </a:cubicBezTo>
                  <a:cubicBezTo>
                    <a:pt x="525" y="4584"/>
                    <a:pt x="996" y="3092"/>
                    <a:pt x="1860" y="1966"/>
                  </a:cubicBezTo>
                  <a:cubicBezTo>
                    <a:pt x="2043" y="1704"/>
                    <a:pt x="2279" y="1442"/>
                    <a:pt x="2541" y="1233"/>
                  </a:cubicBezTo>
                  <a:cubicBezTo>
                    <a:pt x="2776" y="1521"/>
                    <a:pt x="2960" y="1861"/>
                    <a:pt x="3038" y="2254"/>
                  </a:cubicBezTo>
                  <a:cubicBezTo>
                    <a:pt x="3064" y="2463"/>
                    <a:pt x="3091" y="2646"/>
                    <a:pt x="3064" y="2908"/>
                  </a:cubicBezTo>
                  <a:cubicBezTo>
                    <a:pt x="3064" y="2961"/>
                    <a:pt x="3064" y="3013"/>
                    <a:pt x="3064" y="3065"/>
                  </a:cubicBezTo>
                  <a:cubicBezTo>
                    <a:pt x="3064" y="3062"/>
                    <a:pt x="3064" y="3060"/>
                    <a:pt x="3063" y="3060"/>
                  </a:cubicBezTo>
                  <a:cubicBezTo>
                    <a:pt x="3057" y="3060"/>
                    <a:pt x="3038" y="3118"/>
                    <a:pt x="3038" y="3118"/>
                  </a:cubicBezTo>
                  <a:lnTo>
                    <a:pt x="3038" y="3223"/>
                  </a:lnTo>
                  <a:cubicBezTo>
                    <a:pt x="3012" y="3353"/>
                    <a:pt x="2960" y="3458"/>
                    <a:pt x="2960" y="3615"/>
                  </a:cubicBezTo>
                  <a:cubicBezTo>
                    <a:pt x="2978" y="3760"/>
                    <a:pt x="3109" y="3868"/>
                    <a:pt x="3240" y="3868"/>
                  </a:cubicBezTo>
                  <a:cubicBezTo>
                    <a:pt x="3298" y="3868"/>
                    <a:pt x="3357" y="3847"/>
                    <a:pt x="3405" y="3799"/>
                  </a:cubicBezTo>
                  <a:cubicBezTo>
                    <a:pt x="3614" y="3563"/>
                    <a:pt x="3667" y="3223"/>
                    <a:pt x="3693" y="2935"/>
                  </a:cubicBezTo>
                  <a:cubicBezTo>
                    <a:pt x="3719" y="2646"/>
                    <a:pt x="3693" y="2358"/>
                    <a:pt x="3614" y="2097"/>
                  </a:cubicBezTo>
                  <a:cubicBezTo>
                    <a:pt x="3510" y="1651"/>
                    <a:pt x="3274" y="1259"/>
                    <a:pt x="2960" y="918"/>
                  </a:cubicBezTo>
                  <a:cubicBezTo>
                    <a:pt x="3091" y="840"/>
                    <a:pt x="3248" y="787"/>
                    <a:pt x="3379" y="761"/>
                  </a:cubicBezTo>
                  <a:cubicBezTo>
                    <a:pt x="3504" y="727"/>
                    <a:pt x="3630" y="708"/>
                    <a:pt x="3754" y="708"/>
                  </a:cubicBezTo>
                  <a:cubicBezTo>
                    <a:pt x="3913" y="708"/>
                    <a:pt x="4069" y="740"/>
                    <a:pt x="4217" y="814"/>
                  </a:cubicBezTo>
                  <a:cubicBezTo>
                    <a:pt x="4478" y="918"/>
                    <a:pt x="4609" y="1180"/>
                    <a:pt x="4845" y="1311"/>
                  </a:cubicBezTo>
                  <a:cubicBezTo>
                    <a:pt x="4892" y="1335"/>
                    <a:pt x="4944" y="1346"/>
                    <a:pt x="4994" y="1346"/>
                  </a:cubicBezTo>
                  <a:cubicBezTo>
                    <a:pt x="5111" y="1346"/>
                    <a:pt x="5219" y="1282"/>
                    <a:pt x="5238" y="1154"/>
                  </a:cubicBezTo>
                  <a:cubicBezTo>
                    <a:pt x="5395" y="421"/>
                    <a:pt x="4374" y="2"/>
                    <a:pt x="3771" y="2"/>
                  </a:cubicBezTo>
                  <a:cubicBezTo>
                    <a:pt x="3752" y="1"/>
                    <a:pt x="3732" y="1"/>
                    <a:pt x="3713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7048400" y="1861775"/>
              <a:ext cx="439275" cy="342400"/>
            </a:xfrm>
            <a:custGeom>
              <a:avLst/>
              <a:gdLst/>
              <a:ahLst/>
              <a:cxnLst/>
              <a:rect l="l" t="t" r="r" b="b"/>
              <a:pathLst>
                <a:path w="17571" h="13696" extrusionOk="0">
                  <a:moveTo>
                    <a:pt x="11574" y="1"/>
                  </a:moveTo>
                  <a:cubicBezTo>
                    <a:pt x="11365" y="1"/>
                    <a:pt x="11156" y="1"/>
                    <a:pt x="10946" y="27"/>
                  </a:cubicBezTo>
                  <a:cubicBezTo>
                    <a:pt x="8877" y="184"/>
                    <a:pt x="6940" y="1022"/>
                    <a:pt x="5212" y="2174"/>
                  </a:cubicBezTo>
                  <a:cubicBezTo>
                    <a:pt x="3562" y="3274"/>
                    <a:pt x="2070" y="4714"/>
                    <a:pt x="1179" y="6469"/>
                  </a:cubicBezTo>
                  <a:cubicBezTo>
                    <a:pt x="289" y="8249"/>
                    <a:pt x="1" y="10396"/>
                    <a:pt x="734" y="12229"/>
                  </a:cubicBezTo>
                  <a:cubicBezTo>
                    <a:pt x="944" y="12753"/>
                    <a:pt x="1232" y="13250"/>
                    <a:pt x="1572" y="13669"/>
                  </a:cubicBezTo>
                  <a:cubicBezTo>
                    <a:pt x="1782" y="13669"/>
                    <a:pt x="1965" y="13669"/>
                    <a:pt x="2174" y="13695"/>
                  </a:cubicBezTo>
                  <a:lnTo>
                    <a:pt x="2488" y="13695"/>
                  </a:lnTo>
                  <a:cubicBezTo>
                    <a:pt x="2829" y="13695"/>
                    <a:pt x="3169" y="13669"/>
                    <a:pt x="3510" y="13643"/>
                  </a:cubicBezTo>
                  <a:cubicBezTo>
                    <a:pt x="9035" y="13276"/>
                    <a:pt x="13983" y="9899"/>
                    <a:pt x="16995" y="4793"/>
                  </a:cubicBezTo>
                  <a:cubicBezTo>
                    <a:pt x="17021" y="4740"/>
                    <a:pt x="17047" y="4714"/>
                    <a:pt x="17073" y="4662"/>
                  </a:cubicBezTo>
                  <a:cubicBezTo>
                    <a:pt x="17230" y="4374"/>
                    <a:pt x="17414" y="4060"/>
                    <a:pt x="17571" y="3745"/>
                  </a:cubicBezTo>
                  <a:cubicBezTo>
                    <a:pt x="17178" y="3326"/>
                    <a:pt x="16890" y="2803"/>
                    <a:pt x="16759" y="2174"/>
                  </a:cubicBezTo>
                  <a:cubicBezTo>
                    <a:pt x="16733" y="2096"/>
                    <a:pt x="16707" y="2017"/>
                    <a:pt x="16707" y="1939"/>
                  </a:cubicBezTo>
                  <a:cubicBezTo>
                    <a:pt x="16680" y="1939"/>
                    <a:pt x="16654" y="1912"/>
                    <a:pt x="16654" y="1886"/>
                  </a:cubicBezTo>
                  <a:cubicBezTo>
                    <a:pt x="15319" y="603"/>
                    <a:pt x="13434" y="1"/>
                    <a:pt x="11574" y="1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7466050" y="1910225"/>
              <a:ext cx="26200" cy="45200"/>
            </a:xfrm>
            <a:custGeom>
              <a:avLst/>
              <a:gdLst/>
              <a:ahLst/>
              <a:cxnLst/>
              <a:rect l="l" t="t" r="r" b="b"/>
              <a:pathLst>
                <a:path w="1048" h="1808" extrusionOk="0">
                  <a:moveTo>
                    <a:pt x="1" y="1"/>
                  </a:moveTo>
                  <a:cubicBezTo>
                    <a:pt x="1" y="79"/>
                    <a:pt x="27" y="158"/>
                    <a:pt x="53" y="236"/>
                  </a:cubicBezTo>
                  <a:cubicBezTo>
                    <a:pt x="184" y="865"/>
                    <a:pt x="472" y="1388"/>
                    <a:pt x="865" y="1807"/>
                  </a:cubicBezTo>
                  <a:cubicBezTo>
                    <a:pt x="917" y="1703"/>
                    <a:pt x="996" y="1572"/>
                    <a:pt x="1048" y="1441"/>
                  </a:cubicBezTo>
                  <a:cubicBezTo>
                    <a:pt x="786" y="917"/>
                    <a:pt x="420" y="420"/>
                    <a:pt x="1" y="1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6691000" y="1834950"/>
              <a:ext cx="119150" cy="275625"/>
            </a:xfrm>
            <a:custGeom>
              <a:avLst/>
              <a:gdLst/>
              <a:ahLst/>
              <a:cxnLst/>
              <a:rect l="l" t="t" r="r" b="b"/>
              <a:pathLst>
                <a:path w="4766" h="11025" extrusionOk="0">
                  <a:moveTo>
                    <a:pt x="0" y="0"/>
                  </a:moveTo>
                  <a:lnTo>
                    <a:pt x="0" y="79"/>
                  </a:lnTo>
                  <a:cubicBezTo>
                    <a:pt x="53" y="550"/>
                    <a:pt x="105" y="995"/>
                    <a:pt x="184" y="1441"/>
                  </a:cubicBezTo>
                  <a:cubicBezTo>
                    <a:pt x="760" y="5342"/>
                    <a:pt x="2121" y="8641"/>
                    <a:pt x="4713" y="10972"/>
                  </a:cubicBezTo>
                  <a:lnTo>
                    <a:pt x="4766" y="11024"/>
                  </a:lnTo>
                  <a:cubicBezTo>
                    <a:pt x="4583" y="9113"/>
                    <a:pt x="4295" y="7227"/>
                    <a:pt x="3692" y="5447"/>
                  </a:cubicBezTo>
                  <a:cubicBezTo>
                    <a:pt x="2985" y="3326"/>
                    <a:pt x="1781" y="1310"/>
                    <a:pt x="0" y="0"/>
                  </a:cubicBezTo>
                  <a:close/>
                </a:path>
              </a:pathLst>
            </a:custGeom>
            <a:solidFill>
              <a:srgbClr val="F57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7026800" y="1522525"/>
              <a:ext cx="156575" cy="58700"/>
            </a:xfrm>
            <a:custGeom>
              <a:avLst/>
              <a:gdLst/>
              <a:ahLst/>
              <a:cxnLst/>
              <a:rect l="l" t="t" r="r" b="b"/>
              <a:pathLst>
                <a:path w="6263" h="2348" extrusionOk="0">
                  <a:moveTo>
                    <a:pt x="1506" y="0"/>
                  </a:moveTo>
                  <a:cubicBezTo>
                    <a:pt x="1423" y="0"/>
                    <a:pt x="1340" y="2"/>
                    <a:pt x="1258" y="8"/>
                  </a:cubicBezTo>
                  <a:cubicBezTo>
                    <a:pt x="813" y="34"/>
                    <a:pt x="367" y="217"/>
                    <a:pt x="158" y="610"/>
                  </a:cubicBezTo>
                  <a:cubicBezTo>
                    <a:pt x="1" y="924"/>
                    <a:pt x="79" y="1317"/>
                    <a:pt x="289" y="1631"/>
                  </a:cubicBezTo>
                  <a:cubicBezTo>
                    <a:pt x="686" y="2147"/>
                    <a:pt x="1339" y="2257"/>
                    <a:pt x="1986" y="2257"/>
                  </a:cubicBezTo>
                  <a:cubicBezTo>
                    <a:pt x="2192" y="2257"/>
                    <a:pt x="2397" y="2246"/>
                    <a:pt x="2593" y="2233"/>
                  </a:cubicBezTo>
                  <a:cubicBezTo>
                    <a:pt x="2754" y="2226"/>
                    <a:pt x="2913" y="2222"/>
                    <a:pt x="3071" y="2222"/>
                  </a:cubicBezTo>
                  <a:cubicBezTo>
                    <a:pt x="3452" y="2222"/>
                    <a:pt x="3828" y="2241"/>
                    <a:pt x="4217" y="2259"/>
                  </a:cubicBezTo>
                  <a:cubicBezTo>
                    <a:pt x="4358" y="2259"/>
                    <a:pt x="4904" y="2348"/>
                    <a:pt x="5373" y="2348"/>
                  </a:cubicBezTo>
                  <a:cubicBezTo>
                    <a:pt x="5859" y="2348"/>
                    <a:pt x="6263" y="2253"/>
                    <a:pt x="6049" y="1867"/>
                  </a:cubicBezTo>
                  <a:cubicBezTo>
                    <a:pt x="5997" y="1762"/>
                    <a:pt x="5892" y="1683"/>
                    <a:pt x="5788" y="1605"/>
                  </a:cubicBezTo>
                  <a:cubicBezTo>
                    <a:pt x="5552" y="1448"/>
                    <a:pt x="5290" y="1291"/>
                    <a:pt x="5028" y="1133"/>
                  </a:cubicBezTo>
                  <a:cubicBezTo>
                    <a:pt x="3975" y="521"/>
                    <a:pt x="2715" y="0"/>
                    <a:pt x="1506" y="0"/>
                  </a:cubicBezTo>
                  <a:close/>
                </a:path>
              </a:pathLst>
            </a:custGeom>
            <a:solidFill>
              <a:srgbClr val="5C1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6752375" y="1518700"/>
              <a:ext cx="120625" cy="56525"/>
            </a:xfrm>
            <a:custGeom>
              <a:avLst/>
              <a:gdLst/>
              <a:ahLst/>
              <a:cxnLst/>
              <a:rect l="l" t="t" r="r" b="b"/>
              <a:pathLst>
                <a:path w="4825" h="2261" extrusionOk="0">
                  <a:moveTo>
                    <a:pt x="3258" y="0"/>
                  </a:moveTo>
                  <a:cubicBezTo>
                    <a:pt x="2370" y="0"/>
                    <a:pt x="1508" y="446"/>
                    <a:pt x="845" y="972"/>
                  </a:cubicBezTo>
                  <a:cubicBezTo>
                    <a:pt x="635" y="1129"/>
                    <a:pt x="478" y="1260"/>
                    <a:pt x="321" y="1417"/>
                  </a:cubicBezTo>
                  <a:cubicBezTo>
                    <a:pt x="242" y="1496"/>
                    <a:pt x="164" y="1548"/>
                    <a:pt x="138" y="1653"/>
                  </a:cubicBezTo>
                  <a:cubicBezTo>
                    <a:pt x="0" y="2081"/>
                    <a:pt x="460" y="2170"/>
                    <a:pt x="918" y="2170"/>
                  </a:cubicBezTo>
                  <a:cubicBezTo>
                    <a:pt x="1246" y="2170"/>
                    <a:pt x="1573" y="2124"/>
                    <a:pt x="1682" y="2124"/>
                  </a:cubicBezTo>
                  <a:cubicBezTo>
                    <a:pt x="2101" y="2151"/>
                    <a:pt x="2520" y="2151"/>
                    <a:pt x="2965" y="2203"/>
                  </a:cubicBezTo>
                  <a:cubicBezTo>
                    <a:pt x="3191" y="2230"/>
                    <a:pt x="3433" y="2260"/>
                    <a:pt x="3664" y="2260"/>
                  </a:cubicBezTo>
                  <a:cubicBezTo>
                    <a:pt x="4103" y="2260"/>
                    <a:pt x="4505" y="2151"/>
                    <a:pt x="4694" y="1705"/>
                  </a:cubicBezTo>
                  <a:cubicBezTo>
                    <a:pt x="4825" y="1417"/>
                    <a:pt x="4825" y="1025"/>
                    <a:pt x="4641" y="684"/>
                  </a:cubicBezTo>
                  <a:cubicBezTo>
                    <a:pt x="4406" y="291"/>
                    <a:pt x="4013" y="108"/>
                    <a:pt x="3646" y="30"/>
                  </a:cubicBezTo>
                  <a:cubicBezTo>
                    <a:pt x="3517" y="10"/>
                    <a:pt x="3387" y="0"/>
                    <a:pt x="3258" y="0"/>
                  </a:cubicBezTo>
                  <a:close/>
                </a:path>
              </a:pathLst>
            </a:custGeom>
            <a:solidFill>
              <a:srgbClr val="5C1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6857275" y="1641375"/>
              <a:ext cx="73325" cy="192500"/>
            </a:xfrm>
            <a:custGeom>
              <a:avLst/>
              <a:gdLst/>
              <a:ahLst/>
              <a:cxnLst/>
              <a:rect l="l" t="t" r="r" b="b"/>
              <a:pathLst>
                <a:path w="2933" h="7700" extrusionOk="0">
                  <a:moveTo>
                    <a:pt x="2026" y="1"/>
                  </a:moveTo>
                  <a:cubicBezTo>
                    <a:pt x="1925" y="1"/>
                    <a:pt x="1828" y="79"/>
                    <a:pt x="1859" y="202"/>
                  </a:cubicBezTo>
                  <a:cubicBezTo>
                    <a:pt x="2121" y="1302"/>
                    <a:pt x="2304" y="2402"/>
                    <a:pt x="2357" y="3502"/>
                  </a:cubicBezTo>
                  <a:cubicBezTo>
                    <a:pt x="2383" y="3763"/>
                    <a:pt x="2409" y="4051"/>
                    <a:pt x="2383" y="4313"/>
                  </a:cubicBezTo>
                  <a:lnTo>
                    <a:pt x="2383" y="4392"/>
                  </a:lnTo>
                  <a:cubicBezTo>
                    <a:pt x="2304" y="4392"/>
                    <a:pt x="2226" y="4339"/>
                    <a:pt x="2147" y="4313"/>
                  </a:cubicBezTo>
                  <a:cubicBezTo>
                    <a:pt x="2003" y="4286"/>
                    <a:pt x="1855" y="4272"/>
                    <a:pt x="1708" y="4272"/>
                  </a:cubicBezTo>
                  <a:cubicBezTo>
                    <a:pt x="1430" y="4272"/>
                    <a:pt x="1157" y="4324"/>
                    <a:pt x="917" y="4444"/>
                  </a:cubicBezTo>
                  <a:cubicBezTo>
                    <a:pt x="131" y="4889"/>
                    <a:pt x="0" y="5937"/>
                    <a:pt x="341" y="6696"/>
                  </a:cubicBezTo>
                  <a:cubicBezTo>
                    <a:pt x="498" y="7115"/>
                    <a:pt x="812" y="7455"/>
                    <a:pt x="1231" y="7612"/>
                  </a:cubicBezTo>
                  <a:cubicBezTo>
                    <a:pt x="1375" y="7670"/>
                    <a:pt x="1529" y="7700"/>
                    <a:pt x="1683" y="7700"/>
                  </a:cubicBezTo>
                  <a:cubicBezTo>
                    <a:pt x="1948" y="7700"/>
                    <a:pt x="2210" y="7612"/>
                    <a:pt x="2409" y="7429"/>
                  </a:cubicBezTo>
                  <a:cubicBezTo>
                    <a:pt x="2514" y="7351"/>
                    <a:pt x="2435" y="7141"/>
                    <a:pt x="2278" y="7141"/>
                  </a:cubicBezTo>
                  <a:cubicBezTo>
                    <a:pt x="2190" y="7153"/>
                    <a:pt x="2102" y="7159"/>
                    <a:pt x="2014" y="7159"/>
                  </a:cubicBezTo>
                  <a:cubicBezTo>
                    <a:pt x="1713" y="7159"/>
                    <a:pt x="1422" y="7082"/>
                    <a:pt x="1178" y="6879"/>
                  </a:cubicBezTo>
                  <a:cubicBezTo>
                    <a:pt x="890" y="6617"/>
                    <a:pt x="759" y="6199"/>
                    <a:pt x="759" y="5806"/>
                  </a:cubicBezTo>
                  <a:cubicBezTo>
                    <a:pt x="786" y="5413"/>
                    <a:pt x="969" y="5020"/>
                    <a:pt x="1362" y="4889"/>
                  </a:cubicBezTo>
                  <a:cubicBezTo>
                    <a:pt x="1454" y="4859"/>
                    <a:pt x="1564" y="4846"/>
                    <a:pt x="1676" y="4846"/>
                  </a:cubicBezTo>
                  <a:cubicBezTo>
                    <a:pt x="1755" y="4846"/>
                    <a:pt x="1836" y="4852"/>
                    <a:pt x="1912" y="4863"/>
                  </a:cubicBezTo>
                  <a:cubicBezTo>
                    <a:pt x="2069" y="4889"/>
                    <a:pt x="2252" y="4994"/>
                    <a:pt x="2409" y="4994"/>
                  </a:cubicBezTo>
                  <a:cubicBezTo>
                    <a:pt x="2802" y="4994"/>
                    <a:pt x="2933" y="4654"/>
                    <a:pt x="2933" y="4313"/>
                  </a:cubicBezTo>
                  <a:cubicBezTo>
                    <a:pt x="2933" y="3842"/>
                    <a:pt x="2880" y="3371"/>
                    <a:pt x="2828" y="2899"/>
                  </a:cubicBezTo>
                  <a:cubicBezTo>
                    <a:pt x="2697" y="1957"/>
                    <a:pt x="2488" y="1014"/>
                    <a:pt x="2200" y="124"/>
                  </a:cubicBezTo>
                  <a:cubicBezTo>
                    <a:pt x="2167" y="38"/>
                    <a:pt x="2096" y="1"/>
                    <a:pt x="2026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7030075" y="1704775"/>
              <a:ext cx="152325" cy="58450"/>
            </a:xfrm>
            <a:custGeom>
              <a:avLst/>
              <a:gdLst/>
              <a:ahLst/>
              <a:cxnLst/>
              <a:rect l="l" t="t" r="r" b="b"/>
              <a:pathLst>
                <a:path w="6093" h="2338" extrusionOk="0">
                  <a:moveTo>
                    <a:pt x="2994" y="0"/>
                  </a:moveTo>
                  <a:cubicBezTo>
                    <a:pt x="2868" y="0"/>
                    <a:pt x="2743" y="7"/>
                    <a:pt x="2619" y="23"/>
                  </a:cubicBezTo>
                  <a:cubicBezTo>
                    <a:pt x="1991" y="101"/>
                    <a:pt x="1415" y="337"/>
                    <a:pt x="943" y="730"/>
                  </a:cubicBezTo>
                  <a:cubicBezTo>
                    <a:pt x="708" y="913"/>
                    <a:pt x="498" y="1123"/>
                    <a:pt x="341" y="1358"/>
                  </a:cubicBezTo>
                  <a:cubicBezTo>
                    <a:pt x="184" y="1594"/>
                    <a:pt x="1" y="1908"/>
                    <a:pt x="27" y="2196"/>
                  </a:cubicBezTo>
                  <a:cubicBezTo>
                    <a:pt x="27" y="2285"/>
                    <a:pt x="100" y="2338"/>
                    <a:pt x="179" y="2338"/>
                  </a:cubicBezTo>
                  <a:cubicBezTo>
                    <a:pt x="216" y="2338"/>
                    <a:pt x="255" y="2326"/>
                    <a:pt x="289" y="2301"/>
                  </a:cubicBezTo>
                  <a:cubicBezTo>
                    <a:pt x="472" y="2118"/>
                    <a:pt x="577" y="1882"/>
                    <a:pt x="734" y="1699"/>
                  </a:cubicBezTo>
                  <a:cubicBezTo>
                    <a:pt x="891" y="1489"/>
                    <a:pt x="1101" y="1306"/>
                    <a:pt x="1310" y="1149"/>
                  </a:cubicBezTo>
                  <a:cubicBezTo>
                    <a:pt x="1729" y="861"/>
                    <a:pt x="2226" y="651"/>
                    <a:pt x="2724" y="599"/>
                  </a:cubicBezTo>
                  <a:cubicBezTo>
                    <a:pt x="2854" y="581"/>
                    <a:pt x="2982" y="573"/>
                    <a:pt x="3109" y="573"/>
                  </a:cubicBezTo>
                  <a:cubicBezTo>
                    <a:pt x="3546" y="573"/>
                    <a:pt x="3968" y="672"/>
                    <a:pt x="4374" y="835"/>
                  </a:cubicBezTo>
                  <a:cubicBezTo>
                    <a:pt x="4635" y="966"/>
                    <a:pt x="4897" y="1096"/>
                    <a:pt x="5159" y="1254"/>
                  </a:cubicBezTo>
                  <a:cubicBezTo>
                    <a:pt x="5395" y="1411"/>
                    <a:pt x="5604" y="1620"/>
                    <a:pt x="5840" y="1777"/>
                  </a:cubicBezTo>
                  <a:cubicBezTo>
                    <a:pt x="5864" y="1792"/>
                    <a:pt x="5889" y="1798"/>
                    <a:pt x="5912" y="1798"/>
                  </a:cubicBezTo>
                  <a:cubicBezTo>
                    <a:pt x="6013" y="1798"/>
                    <a:pt x="6092" y="1674"/>
                    <a:pt x="6049" y="1568"/>
                  </a:cubicBezTo>
                  <a:cubicBezTo>
                    <a:pt x="5918" y="1280"/>
                    <a:pt x="5630" y="1018"/>
                    <a:pt x="5369" y="835"/>
                  </a:cubicBezTo>
                  <a:cubicBezTo>
                    <a:pt x="5107" y="625"/>
                    <a:pt x="4819" y="442"/>
                    <a:pt x="4505" y="311"/>
                  </a:cubicBezTo>
                  <a:cubicBezTo>
                    <a:pt x="4021" y="122"/>
                    <a:pt x="3504" y="0"/>
                    <a:pt x="2994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6750025" y="1704775"/>
              <a:ext cx="98100" cy="58450"/>
            </a:xfrm>
            <a:custGeom>
              <a:avLst/>
              <a:gdLst/>
              <a:ahLst/>
              <a:cxnLst/>
              <a:rect l="l" t="t" r="r" b="b"/>
              <a:pathLst>
                <a:path w="3924" h="2338" extrusionOk="0">
                  <a:moveTo>
                    <a:pt x="2000" y="0"/>
                  </a:moveTo>
                  <a:cubicBezTo>
                    <a:pt x="1665" y="0"/>
                    <a:pt x="1332" y="122"/>
                    <a:pt x="1017" y="311"/>
                  </a:cubicBezTo>
                  <a:cubicBezTo>
                    <a:pt x="808" y="442"/>
                    <a:pt x="624" y="625"/>
                    <a:pt x="441" y="835"/>
                  </a:cubicBezTo>
                  <a:cubicBezTo>
                    <a:pt x="284" y="1018"/>
                    <a:pt x="101" y="1280"/>
                    <a:pt x="22" y="1568"/>
                  </a:cubicBezTo>
                  <a:cubicBezTo>
                    <a:pt x="1" y="1674"/>
                    <a:pt x="49" y="1798"/>
                    <a:pt x="110" y="1798"/>
                  </a:cubicBezTo>
                  <a:cubicBezTo>
                    <a:pt x="124" y="1798"/>
                    <a:pt x="138" y="1792"/>
                    <a:pt x="153" y="1777"/>
                  </a:cubicBezTo>
                  <a:cubicBezTo>
                    <a:pt x="310" y="1620"/>
                    <a:pt x="441" y="1411"/>
                    <a:pt x="598" y="1254"/>
                  </a:cubicBezTo>
                  <a:cubicBezTo>
                    <a:pt x="755" y="1096"/>
                    <a:pt x="939" y="966"/>
                    <a:pt x="1096" y="835"/>
                  </a:cubicBezTo>
                  <a:cubicBezTo>
                    <a:pt x="1359" y="672"/>
                    <a:pt x="1639" y="573"/>
                    <a:pt x="1922" y="573"/>
                  </a:cubicBezTo>
                  <a:cubicBezTo>
                    <a:pt x="2004" y="573"/>
                    <a:pt x="2087" y="581"/>
                    <a:pt x="2169" y="599"/>
                  </a:cubicBezTo>
                  <a:cubicBezTo>
                    <a:pt x="2483" y="651"/>
                    <a:pt x="2824" y="861"/>
                    <a:pt x="3086" y="1149"/>
                  </a:cubicBezTo>
                  <a:cubicBezTo>
                    <a:pt x="3217" y="1306"/>
                    <a:pt x="3347" y="1489"/>
                    <a:pt x="3452" y="1699"/>
                  </a:cubicBezTo>
                  <a:cubicBezTo>
                    <a:pt x="3557" y="1882"/>
                    <a:pt x="3636" y="2118"/>
                    <a:pt x="3740" y="2301"/>
                  </a:cubicBezTo>
                  <a:cubicBezTo>
                    <a:pt x="3765" y="2325"/>
                    <a:pt x="3791" y="2337"/>
                    <a:pt x="3817" y="2337"/>
                  </a:cubicBezTo>
                  <a:cubicBezTo>
                    <a:pt x="3874" y="2337"/>
                    <a:pt x="3924" y="2279"/>
                    <a:pt x="3924" y="2170"/>
                  </a:cubicBezTo>
                  <a:cubicBezTo>
                    <a:pt x="3924" y="1908"/>
                    <a:pt x="3819" y="1594"/>
                    <a:pt x="3714" y="1358"/>
                  </a:cubicBezTo>
                  <a:cubicBezTo>
                    <a:pt x="3609" y="1123"/>
                    <a:pt x="3478" y="913"/>
                    <a:pt x="3321" y="730"/>
                  </a:cubicBezTo>
                  <a:cubicBezTo>
                    <a:pt x="3007" y="337"/>
                    <a:pt x="2641" y="101"/>
                    <a:pt x="2248" y="23"/>
                  </a:cubicBezTo>
                  <a:cubicBezTo>
                    <a:pt x="2165" y="7"/>
                    <a:pt x="2082" y="0"/>
                    <a:pt x="2000" y="0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6839050" y="1829000"/>
              <a:ext cx="223425" cy="73225"/>
            </a:xfrm>
            <a:custGeom>
              <a:avLst/>
              <a:gdLst/>
              <a:ahLst/>
              <a:cxnLst/>
              <a:rect l="l" t="t" r="r" b="b"/>
              <a:pathLst>
                <a:path w="8937" h="2929" extrusionOk="0">
                  <a:moveTo>
                    <a:pt x="8700" y="1"/>
                  </a:moveTo>
                  <a:cubicBezTo>
                    <a:pt x="8670" y="1"/>
                    <a:pt x="8640" y="9"/>
                    <a:pt x="8611" y="29"/>
                  </a:cubicBezTo>
                  <a:cubicBezTo>
                    <a:pt x="8296" y="265"/>
                    <a:pt x="8008" y="526"/>
                    <a:pt x="7694" y="762"/>
                  </a:cubicBezTo>
                  <a:cubicBezTo>
                    <a:pt x="7406" y="972"/>
                    <a:pt x="7118" y="1181"/>
                    <a:pt x="6804" y="1338"/>
                  </a:cubicBezTo>
                  <a:cubicBezTo>
                    <a:pt x="6175" y="1705"/>
                    <a:pt x="5495" y="1993"/>
                    <a:pt x="4788" y="2150"/>
                  </a:cubicBezTo>
                  <a:cubicBezTo>
                    <a:pt x="4081" y="2333"/>
                    <a:pt x="3348" y="2412"/>
                    <a:pt x="2614" y="2412"/>
                  </a:cubicBezTo>
                  <a:cubicBezTo>
                    <a:pt x="2248" y="2412"/>
                    <a:pt x="1855" y="2359"/>
                    <a:pt x="1488" y="2307"/>
                  </a:cubicBezTo>
                  <a:cubicBezTo>
                    <a:pt x="1096" y="2228"/>
                    <a:pt x="651" y="2150"/>
                    <a:pt x="336" y="1888"/>
                  </a:cubicBezTo>
                  <a:cubicBezTo>
                    <a:pt x="300" y="1852"/>
                    <a:pt x="261" y="1836"/>
                    <a:pt x="223" y="1836"/>
                  </a:cubicBezTo>
                  <a:cubicBezTo>
                    <a:pt x="100" y="1836"/>
                    <a:pt x="0" y="2003"/>
                    <a:pt x="101" y="2124"/>
                  </a:cubicBezTo>
                  <a:cubicBezTo>
                    <a:pt x="651" y="2726"/>
                    <a:pt x="1619" y="2831"/>
                    <a:pt x="2379" y="2909"/>
                  </a:cubicBezTo>
                  <a:cubicBezTo>
                    <a:pt x="2569" y="2922"/>
                    <a:pt x="2761" y="2928"/>
                    <a:pt x="2954" y="2928"/>
                  </a:cubicBezTo>
                  <a:cubicBezTo>
                    <a:pt x="3557" y="2928"/>
                    <a:pt x="4167" y="2865"/>
                    <a:pt x="4762" y="2726"/>
                  </a:cubicBezTo>
                  <a:cubicBezTo>
                    <a:pt x="5547" y="2543"/>
                    <a:pt x="6306" y="2255"/>
                    <a:pt x="7013" y="1862"/>
                  </a:cubicBezTo>
                  <a:cubicBezTo>
                    <a:pt x="7668" y="1469"/>
                    <a:pt x="8427" y="972"/>
                    <a:pt x="8872" y="291"/>
                  </a:cubicBezTo>
                  <a:cubicBezTo>
                    <a:pt x="8936" y="163"/>
                    <a:pt x="8827" y="1"/>
                    <a:pt x="8700" y="1"/>
                  </a:cubicBezTo>
                  <a:close/>
                </a:path>
              </a:pathLst>
            </a:custGeom>
            <a:solidFill>
              <a:srgbClr val="C5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7625775" y="3240625"/>
              <a:ext cx="119775" cy="91050"/>
            </a:xfrm>
            <a:custGeom>
              <a:avLst/>
              <a:gdLst/>
              <a:ahLst/>
              <a:cxnLst/>
              <a:rect l="l" t="t" r="r" b="b"/>
              <a:pathLst>
                <a:path w="4791" h="3642" extrusionOk="0">
                  <a:moveTo>
                    <a:pt x="3782" y="0"/>
                  </a:moveTo>
                  <a:cubicBezTo>
                    <a:pt x="3168" y="0"/>
                    <a:pt x="2148" y="567"/>
                    <a:pt x="2148" y="567"/>
                  </a:cubicBezTo>
                  <a:lnTo>
                    <a:pt x="1" y="3474"/>
                  </a:lnTo>
                  <a:cubicBezTo>
                    <a:pt x="1" y="3474"/>
                    <a:pt x="570" y="3642"/>
                    <a:pt x="1331" y="3642"/>
                  </a:cubicBezTo>
                  <a:cubicBezTo>
                    <a:pt x="2160" y="3642"/>
                    <a:pt x="3215" y="3442"/>
                    <a:pt x="4007" y="2610"/>
                  </a:cubicBezTo>
                  <a:cubicBezTo>
                    <a:pt x="4791" y="1757"/>
                    <a:pt x="4527" y="1554"/>
                    <a:pt x="4100" y="1554"/>
                  </a:cubicBezTo>
                  <a:cubicBezTo>
                    <a:pt x="3714" y="1554"/>
                    <a:pt x="3195" y="1719"/>
                    <a:pt x="3195" y="1719"/>
                  </a:cubicBezTo>
                  <a:cubicBezTo>
                    <a:pt x="3195" y="1719"/>
                    <a:pt x="4557" y="620"/>
                    <a:pt x="4164" y="148"/>
                  </a:cubicBezTo>
                  <a:cubicBezTo>
                    <a:pt x="4086" y="42"/>
                    <a:pt x="3949" y="0"/>
                    <a:pt x="3782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7480450" y="3103300"/>
              <a:ext cx="240775" cy="226300"/>
            </a:xfrm>
            <a:custGeom>
              <a:avLst/>
              <a:gdLst/>
              <a:ahLst/>
              <a:cxnLst/>
              <a:rect l="l" t="t" r="r" b="b"/>
              <a:pathLst>
                <a:path w="9631" h="9052" extrusionOk="0">
                  <a:moveTo>
                    <a:pt x="3981" y="0"/>
                  </a:moveTo>
                  <a:cubicBezTo>
                    <a:pt x="3781" y="0"/>
                    <a:pt x="3620" y="52"/>
                    <a:pt x="3509" y="169"/>
                  </a:cubicBezTo>
                  <a:cubicBezTo>
                    <a:pt x="3509" y="169"/>
                    <a:pt x="1" y="3075"/>
                    <a:pt x="210" y="4751"/>
                  </a:cubicBezTo>
                  <a:cubicBezTo>
                    <a:pt x="388" y="6406"/>
                    <a:pt x="4826" y="9052"/>
                    <a:pt x="5985" y="9052"/>
                  </a:cubicBezTo>
                  <a:cubicBezTo>
                    <a:pt x="6018" y="9052"/>
                    <a:pt x="6048" y="9050"/>
                    <a:pt x="6075" y="9045"/>
                  </a:cubicBezTo>
                  <a:cubicBezTo>
                    <a:pt x="7070" y="8888"/>
                    <a:pt x="9506" y="4227"/>
                    <a:pt x="9584" y="3756"/>
                  </a:cubicBezTo>
                  <a:cubicBezTo>
                    <a:pt x="9631" y="3337"/>
                    <a:pt x="5580" y="0"/>
                    <a:pt x="3981" y="0"/>
                  </a:cubicBezTo>
                  <a:close/>
                </a:path>
              </a:pathLst>
            </a:custGeom>
            <a:solidFill>
              <a:srgbClr val="F7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7651425" y="3250775"/>
              <a:ext cx="42875" cy="61175"/>
            </a:xfrm>
            <a:custGeom>
              <a:avLst/>
              <a:gdLst/>
              <a:ahLst/>
              <a:cxnLst/>
              <a:rect l="l" t="t" r="r" b="b"/>
              <a:pathLst>
                <a:path w="1715" h="2447" extrusionOk="0">
                  <a:moveTo>
                    <a:pt x="1600" y="1"/>
                  </a:moveTo>
                  <a:cubicBezTo>
                    <a:pt x="1567" y="1"/>
                    <a:pt x="1534" y="18"/>
                    <a:pt x="1514" y="56"/>
                  </a:cubicBezTo>
                  <a:cubicBezTo>
                    <a:pt x="1357" y="502"/>
                    <a:pt x="1148" y="921"/>
                    <a:pt x="886" y="1313"/>
                  </a:cubicBezTo>
                  <a:cubicBezTo>
                    <a:pt x="755" y="1497"/>
                    <a:pt x="624" y="1680"/>
                    <a:pt x="467" y="1863"/>
                  </a:cubicBezTo>
                  <a:cubicBezTo>
                    <a:pt x="389" y="1942"/>
                    <a:pt x="310" y="2046"/>
                    <a:pt x="231" y="2125"/>
                  </a:cubicBezTo>
                  <a:cubicBezTo>
                    <a:pt x="153" y="2204"/>
                    <a:pt x="74" y="2282"/>
                    <a:pt x="22" y="2361"/>
                  </a:cubicBezTo>
                  <a:cubicBezTo>
                    <a:pt x="1" y="2403"/>
                    <a:pt x="32" y="2446"/>
                    <a:pt x="72" y="2446"/>
                  </a:cubicBezTo>
                  <a:cubicBezTo>
                    <a:pt x="81" y="2446"/>
                    <a:pt x="91" y="2444"/>
                    <a:pt x="101" y="2439"/>
                  </a:cubicBezTo>
                  <a:cubicBezTo>
                    <a:pt x="231" y="2413"/>
                    <a:pt x="310" y="2308"/>
                    <a:pt x="389" y="2230"/>
                  </a:cubicBezTo>
                  <a:cubicBezTo>
                    <a:pt x="467" y="2151"/>
                    <a:pt x="572" y="2073"/>
                    <a:pt x="650" y="1968"/>
                  </a:cubicBezTo>
                  <a:cubicBezTo>
                    <a:pt x="807" y="1785"/>
                    <a:pt x="938" y="1601"/>
                    <a:pt x="1069" y="1392"/>
                  </a:cubicBezTo>
                  <a:cubicBezTo>
                    <a:pt x="1331" y="999"/>
                    <a:pt x="1541" y="580"/>
                    <a:pt x="1698" y="135"/>
                  </a:cubicBezTo>
                  <a:cubicBezTo>
                    <a:pt x="1714" y="52"/>
                    <a:pt x="1657" y="1"/>
                    <a:pt x="1600" y="1"/>
                  </a:cubicBezTo>
                  <a:close/>
                </a:path>
              </a:pathLst>
            </a:custGeom>
            <a:solidFill>
              <a:srgbClr val="C63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7454300" y="2261475"/>
              <a:ext cx="535475" cy="992025"/>
            </a:xfrm>
            <a:custGeom>
              <a:avLst/>
              <a:gdLst/>
              <a:ahLst/>
              <a:cxnLst/>
              <a:rect l="l" t="t" r="r" b="b"/>
              <a:pathLst>
                <a:path w="21419" h="39681" extrusionOk="0">
                  <a:moveTo>
                    <a:pt x="2080" y="1"/>
                  </a:moveTo>
                  <a:cubicBezTo>
                    <a:pt x="1" y="1"/>
                    <a:pt x="480" y="4619"/>
                    <a:pt x="706" y="6427"/>
                  </a:cubicBezTo>
                  <a:cubicBezTo>
                    <a:pt x="994" y="8521"/>
                    <a:pt x="1727" y="10564"/>
                    <a:pt x="2932" y="12318"/>
                  </a:cubicBezTo>
                  <a:cubicBezTo>
                    <a:pt x="3587" y="13235"/>
                    <a:pt x="4398" y="13811"/>
                    <a:pt x="5262" y="14518"/>
                  </a:cubicBezTo>
                  <a:cubicBezTo>
                    <a:pt x="5891" y="15041"/>
                    <a:pt x="6493" y="15591"/>
                    <a:pt x="7017" y="16193"/>
                  </a:cubicBezTo>
                  <a:cubicBezTo>
                    <a:pt x="7959" y="17293"/>
                    <a:pt x="8719" y="18655"/>
                    <a:pt x="8771" y="20147"/>
                  </a:cubicBezTo>
                  <a:cubicBezTo>
                    <a:pt x="8850" y="22975"/>
                    <a:pt x="6388" y="27846"/>
                    <a:pt x="4765" y="30726"/>
                  </a:cubicBezTo>
                  <a:cubicBezTo>
                    <a:pt x="4712" y="30831"/>
                    <a:pt x="4660" y="30909"/>
                    <a:pt x="4608" y="30988"/>
                  </a:cubicBezTo>
                  <a:cubicBezTo>
                    <a:pt x="3901" y="32244"/>
                    <a:pt x="3377" y="33056"/>
                    <a:pt x="3377" y="33056"/>
                  </a:cubicBezTo>
                  <a:lnTo>
                    <a:pt x="11154" y="39681"/>
                  </a:lnTo>
                  <a:cubicBezTo>
                    <a:pt x="11520" y="39026"/>
                    <a:pt x="11887" y="38372"/>
                    <a:pt x="12254" y="37717"/>
                  </a:cubicBezTo>
                  <a:cubicBezTo>
                    <a:pt x="12306" y="37665"/>
                    <a:pt x="12332" y="37586"/>
                    <a:pt x="12384" y="37508"/>
                  </a:cubicBezTo>
                  <a:cubicBezTo>
                    <a:pt x="17098" y="29181"/>
                    <a:pt x="21418" y="21535"/>
                    <a:pt x="17962" y="15146"/>
                  </a:cubicBezTo>
                  <a:cubicBezTo>
                    <a:pt x="17648" y="14622"/>
                    <a:pt x="17360" y="14073"/>
                    <a:pt x="16993" y="13549"/>
                  </a:cubicBezTo>
                  <a:cubicBezTo>
                    <a:pt x="15029" y="10564"/>
                    <a:pt x="12542" y="7867"/>
                    <a:pt x="9949" y="5432"/>
                  </a:cubicBezTo>
                  <a:cubicBezTo>
                    <a:pt x="8692" y="4253"/>
                    <a:pt x="7383" y="3075"/>
                    <a:pt x="5995" y="2054"/>
                  </a:cubicBezTo>
                  <a:cubicBezTo>
                    <a:pt x="5289" y="1556"/>
                    <a:pt x="4032" y="797"/>
                    <a:pt x="3272" y="378"/>
                  </a:cubicBezTo>
                  <a:cubicBezTo>
                    <a:pt x="2803" y="117"/>
                    <a:pt x="2409" y="1"/>
                    <a:pt x="20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7569475" y="3029600"/>
              <a:ext cx="194450" cy="174800"/>
            </a:xfrm>
            <a:custGeom>
              <a:avLst/>
              <a:gdLst/>
              <a:ahLst/>
              <a:cxnLst/>
              <a:rect l="l" t="t" r="r" b="b"/>
              <a:pathLst>
                <a:path w="7778" h="6992" extrusionOk="0">
                  <a:moveTo>
                    <a:pt x="158" y="1"/>
                  </a:moveTo>
                  <a:cubicBezTo>
                    <a:pt x="105" y="106"/>
                    <a:pt x="53" y="184"/>
                    <a:pt x="1" y="263"/>
                  </a:cubicBezTo>
                  <a:cubicBezTo>
                    <a:pt x="263" y="446"/>
                    <a:pt x="524" y="629"/>
                    <a:pt x="760" y="812"/>
                  </a:cubicBezTo>
                  <a:cubicBezTo>
                    <a:pt x="1703" y="1519"/>
                    <a:pt x="2619" y="2253"/>
                    <a:pt x="3509" y="3012"/>
                  </a:cubicBezTo>
                  <a:cubicBezTo>
                    <a:pt x="4976" y="4269"/>
                    <a:pt x="6337" y="5630"/>
                    <a:pt x="7647" y="6992"/>
                  </a:cubicBezTo>
                  <a:cubicBezTo>
                    <a:pt x="7699" y="6940"/>
                    <a:pt x="7725" y="6861"/>
                    <a:pt x="7777" y="6783"/>
                  </a:cubicBezTo>
                  <a:cubicBezTo>
                    <a:pt x="7385" y="6364"/>
                    <a:pt x="6966" y="5945"/>
                    <a:pt x="6573" y="5526"/>
                  </a:cubicBezTo>
                  <a:cubicBezTo>
                    <a:pt x="5290" y="4216"/>
                    <a:pt x="3955" y="2986"/>
                    <a:pt x="2514" y="1808"/>
                  </a:cubicBezTo>
                  <a:cubicBezTo>
                    <a:pt x="1781" y="1231"/>
                    <a:pt x="1048" y="655"/>
                    <a:pt x="289" y="106"/>
                  </a:cubicBezTo>
                  <a:cubicBezTo>
                    <a:pt x="236" y="79"/>
                    <a:pt x="184" y="27"/>
                    <a:pt x="158" y="1"/>
                  </a:cubicBez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7509250" y="2579225"/>
              <a:ext cx="94300" cy="60925"/>
            </a:xfrm>
            <a:custGeom>
              <a:avLst/>
              <a:gdLst/>
              <a:ahLst/>
              <a:cxnLst/>
              <a:rect l="l" t="t" r="r" b="b"/>
              <a:pathLst>
                <a:path w="3772" h="2437" extrusionOk="0">
                  <a:moveTo>
                    <a:pt x="1" y="1"/>
                  </a:moveTo>
                  <a:cubicBezTo>
                    <a:pt x="551" y="551"/>
                    <a:pt x="1179" y="970"/>
                    <a:pt x="1807" y="1389"/>
                  </a:cubicBezTo>
                  <a:cubicBezTo>
                    <a:pt x="2043" y="1546"/>
                    <a:pt x="2305" y="1703"/>
                    <a:pt x="2567" y="1834"/>
                  </a:cubicBezTo>
                  <a:cubicBezTo>
                    <a:pt x="2541" y="1834"/>
                    <a:pt x="2488" y="1808"/>
                    <a:pt x="2462" y="1808"/>
                  </a:cubicBezTo>
                  <a:cubicBezTo>
                    <a:pt x="2253" y="1782"/>
                    <a:pt x="2069" y="1755"/>
                    <a:pt x="1886" y="1755"/>
                  </a:cubicBezTo>
                  <a:cubicBezTo>
                    <a:pt x="1834" y="1755"/>
                    <a:pt x="1781" y="1782"/>
                    <a:pt x="1729" y="1782"/>
                  </a:cubicBezTo>
                  <a:cubicBezTo>
                    <a:pt x="1467" y="1782"/>
                    <a:pt x="1231" y="1808"/>
                    <a:pt x="996" y="1912"/>
                  </a:cubicBezTo>
                  <a:cubicBezTo>
                    <a:pt x="1467" y="2096"/>
                    <a:pt x="1912" y="2174"/>
                    <a:pt x="2384" y="2253"/>
                  </a:cubicBezTo>
                  <a:cubicBezTo>
                    <a:pt x="2855" y="2305"/>
                    <a:pt x="3274" y="2358"/>
                    <a:pt x="3771" y="2436"/>
                  </a:cubicBezTo>
                  <a:cubicBezTo>
                    <a:pt x="3562" y="2227"/>
                    <a:pt x="3326" y="2017"/>
                    <a:pt x="3064" y="1808"/>
                  </a:cubicBezTo>
                  <a:cubicBezTo>
                    <a:pt x="2776" y="1572"/>
                    <a:pt x="2514" y="1363"/>
                    <a:pt x="2226" y="1127"/>
                  </a:cubicBezTo>
                  <a:cubicBezTo>
                    <a:pt x="2174" y="1101"/>
                    <a:pt x="2096" y="1048"/>
                    <a:pt x="2043" y="996"/>
                  </a:cubicBezTo>
                  <a:cubicBezTo>
                    <a:pt x="1389" y="603"/>
                    <a:pt x="734" y="263"/>
                    <a:pt x="1" y="1"/>
                  </a:cubicBezTo>
                  <a:close/>
                </a:path>
              </a:pathLst>
            </a:custGeom>
            <a:solidFill>
              <a:srgbClr val="363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7564900" y="2607375"/>
              <a:ext cx="38650" cy="32775"/>
            </a:xfrm>
            <a:custGeom>
              <a:avLst/>
              <a:gdLst/>
              <a:ahLst/>
              <a:cxnLst/>
              <a:rect l="l" t="t" r="r" b="b"/>
              <a:pathLst>
                <a:path w="1546" h="1311" extrusionOk="0">
                  <a:moveTo>
                    <a:pt x="0" y="1"/>
                  </a:moveTo>
                  <a:lnTo>
                    <a:pt x="0" y="1"/>
                  </a:lnTo>
                  <a:cubicBezTo>
                    <a:pt x="288" y="237"/>
                    <a:pt x="550" y="446"/>
                    <a:pt x="838" y="682"/>
                  </a:cubicBezTo>
                  <a:cubicBezTo>
                    <a:pt x="1100" y="891"/>
                    <a:pt x="1336" y="1101"/>
                    <a:pt x="1545" y="1310"/>
                  </a:cubicBezTo>
                  <a:cubicBezTo>
                    <a:pt x="1100" y="786"/>
                    <a:pt x="550" y="394"/>
                    <a:pt x="0" y="1"/>
                  </a:cubicBezTo>
                  <a:close/>
                </a:path>
              </a:pathLst>
            </a:custGeom>
            <a:solidFill>
              <a:srgbClr val="363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97754F8-F4D1-42FF-B72C-058F5770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71" y="148251"/>
            <a:ext cx="89129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 b="1" u="sng" dirty="0" err="1">
                <a:solidFill>
                  <a:srgbClr val="0000FF"/>
                </a:solidFill>
              </a:rPr>
              <a:t>Câu</a:t>
            </a:r>
            <a:r>
              <a:rPr lang="en-US" altLang="en-US" sz="3200" b="1" u="sng" dirty="0">
                <a:solidFill>
                  <a:srgbClr val="0000FF"/>
                </a:solidFill>
              </a:rPr>
              <a:t> 1: </a:t>
            </a:r>
            <a:r>
              <a:rPr lang="en-US" altLang="en-US" sz="3200" b="1" dirty="0" err="1">
                <a:solidFill>
                  <a:srgbClr val="0000FF"/>
                </a:solidFill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hãy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biết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máy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bàn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mấy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bộ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phận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cơ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bản</a:t>
            </a:r>
            <a:r>
              <a:rPr lang="en-US" altLang="en-US" sz="3200" b="1" dirty="0">
                <a:solidFill>
                  <a:srgbClr val="0000FF"/>
                </a:solidFill>
              </a:rPr>
              <a:t>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98CA77-CF6E-4B39-9F6C-984D45985D0C}"/>
              </a:ext>
            </a:extLst>
          </p:cNvPr>
          <p:cNvGrpSpPr/>
          <p:nvPr/>
        </p:nvGrpSpPr>
        <p:grpSpPr>
          <a:xfrm>
            <a:off x="619583" y="1524353"/>
            <a:ext cx="8135905" cy="879557"/>
            <a:chOff x="619583" y="1524353"/>
            <a:chExt cx="8135905" cy="87955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AC76ABC-9A80-42E7-AF7C-21494134A9AA}"/>
                </a:ext>
              </a:extLst>
            </p:cNvPr>
            <p:cNvSpPr/>
            <p:nvPr/>
          </p:nvSpPr>
          <p:spPr>
            <a:xfrm>
              <a:off x="619583" y="1524353"/>
              <a:ext cx="2198893" cy="879557"/>
            </a:xfrm>
            <a:custGeom>
              <a:avLst/>
              <a:gdLst>
                <a:gd name="connsiteX0" fmla="*/ 0 w 2198893"/>
                <a:gd name="connsiteY0" fmla="*/ 0 h 879557"/>
                <a:gd name="connsiteX1" fmla="*/ 1759115 w 2198893"/>
                <a:gd name="connsiteY1" fmla="*/ 0 h 879557"/>
                <a:gd name="connsiteX2" fmla="*/ 2198893 w 2198893"/>
                <a:gd name="connsiteY2" fmla="*/ 439779 h 879557"/>
                <a:gd name="connsiteX3" fmla="*/ 1759115 w 2198893"/>
                <a:gd name="connsiteY3" fmla="*/ 879557 h 879557"/>
                <a:gd name="connsiteX4" fmla="*/ 0 w 2198893"/>
                <a:gd name="connsiteY4" fmla="*/ 879557 h 879557"/>
                <a:gd name="connsiteX5" fmla="*/ 439779 w 2198893"/>
                <a:gd name="connsiteY5" fmla="*/ 439779 h 879557"/>
                <a:gd name="connsiteX6" fmla="*/ 0 w 2198893"/>
                <a:gd name="connsiteY6" fmla="*/ 0 h 87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8893" h="879557">
                  <a:moveTo>
                    <a:pt x="0" y="0"/>
                  </a:moveTo>
                  <a:lnTo>
                    <a:pt x="1759115" y="0"/>
                  </a:lnTo>
                  <a:lnTo>
                    <a:pt x="2198893" y="439779"/>
                  </a:lnTo>
                  <a:lnTo>
                    <a:pt x="1759115" y="879557"/>
                  </a:lnTo>
                  <a:lnTo>
                    <a:pt x="0" y="879557"/>
                  </a:lnTo>
                  <a:lnTo>
                    <a:pt x="439779" y="439779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792" tIns="34671" rIns="474449" bIns="34671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i="0" kern="1200" dirty="0">
                  <a:solidFill>
                    <a:srgbClr val="0000FF"/>
                  </a:solidFill>
                </a:rPr>
                <a:t>  A. 3	</a:t>
              </a:r>
              <a:endParaRPr lang="en-US" sz="3200" b="1" kern="1200" dirty="0">
                <a:solidFill>
                  <a:srgbClr val="0000FF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CE03FC9-D381-43D9-8CF3-5B363E292FF9}"/>
                </a:ext>
              </a:extLst>
            </p:cNvPr>
            <p:cNvSpPr/>
            <p:nvPr/>
          </p:nvSpPr>
          <p:spPr>
            <a:xfrm>
              <a:off x="2598587" y="1524353"/>
              <a:ext cx="2198893" cy="879557"/>
            </a:xfrm>
            <a:custGeom>
              <a:avLst/>
              <a:gdLst>
                <a:gd name="connsiteX0" fmla="*/ 0 w 2198893"/>
                <a:gd name="connsiteY0" fmla="*/ 0 h 879557"/>
                <a:gd name="connsiteX1" fmla="*/ 1759115 w 2198893"/>
                <a:gd name="connsiteY1" fmla="*/ 0 h 879557"/>
                <a:gd name="connsiteX2" fmla="*/ 2198893 w 2198893"/>
                <a:gd name="connsiteY2" fmla="*/ 439779 h 879557"/>
                <a:gd name="connsiteX3" fmla="*/ 1759115 w 2198893"/>
                <a:gd name="connsiteY3" fmla="*/ 879557 h 879557"/>
                <a:gd name="connsiteX4" fmla="*/ 0 w 2198893"/>
                <a:gd name="connsiteY4" fmla="*/ 879557 h 879557"/>
                <a:gd name="connsiteX5" fmla="*/ 439779 w 2198893"/>
                <a:gd name="connsiteY5" fmla="*/ 439779 h 879557"/>
                <a:gd name="connsiteX6" fmla="*/ 0 w 2198893"/>
                <a:gd name="connsiteY6" fmla="*/ 0 h 87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8893" h="879557">
                  <a:moveTo>
                    <a:pt x="0" y="0"/>
                  </a:moveTo>
                  <a:lnTo>
                    <a:pt x="1759115" y="0"/>
                  </a:lnTo>
                  <a:lnTo>
                    <a:pt x="2198893" y="439779"/>
                  </a:lnTo>
                  <a:lnTo>
                    <a:pt x="1759115" y="879557"/>
                  </a:lnTo>
                  <a:lnTo>
                    <a:pt x="0" y="879557"/>
                  </a:lnTo>
                  <a:lnTo>
                    <a:pt x="439779" y="439779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792" tIns="34671" rIns="474449" bIns="34671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i="0" kern="1200" dirty="0">
                  <a:solidFill>
                    <a:srgbClr val="0000FF"/>
                  </a:solidFill>
                </a:rPr>
                <a:t>B. 4            </a:t>
              </a:r>
              <a:endParaRPr lang="en-US" sz="3200" b="1" kern="1200" dirty="0">
                <a:solidFill>
                  <a:srgbClr val="0000FF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A72F956-4504-46F7-83BE-9FA9E6A8E45C}"/>
                </a:ext>
              </a:extLst>
            </p:cNvPr>
            <p:cNvSpPr/>
            <p:nvPr/>
          </p:nvSpPr>
          <p:spPr>
            <a:xfrm>
              <a:off x="4577591" y="1524353"/>
              <a:ext cx="2198893" cy="879557"/>
            </a:xfrm>
            <a:custGeom>
              <a:avLst/>
              <a:gdLst>
                <a:gd name="connsiteX0" fmla="*/ 0 w 2198893"/>
                <a:gd name="connsiteY0" fmla="*/ 0 h 879557"/>
                <a:gd name="connsiteX1" fmla="*/ 1759115 w 2198893"/>
                <a:gd name="connsiteY1" fmla="*/ 0 h 879557"/>
                <a:gd name="connsiteX2" fmla="*/ 2198893 w 2198893"/>
                <a:gd name="connsiteY2" fmla="*/ 439779 h 879557"/>
                <a:gd name="connsiteX3" fmla="*/ 1759115 w 2198893"/>
                <a:gd name="connsiteY3" fmla="*/ 879557 h 879557"/>
                <a:gd name="connsiteX4" fmla="*/ 0 w 2198893"/>
                <a:gd name="connsiteY4" fmla="*/ 879557 h 879557"/>
                <a:gd name="connsiteX5" fmla="*/ 439779 w 2198893"/>
                <a:gd name="connsiteY5" fmla="*/ 439779 h 879557"/>
                <a:gd name="connsiteX6" fmla="*/ 0 w 2198893"/>
                <a:gd name="connsiteY6" fmla="*/ 0 h 87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8893" h="879557">
                  <a:moveTo>
                    <a:pt x="0" y="0"/>
                  </a:moveTo>
                  <a:lnTo>
                    <a:pt x="1759115" y="0"/>
                  </a:lnTo>
                  <a:lnTo>
                    <a:pt x="2198893" y="439779"/>
                  </a:lnTo>
                  <a:lnTo>
                    <a:pt x="1759115" y="879557"/>
                  </a:lnTo>
                  <a:lnTo>
                    <a:pt x="0" y="879557"/>
                  </a:lnTo>
                  <a:lnTo>
                    <a:pt x="439779" y="439779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792" tIns="34671" rIns="474449" bIns="34671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i="0" kern="1200" dirty="0">
                  <a:solidFill>
                    <a:srgbClr val="0000FF"/>
                  </a:solidFill>
                </a:rPr>
                <a:t>  C. 5	         </a:t>
              </a:r>
              <a:endParaRPr lang="en-US" sz="3200" b="1" kern="1200" dirty="0">
                <a:solidFill>
                  <a:srgbClr val="0000FF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00712D-0700-46F2-B671-B0027B08EA62}"/>
                </a:ext>
              </a:extLst>
            </p:cNvPr>
            <p:cNvSpPr/>
            <p:nvPr/>
          </p:nvSpPr>
          <p:spPr>
            <a:xfrm>
              <a:off x="6556595" y="1524353"/>
              <a:ext cx="2198893" cy="879557"/>
            </a:xfrm>
            <a:custGeom>
              <a:avLst/>
              <a:gdLst>
                <a:gd name="connsiteX0" fmla="*/ 0 w 2198893"/>
                <a:gd name="connsiteY0" fmla="*/ 0 h 879557"/>
                <a:gd name="connsiteX1" fmla="*/ 1759115 w 2198893"/>
                <a:gd name="connsiteY1" fmla="*/ 0 h 879557"/>
                <a:gd name="connsiteX2" fmla="*/ 2198893 w 2198893"/>
                <a:gd name="connsiteY2" fmla="*/ 439779 h 879557"/>
                <a:gd name="connsiteX3" fmla="*/ 1759115 w 2198893"/>
                <a:gd name="connsiteY3" fmla="*/ 879557 h 879557"/>
                <a:gd name="connsiteX4" fmla="*/ 0 w 2198893"/>
                <a:gd name="connsiteY4" fmla="*/ 879557 h 879557"/>
                <a:gd name="connsiteX5" fmla="*/ 439779 w 2198893"/>
                <a:gd name="connsiteY5" fmla="*/ 439779 h 879557"/>
                <a:gd name="connsiteX6" fmla="*/ 0 w 2198893"/>
                <a:gd name="connsiteY6" fmla="*/ 0 h 87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8893" h="879557">
                  <a:moveTo>
                    <a:pt x="0" y="0"/>
                  </a:moveTo>
                  <a:lnTo>
                    <a:pt x="1759115" y="0"/>
                  </a:lnTo>
                  <a:lnTo>
                    <a:pt x="2198893" y="439779"/>
                  </a:lnTo>
                  <a:lnTo>
                    <a:pt x="1759115" y="879557"/>
                  </a:lnTo>
                  <a:lnTo>
                    <a:pt x="0" y="879557"/>
                  </a:lnTo>
                  <a:lnTo>
                    <a:pt x="439779" y="439779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792" tIns="34671" rIns="474449" bIns="34671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i="0" kern="1200">
                  <a:solidFill>
                    <a:srgbClr val="0000FF"/>
                  </a:solidFill>
                </a:rPr>
                <a:t>D. 6</a:t>
              </a:r>
              <a:endParaRPr lang="en-US" sz="3200" b="1" kern="1200">
                <a:solidFill>
                  <a:srgbClr val="0000FF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DE8EF73-1C5F-490B-B8E1-0D2102754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94" y="3170780"/>
            <a:ext cx="4260066" cy="34278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646F1C8-FCB2-4F26-A020-3F2AEAB3E8D5}"/>
              </a:ext>
            </a:extLst>
          </p:cNvPr>
          <p:cNvSpPr txBox="1"/>
          <p:nvPr/>
        </p:nvSpPr>
        <p:spPr>
          <a:xfrm>
            <a:off x="3256050" y="1649971"/>
            <a:ext cx="170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B. 4	</a:t>
            </a:r>
            <a:endParaRPr lang="en-US" sz="32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2FEE56-D0C4-4226-90D9-BC90EE397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68" y="-165395"/>
            <a:ext cx="870926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3600" b="1" u="sng" dirty="0" err="1">
                <a:solidFill>
                  <a:srgbClr val="0000FF"/>
                </a:solidFill>
              </a:rPr>
              <a:t>Câu</a:t>
            </a:r>
            <a:r>
              <a:rPr lang="en-US" altLang="en-US" sz="3600" b="1" u="sng" dirty="0">
                <a:solidFill>
                  <a:srgbClr val="0000FF"/>
                </a:solidFill>
              </a:rPr>
              <a:t> 2</a:t>
            </a:r>
            <a:r>
              <a:rPr lang="en-US" altLang="en-US" sz="3600" b="1" dirty="0">
                <a:solidFill>
                  <a:srgbClr val="0000FF"/>
                </a:solidFill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</a:rPr>
              <a:t>Nơi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hiển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thị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kết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quả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việc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máy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F10BF2-8D25-453E-A58C-8734B82ABDE0}"/>
              </a:ext>
            </a:extLst>
          </p:cNvPr>
          <p:cNvCxnSpPr>
            <a:cxnSpLocks/>
          </p:cNvCxnSpPr>
          <p:nvPr/>
        </p:nvCxnSpPr>
        <p:spPr>
          <a:xfrm>
            <a:off x="4642280" y="5769699"/>
            <a:ext cx="640080" cy="1341120"/>
          </a:xfrm>
          <a:prstGeom prst="straightConnector1">
            <a:avLst/>
          </a:prstGeom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1CD6FFF-451A-4160-918C-E5852E10E1DA}"/>
              </a:ext>
            </a:extLst>
          </p:cNvPr>
          <p:cNvSpPr txBox="1"/>
          <p:nvPr/>
        </p:nvSpPr>
        <p:spPr>
          <a:xfrm>
            <a:off x="149916" y="2733199"/>
            <a:ext cx="248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610A1-AE07-4010-8765-F51C87AD9C0D}"/>
              </a:ext>
            </a:extLst>
          </p:cNvPr>
          <p:cNvSpPr txBox="1"/>
          <p:nvPr/>
        </p:nvSpPr>
        <p:spPr>
          <a:xfrm>
            <a:off x="149916" y="5072303"/>
            <a:ext cx="2618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2926A-DC6C-4045-A486-09CC0BC838F8}"/>
              </a:ext>
            </a:extLst>
          </p:cNvPr>
          <p:cNvSpPr txBox="1"/>
          <p:nvPr/>
        </p:nvSpPr>
        <p:spPr>
          <a:xfrm>
            <a:off x="5396380" y="2815502"/>
            <a:ext cx="251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C7A0E-BDF4-4C9E-A286-1558985F6A1F}"/>
              </a:ext>
            </a:extLst>
          </p:cNvPr>
          <p:cNvSpPr txBox="1"/>
          <p:nvPr/>
        </p:nvSpPr>
        <p:spPr>
          <a:xfrm>
            <a:off x="5475063" y="5227479"/>
            <a:ext cx="251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D. Thân máy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696E72C9-E3AE-4B06-AD00-71A99F90C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1429" b="15428"/>
          <a:stretch/>
        </p:blipFill>
        <p:spPr>
          <a:xfrm>
            <a:off x="2966680" y="2381639"/>
            <a:ext cx="1112114" cy="1482819"/>
          </a:xfrm>
          <a:prstGeom prst="rect">
            <a:avLst/>
          </a:prstGeom>
        </p:spPr>
      </p:pic>
      <p:pic>
        <p:nvPicPr>
          <p:cNvPr id="14" name="Graphic 13" descr="Mouse with solid fill">
            <a:extLst>
              <a:ext uri="{FF2B5EF4-FFF2-40B4-BE49-F238E27FC236}">
                <a16:creationId xmlns:a16="http://schemas.microsoft.com/office/drawing/2014/main" id="{3FD5782E-021B-4CF0-A5E5-43F1726F0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8337" y="4996835"/>
            <a:ext cx="914400" cy="1219200"/>
          </a:xfrm>
          <a:prstGeom prst="rect">
            <a:avLst/>
          </a:prstGeom>
        </p:spPr>
      </p:pic>
      <p:pic>
        <p:nvPicPr>
          <p:cNvPr id="16" name="Graphic 15" descr="Keyboard with solid fill">
            <a:extLst>
              <a:ext uri="{FF2B5EF4-FFF2-40B4-BE49-F238E27FC236}">
                <a16:creationId xmlns:a16="http://schemas.microsoft.com/office/drawing/2014/main" id="{3EF99DBB-4C1D-47AB-B552-296069645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2100" y="2653139"/>
            <a:ext cx="914400" cy="1219200"/>
          </a:xfrm>
          <a:prstGeom prst="rect">
            <a:avLst/>
          </a:prstGeom>
        </p:spPr>
      </p:pic>
      <p:pic>
        <p:nvPicPr>
          <p:cNvPr id="18" name="Graphic 17" descr="Computer with solid fill">
            <a:extLst>
              <a:ext uri="{FF2B5EF4-FFF2-40B4-BE49-F238E27FC236}">
                <a16:creationId xmlns:a16="http://schemas.microsoft.com/office/drawing/2014/main" id="{C5B9D630-523F-44BD-999E-C6C4C97A9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584" r="-4861"/>
          <a:stretch/>
        </p:blipFill>
        <p:spPr>
          <a:xfrm>
            <a:off x="8183485" y="4861944"/>
            <a:ext cx="640080" cy="148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15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2FEE56-D0C4-4226-90D9-BC90EE397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68" y="-165395"/>
            <a:ext cx="870926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3600" b="1" u="sng" dirty="0" err="1">
                <a:solidFill>
                  <a:srgbClr val="0000FF"/>
                </a:solidFill>
              </a:rPr>
              <a:t>Câu</a:t>
            </a:r>
            <a:r>
              <a:rPr lang="en-US" altLang="en-US" sz="3600" b="1" u="sng" dirty="0">
                <a:solidFill>
                  <a:srgbClr val="0000FF"/>
                </a:solidFill>
              </a:rPr>
              <a:t> 3</a:t>
            </a:r>
            <a:r>
              <a:rPr lang="en-US" altLang="en-US" sz="3600" b="1" dirty="0">
                <a:solidFill>
                  <a:srgbClr val="0000FF"/>
                </a:solidFill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</a:rPr>
              <a:t>Nơi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chứa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nhiều</a:t>
            </a:r>
            <a:r>
              <a:rPr lang="en-US" altLang="en-US" sz="3600" b="1" dirty="0">
                <a:solidFill>
                  <a:srgbClr val="0000FF"/>
                </a:solidFill>
              </a:rPr>
              <a:t> chi </a:t>
            </a:r>
            <a:r>
              <a:rPr lang="en-US" altLang="en-US" sz="3600" b="1" dirty="0" err="1">
                <a:solidFill>
                  <a:srgbClr val="0000FF"/>
                </a:solidFill>
              </a:rPr>
              <a:t>tiết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tinh</a:t>
            </a:r>
            <a:r>
              <a:rPr lang="en-US" altLang="en-US" sz="3600" b="1" dirty="0">
                <a:solidFill>
                  <a:srgbClr val="0000FF"/>
                </a:solidFill>
              </a:rPr>
              <a:t> vi, </a:t>
            </a:r>
            <a:r>
              <a:rPr lang="en-US" altLang="en-US" sz="3600" b="1" dirty="0" err="1">
                <a:solidFill>
                  <a:srgbClr val="0000FF"/>
                </a:solidFill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đó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bộ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xử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lí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máy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F10BF2-8D25-453E-A58C-8734B82ABDE0}"/>
              </a:ext>
            </a:extLst>
          </p:cNvPr>
          <p:cNvCxnSpPr>
            <a:cxnSpLocks/>
          </p:cNvCxnSpPr>
          <p:nvPr/>
        </p:nvCxnSpPr>
        <p:spPr>
          <a:xfrm>
            <a:off x="4642280" y="5769699"/>
            <a:ext cx="640080" cy="1341120"/>
          </a:xfrm>
          <a:prstGeom prst="straightConnector1">
            <a:avLst/>
          </a:prstGeom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1CD6FFF-451A-4160-918C-E5852E10E1DA}"/>
              </a:ext>
            </a:extLst>
          </p:cNvPr>
          <p:cNvSpPr txBox="1"/>
          <p:nvPr/>
        </p:nvSpPr>
        <p:spPr>
          <a:xfrm>
            <a:off x="149916" y="2733199"/>
            <a:ext cx="248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610A1-AE07-4010-8765-F51C87AD9C0D}"/>
              </a:ext>
            </a:extLst>
          </p:cNvPr>
          <p:cNvSpPr txBox="1"/>
          <p:nvPr/>
        </p:nvSpPr>
        <p:spPr>
          <a:xfrm>
            <a:off x="149916" y="5072303"/>
            <a:ext cx="2618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2926A-DC6C-4045-A486-09CC0BC838F8}"/>
              </a:ext>
            </a:extLst>
          </p:cNvPr>
          <p:cNvSpPr txBox="1"/>
          <p:nvPr/>
        </p:nvSpPr>
        <p:spPr>
          <a:xfrm>
            <a:off x="5396380" y="2815502"/>
            <a:ext cx="251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C7A0E-BDF4-4C9E-A286-1558985F6A1F}"/>
              </a:ext>
            </a:extLst>
          </p:cNvPr>
          <p:cNvSpPr txBox="1"/>
          <p:nvPr/>
        </p:nvSpPr>
        <p:spPr>
          <a:xfrm>
            <a:off x="5475063" y="5227479"/>
            <a:ext cx="251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696E72C9-E3AE-4B06-AD00-71A99F90C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1429" b="15428"/>
          <a:stretch/>
        </p:blipFill>
        <p:spPr>
          <a:xfrm>
            <a:off x="2966680" y="2381639"/>
            <a:ext cx="1112114" cy="1482819"/>
          </a:xfrm>
          <a:prstGeom prst="rect">
            <a:avLst/>
          </a:prstGeom>
        </p:spPr>
      </p:pic>
      <p:pic>
        <p:nvPicPr>
          <p:cNvPr id="14" name="Graphic 13" descr="Mouse with solid fill">
            <a:extLst>
              <a:ext uri="{FF2B5EF4-FFF2-40B4-BE49-F238E27FC236}">
                <a16:creationId xmlns:a16="http://schemas.microsoft.com/office/drawing/2014/main" id="{3FD5782E-021B-4CF0-A5E5-43F1726F0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8337" y="4996835"/>
            <a:ext cx="914400" cy="1219200"/>
          </a:xfrm>
          <a:prstGeom prst="rect">
            <a:avLst/>
          </a:prstGeom>
        </p:spPr>
      </p:pic>
      <p:pic>
        <p:nvPicPr>
          <p:cNvPr id="16" name="Graphic 15" descr="Keyboard with solid fill">
            <a:extLst>
              <a:ext uri="{FF2B5EF4-FFF2-40B4-BE49-F238E27FC236}">
                <a16:creationId xmlns:a16="http://schemas.microsoft.com/office/drawing/2014/main" id="{3EF99DBB-4C1D-47AB-B552-296069645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2100" y="2653139"/>
            <a:ext cx="914400" cy="1219200"/>
          </a:xfrm>
          <a:prstGeom prst="rect">
            <a:avLst/>
          </a:prstGeom>
        </p:spPr>
      </p:pic>
      <p:pic>
        <p:nvPicPr>
          <p:cNvPr id="18" name="Graphic 17" descr="Computer with solid fill">
            <a:extLst>
              <a:ext uri="{FF2B5EF4-FFF2-40B4-BE49-F238E27FC236}">
                <a16:creationId xmlns:a16="http://schemas.microsoft.com/office/drawing/2014/main" id="{C5B9D630-523F-44BD-999E-C6C4C97A9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584" r="-4861"/>
          <a:stretch/>
        </p:blipFill>
        <p:spPr>
          <a:xfrm>
            <a:off x="8183485" y="4861944"/>
            <a:ext cx="640080" cy="148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1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FE14CF5-0739-49D5-84FE-DC28037BF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97531" l="9756" r="89024">
                        <a14:foregroundMark x1="86585" y1="85802" x2="39024" y2="82099"/>
                        <a14:foregroundMark x1="39024" y1="82099" x2="41463" y2="99383"/>
                        <a14:foregroundMark x1="41463" y1="99383" x2="80488" y2="97531"/>
                        <a14:foregroundMark x1="80488" y1="97531" x2="78049" y2="845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6282" y="2336739"/>
            <a:ext cx="1369317" cy="3606980"/>
          </a:xfrm>
          <a:prstGeom prst="rect">
            <a:avLst/>
          </a:prstGeom>
        </p:spPr>
      </p:pic>
      <p:sp>
        <p:nvSpPr>
          <p:cNvPr id="155" name="Google Shape;1260;p37">
            <a:extLst>
              <a:ext uri="{FF2B5EF4-FFF2-40B4-BE49-F238E27FC236}">
                <a16:creationId xmlns:a16="http://schemas.microsoft.com/office/drawing/2014/main" id="{F3F2B640-33AC-4371-AFD0-04F38BDA6802}"/>
              </a:ext>
            </a:extLst>
          </p:cNvPr>
          <p:cNvSpPr/>
          <p:nvPr/>
        </p:nvSpPr>
        <p:spPr>
          <a:xfrm>
            <a:off x="7077720" y="1146800"/>
            <a:ext cx="984825" cy="136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156" name="Google Shape;1261;p37">
            <a:extLst>
              <a:ext uri="{FF2B5EF4-FFF2-40B4-BE49-F238E27FC236}">
                <a16:creationId xmlns:a16="http://schemas.microsoft.com/office/drawing/2014/main" id="{543C0DCA-A098-4B98-B230-CB8103A829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04744" y="2765065"/>
            <a:ext cx="37578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Khám phá</a:t>
            </a:r>
            <a:endParaRPr sz="6000" dirty="0">
              <a:latin typeface="#9Slide03 Roboto Black" panose="02000000000000000000" pitchFamily="2" charset="0"/>
              <a:ea typeface="#9Slide03 Roboto Black" panose="02000000000000000000" pitchFamily="2" charset="0"/>
            </a:endParaRPr>
          </a:p>
        </p:txBody>
      </p:sp>
      <p:sp>
        <p:nvSpPr>
          <p:cNvPr id="157" name="Google Shape;1262;p37">
            <a:extLst>
              <a:ext uri="{FF2B5EF4-FFF2-40B4-BE49-F238E27FC236}">
                <a16:creationId xmlns:a16="http://schemas.microsoft.com/office/drawing/2014/main" id="{E92AC1A7-FAFE-4C85-81DA-D39A131066D0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6950777" y="1385600"/>
            <a:ext cx="1238708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02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78842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01B18B-796F-4BE8-8BCB-D5625AE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35992" cy="7636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83C08-A92F-49ED-8CBE-DA4DCE1F1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8" y="1198011"/>
            <a:ext cx="2093189" cy="266709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0AB22C-6F91-4E0A-9B4A-FF888B329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37" y="3679489"/>
            <a:ext cx="1890200" cy="266709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5ED2E961-B7CB-4928-A19F-0C6D1B4B3D59}"/>
              </a:ext>
            </a:extLst>
          </p:cNvPr>
          <p:cNvSpPr/>
          <p:nvPr/>
        </p:nvSpPr>
        <p:spPr>
          <a:xfrm>
            <a:off x="3137837" y="990613"/>
            <a:ext cx="5789290" cy="266709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Khi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50cm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80cm,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solidFill>
                  <a:srgbClr val="027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200" b="1" dirty="0">
              <a:solidFill>
                <a:srgbClr val="0271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00A38-9B15-4A05-84CF-6AE2386EE1AA}"/>
              </a:ext>
            </a:extLst>
          </p:cNvPr>
          <p:cNvSpPr txBox="1"/>
          <p:nvPr/>
        </p:nvSpPr>
        <p:spPr>
          <a:xfrm>
            <a:off x="3277709" y="3884719"/>
            <a:ext cx="5789289" cy="2215991"/>
          </a:xfrm>
          <a:prstGeom prst="rect">
            <a:avLst/>
          </a:prstGeom>
          <a:gradFill>
            <a:gsLst>
              <a:gs pos="66265">
                <a:schemeClr val="tx2">
                  <a:lumMod val="20000"/>
                  <a:lumOff val="80000"/>
                </a:schemeClr>
              </a:gs>
              <a:gs pos="35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 w="28575">
            <a:solidFill>
              <a:srgbClr val="FB9C0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</a:p>
          <a:p>
            <a:pPr indent="231775" algn="just">
              <a:buFontTx/>
              <a:buChar char="-"/>
            </a:pP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8925" algn="just">
              <a:buFontTx/>
              <a:buChar char="-"/>
            </a:pP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761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build="p" animBg="1"/>
    </p:bldLst>
  </p:timing>
</p:sld>
</file>

<file path=ppt/theme/theme1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655</Words>
  <Application>Microsoft Office PowerPoint</Application>
  <PresentationFormat>On-screen Show (4:3)</PresentationFormat>
  <Paragraphs>91</Paragraphs>
  <Slides>19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Didact Gothic</vt:lpstr>
      <vt:lpstr>Roboto Condensed Light</vt:lpstr>
      <vt:lpstr>Bebas Neue</vt:lpstr>
      <vt:lpstr>Times</vt:lpstr>
      <vt:lpstr>#9Slide04 Spectral ExtraBold</vt:lpstr>
      <vt:lpstr>#9Slide04 Judson</vt:lpstr>
      <vt:lpstr>#9Slide03 SVNNeutraface 2</vt:lpstr>
      <vt:lpstr>Calibri</vt:lpstr>
      <vt:lpstr>#9Slide03 SVNNexa Rust Sans Bla</vt:lpstr>
      <vt:lpstr>Arial</vt:lpstr>
      <vt:lpstr>Times New Roman</vt:lpstr>
      <vt:lpstr>Chau Philomene One</vt:lpstr>
      <vt:lpstr>#9Slide03 Roboto Black</vt:lpstr>
      <vt:lpstr>Calibri Light</vt:lpstr>
      <vt:lpstr>#9Slide07 Marbelia Regular</vt:lpstr>
      <vt:lpstr>Eco-Friendly School Center by Slidesgo</vt:lpstr>
      <vt:lpstr>Office Theme</vt:lpstr>
      <vt:lpstr> CHÀO MỪNG CÁC CON ĐẾN VỚI TIẾT TIN HỌC</vt:lpstr>
      <vt:lpstr>BÀI 2:   BẮT ĐẦU LÀM VIỆC VỚI MÁY TÍNH</vt:lpstr>
      <vt:lpstr>01</vt:lpstr>
      <vt:lpstr>Khởi động</vt:lpstr>
      <vt:lpstr>PowerPoint Presentation</vt:lpstr>
      <vt:lpstr>PowerPoint Presentation</vt:lpstr>
      <vt:lpstr>PowerPoint Presentation</vt:lpstr>
      <vt:lpstr>Khám phá</vt:lpstr>
      <vt:lpstr>1. Tư thế ngồi làm việc với máy tính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GHI NHỚ</vt:lpstr>
      <vt:lpstr>DẶN DÒ</vt:lpstr>
      <vt:lpstr>TẠM BIỆT VÀ  HẸN GẶP LẠI CÁC CON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TIN HỌC</dc:title>
  <dc:creator>Admin</dc:creator>
  <cp:lastModifiedBy>linhchi2107</cp:lastModifiedBy>
  <cp:revision>27</cp:revision>
  <dcterms:modified xsi:type="dcterms:W3CDTF">2021-09-12T16:00:35Z</dcterms:modified>
</cp:coreProperties>
</file>