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4" r:id="rId3"/>
    <p:sldId id="306" r:id="rId4"/>
    <p:sldId id="307" r:id="rId5"/>
    <p:sldId id="308" r:id="rId6"/>
    <p:sldId id="309" r:id="rId7"/>
    <p:sldId id="257" r:id="rId8"/>
    <p:sldId id="310" r:id="rId9"/>
    <p:sldId id="311" r:id="rId10"/>
    <p:sldId id="312" r:id="rId11"/>
    <p:sldId id="298" r:id="rId12"/>
    <p:sldId id="313" r:id="rId13"/>
    <p:sldId id="314" r:id="rId14"/>
    <p:sldId id="315" r:id="rId15"/>
    <p:sldId id="280" r:id="rId16"/>
    <p:sldId id="287" r:id="rId17"/>
    <p:sldId id="278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pos="5670" userDrawn="1">
          <p15:clr>
            <a:srgbClr val="A4A3A4"/>
          </p15:clr>
        </p15:guide>
        <p15:guide id="4" pos="2857" userDrawn="1">
          <p15:clr>
            <a:srgbClr val="A4A3A4"/>
          </p15:clr>
        </p15:guide>
        <p15:guide id="5" orient="horz" pos="3140" userDrawn="1">
          <p15:clr>
            <a:srgbClr val="A4A3A4"/>
          </p15:clr>
        </p15:guide>
        <p15:guide id="6" orient="horz" pos="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66CC"/>
    <a:srgbClr val="CCECFF"/>
    <a:srgbClr val="00FFCC"/>
    <a:srgbClr val="0033CC"/>
    <a:srgbClr val="754C24"/>
    <a:srgbClr val="FAAA21"/>
    <a:srgbClr val="A86300"/>
    <a:srgbClr val="FEB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86" y="-678"/>
      </p:cViewPr>
      <p:guideLst>
        <p:guide orient="horz" pos="1643"/>
        <p:guide orient="horz" pos="3140"/>
        <p:guide orient="horz" pos="100"/>
        <p:guide pos="90"/>
        <p:guide pos="5670"/>
        <p:guide pos="285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09C86-6E71-4FB7-8286-30A8C1D7D75D}" type="doc">
      <dgm:prSet loTypeId="urn:microsoft.com/office/officeart/2005/8/layout/hList6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A0A6F6-37F0-4528-A794-AABA10C4638E}">
      <dgm:prSet custT="1"/>
      <dgm:spPr/>
      <dgm:t>
        <a:bodyPr/>
        <a:lstStyle/>
        <a:p>
          <a:r>
            <a:rPr lang="en-US" sz="3200" b="1" dirty="0">
              <a:solidFill>
                <a:srgbClr val="FFFF00"/>
              </a:solidFill>
            </a:rPr>
            <a:t>A. </a:t>
          </a:r>
        </a:p>
        <a:p>
          <a:r>
            <a:rPr lang="en-US" sz="3200" b="1" dirty="0">
              <a:solidFill>
                <a:srgbClr val="FFFF00"/>
              </a:solidFill>
            </a:rPr>
            <a:t>Ctrl + O  	               </a:t>
          </a:r>
        </a:p>
      </dgm:t>
    </dgm:pt>
    <dgm:pt modelId="{E35AA16C-465C-4D41-9E75-8AD304C9C23F}" type="parTrans" cxnId="{40619F0A-E083-4A59-B463-38F3826F223D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E1696D71-20C8-4D3A-A43D-DD976F49E113}" type="sibTrans" cxnId="{40619F0A-E083-4A59-B463-38F3826F223D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5D7CA22A-E460-40DC-A140-25AFEA6C4AE6}">
      <dgm:prSet custT="1"/>
      <dgm:spPr/>
      <dgm:t>
        <a:bodyPr/>
        <a:lstStyle/>
        <a:p>
          <a:r>
            <a:rPr lang="en-US" sz="3200" b="1" dirty="0">
              <a:solidFill>
                <a:srgbClr val="FFFF00"/>
              </a:solidFill>
            </a:rPr>
            <a:t>B. </a:t>
          </a:r>
        </a:p>
        <a:p>
          <a:r>
            <a:rPr lang="en-US" sz="3200" b="1" dirty="0">
              <a:solidFill>
                <a:srgbClr val="FFFF00"/>
              </a:solidFill>
            </a:rPr>
            <a:t>Ctrl + S	</a:t>
          </a:r>
        </a:p>
      </dgm:t>
    </dgm:pt>
    <dgm:pt modelId="{5770F729-764A-4F4A-88F1-AB7B8FAB580C}" type="parTrans" cxnId="{828F094B-0771-4B5A-A373-7EA0081D4726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13C526B5-F3E3-4605-94FD-3A4D0961201C}" type="sibTrans" cxnId="{828F094B-0771-4B5A-A373-7EA0081D4726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653CDEEE-5E9A-4D68-80E6-16E8D452813A}">
      <dgm:prSet custT="1"/>
      <dgm:spPr/>
      <dgm:t>
        <a:bodyPr/>
        <a:lstStyle/>
        <a:p>
          <a:r>
            <a:rPr lang="en-US" sz="3200" b="1" dirty="0">
              <a:solidFill>
                <a:srgbClr val="FFFF00"/>
              </a:solidFill>
            </a:rPr>
            <a:t>C. </a:t>
          </a:r>
        </a:p>
        <a:p>
          <a:r>
            <a:rPr lang="en-US" sz="3200" b="1" dirty="0">
              <a:solidFill>
                <a:srgbClr val="FFFF00"/>
              </a:solidFill>
            </a:rPr>
            <a:t>Ctrl + B	     </a:t>
          </a:r>
        </a:p>
      </dgm:t>
    </dgm:pt>
    <dgm:pt modelId="{600494F7-01AE-4ACB-BAE7-D41399B7327C}" type="parTrans" cxnId="{A64E7049-B349-45A8-B8E9-671D1B71B68C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19A10539-0B3E-40B0-928C-B7CA3A24E2CD}" type="sibTrans" cxnId="{A64E7049-B349-45A8-B8E9-671D1B71B68C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43514F3C-C07C-4E49-BB5E-5016EC033E23}">
      <dgm:prSet custT="1"/>
      <dgm:spPr/>
      <dgm:t>
        <a:bodyPr/>
        <a:lstStyle/>
        <a:p>
          <a:r>
            <a:rPr lang="en-US" sz="3200" b="1" dirty="0">
              <a:solidFill>
                <a:srgbClr val="FFFF00"/>
              </a:solidFill>
            </a:rPr>
            <a:t>D. </a:t>
          </a:r>
        </a:p>
        <a:p>
          <a:r>
            <a:rPr lang="en-US" sz="3200" b="1" dirty="0">
              <a:solidFill>
                <a:srgbClr val="FFFF00"/>
              </a:solidFill>
            </a:rPr>
            <a:t>Ctrl + N</a:t>
          </a:r>
        </a:p>
      </dgm:t>
    </dgm:pt>
    <dgm:pt modelId="{55D138A7-EA97-4154-9E9A-D65D8D3F91C8}" type="parTrans" cxnId="{E0D8B6D4-B3FC-4883-BBDF-D2FC07F5D343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735226BB-DD71-4DE2-8DB7-F39552103670}" type="sibTrans" cxnId="{E0D8B6D4-B3FC-4883-BBDF-D2FC07F5D343}">
      <dgm:prSet/>
      <dgm:spPr/>
      <dgm:t>
        <a:bodyPr/>
        <a:lstStyle/>
        <a:p>
          <a:endParaRPr lang="en-US" sz="2400" b="1">
            <a:solidFill>
              <a:srgbClr val="FFFF00"/>
            </a:solidFill>
          </a:endParaRPr>
        </a:p>
      </dgm:t>
    </dgm:pt>
    <dgm:pt modelId="{72CCFFBA-1E33-4712-9193-B6F5A7208186}" type="pres">
      <dgm:prSet presAssocID="{3EA09C86-6E71-4FB7-8286-30A8C1D7D7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C962FF85-0CAC-4DB3-9FF7-203DA40F4B49}" type="pres">
      <dgm:prSet presAssocID="{6BA0A6F6-37F0-4528-A794-AABA10C4638E}" presName="node" presStyleLbl="node1" presStyleIdx="0" presStyleCnt="4" custLinFactNeighborX="-1353" custLinFactNeighborY="718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2C9812C-E703-4753-8A9F-7858FB0DBD2C}" type="pres">
      <dgm:prSet presAssocID="{E1696D71-20C8-4D3A-A43D-DD976F49E113}" presName="sibTrans" presStyleCnt="0"/>
      <dgm:spPr/>
    </dgm:pt>
    <dgm:pt modelId="{92071D31-EECB-4E1D-A426-535094693141}" type="pres">
      <dgm:prSet presAssocID="{5D7CA22A-E460-40DC-A140-25AFEA6C4A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52AAFFE-8F27-42CB-A218-4DBA1E43E13D}" type="pres">
      <dgm:prSet presAssocID="{13C526B5-F3E3-4605-94FD-3A4D0961201C}" presName="sibTrans" presStyleCnt="0"/>
      <dgm:spPr/>
    </dgm:pt>
    <dgm:pt modelId="{5E50C98C-FC61-4C9E-BAE9-6F69682BD3C1}" type="pres">
      <dgm:prSet presAssocID="{653CDEEE-5E9A-4D68-80E6-16E8D45281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0461659-A144-4A25-B884-A92D0D0DEA34}" type="pres">
      <dgm:prSet presAssocID="{19A10539-0B3E-40B0-928C-B7CA3A24E2CD}" presName="sibTrans" presStyleCnt="0"/>
      <dgm:spPr/>
    </dgm:pt>
    <dgm:pt modelId="{6846BD77-E652-4363-AD72-A97EB1E2144F}" type="pres">
      <dgm:prSet presAssocID="{43514F3C-C07C-4E49-BB5E-5016EC033E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2E9E6B5-A94D-4555-835A-00DEA686F9D2}" type="presOf" srcId="{653CDEEE-5E9A-4D68-80E6-16E8D452813A}" destId="{5E50C98C-FC61-4C9E-BAE9-6F69682BD3C1}" srcOrd="0" destOrd="0" presId="urn:microsoft.com/office/officeart/2005/8/layout/hList6"/>
    <dgm:cxn modelId="{DF9BE0D7-D487-4A97-8036-BD1B895B7275}" type="presOf" srcId="{6BA0A6F6-37F0-4528-A794-AABA10C4638E}" destId="{C962FF85-0CAC-4DB3-9FF7-203DA40F4B49}" srcOrd="0" destOrd="0" presId="urn:microsoft.com/office/officeart/2005/8/layout/hList6"/>
    <dgm:cxn modelId="{549C9193-1043-4B2D-B27D-C9B5EADA317C}" type="presOf" srcId="{43514F3C-C07C-4E49-BB5E-5016EC033E23}" destId="{6846BD77-E652-4363-AD72-A97EB1E2144F}" srcOrd="0" destOrd="0" presId="urn:microsoft.com/office/officeart/2005/8/layout/hList6"/>
    <dgm:cxn modelId="{E0D8B6D4-B3FC-4883-BBDF-D2FC07F5D343}" srcId="{3EA09C86-6E71-4FB7-8286-30A8C1D7D75D}" destId="{43514F3C-C07C-4E49-BB5E-5016EC033E23}" srcOrd="3" destOrd="0" parTransId="{55D138A7-EA97-4154-9E9A-D65D8D3F91C8}" sibTransId="{735226BB-DD71-4DE2-8DB7-F39552103670}"/>
    <dgm:cxn modelId="{863C3E41-A870-46EB-A9E5-614FD0CEECF3}" type="presOf" srcId="{5D7CA22A-E460-40DC-A140-25AFEA6C4AE6}" destId="{92071D31-EECB-4E1D-A426-535094693141}" srcOrd="0" destOrd="0" presId="urn:microsoft.com/office/officeart/2005/8/layout/hList6"/>
    <dgm:cxn modelId="{40619F0A-E083-4A59-B463-38F3826F223D}" srcId="{3EA09C86-6E71-4FB7-8286-30A8C1D7D75D}" destId="{6BA0A6F6-37F0-4528-A794-AABA10C4638E}" srcOrd="0" destOrd="0" parTransId="{E35AA16C-465C-4D41-9E75-8AD304C9C23F}" sibTransId="{E1696D71-20C8-4D3A-A43D-DD976F49E113}"/>
    <dgm:cxn modelId="{9D5E2D24-0929-491B-A61F-6D5DB676DD8F}" type="presOf" srcId="{3EA09C86-6E71-4FB7-8286-30A8C1D7D75D}" destId="{72CCFFBA-1E33-4712-9193-B6F5A7208186}" srcOrd="0" destOrd="0" presId="urn:microsoft.com/office/officeart/2005/8/layout/hList6"/>
    <dgm:cxn modelId="{A64E7049-B349-45A8-B8E9-671D1B71B68C}" srcId="{3EA09C86-6E71-4FB7-8286-30A8C1D7D75D}" destId="{653CDEEE-5E9A-4D68-80E6-16E8D452813A}" srcOrd="2" destOrd="0" parTransId="{600494F7-01AE-4ACB-BAE7-D41399B7327C}" sibTransId="{19A10539-0B3E-40B0-928C-B7CA3A24E2CD}"/>
    <dgm:cxn modelId="{828F094B-0771-4B5A-A373-7EA0081D4726}" srcId="{3EA09C86-6E71-4FB7-8286-30A8C1D7D75D}" destId="{5D7CA22A-E460-40DC-A140-25AFEA6C4AE6}" srcOrd="1" destOrd="0" parTransId="{5770F729-764A-4F4A-88F1-AB7B8FAB580C}" sibTransId="{13C526B5-F3E3-4605-94FD-3A4D0961201C}"/>
    <dgm:cxn modelId="{88BBA877-E6F2-4739-8FF2-E242E408845C}" type="presParOf" srcId="{72CCFFBA-1E33-4712-9193-B6F5A7208186}" destId="{C962FF85-0CAC-4DB3-9FF7-203DA40F4B49}" srcOrd="0" destOrd="0" presId="urn:microsoft.com/office/officeart/2005/8/layout/hList6"/>
    <dgm:cxn modelId="{9DBA2699-8280-4B5A-B0BB-25DAA0B57110}" type="presParOf" srcId="{72CCFFBA-1E33-4712-9193-B6F5A7208186}" destId="{92C9812C-E703-4753-8A9F-7858FB0DBD2C}" srcOrd="1" destOrd="0" presId="urn:microsoft.com/office/officeart/2005/8/layout/hList6"/>
    <dgm:cxn modelId="{9622FE38-18B2-4FA3-BA3B-5991C18A36A4}" type="presParOf" srcId="{72CCFFBA-1E33-4712-9193-B6F5A7208186}" destId="{92071D31-EECB-4E1D-A426-535094693141}" srcOrd="2" destOrd="0" presId="urn:microsoft.com/office/officeart/2005/8/layout/hList6"/>
    <dgm:cxn modelId="{AF12E0A7-AB49-4F5A-B785-FBBD1F6E9652}" type="presParOf" srcId="{72CCFFBA-1E33-4712-9193-B6F5A7208186}" destId="{952AAFFE-8F27-42CB-A218-4DBA1E43E13D}" srcOrd="3" destOrd="0" presId="urn:microsoft.com/office/officeart/2005/8/layout/hList6"/>
    <dgm:cxn modelId="{693F6088-34C5-47A5-A3F2-860800748F91}" type="presParOf" srcId="{72CCFFBA-1E33-4712-9193-B6F5A7208186}" destId="{5E50C98C-FC61-4C9E-BAE9-6F69682BD3C1}" srcOrd="4" destOrd="0" presId="urn:microsoft.com/office/officeart/2005/8/layout/hList6"/>
    <dgm:cxn modelId="{682FCC16-4116-4264-B72E-738592F6ABAF}" type="presParOf" srcId="{72CCFFBA-1E33-4712-9193-B6F5A7208186}" destId="{30461659-A144-4A25-B884-A92D0D0DEA34}" srcOrd="5" destOrd="0" presId="urn:microsoft.com/office/officeart/2005/8/layout/hList6"/>
    <dgm:cxn modelId="{842056FC-3BF1-4BD7-A05A-BB6FEE85F3D1}" type="presParOf" srcId="{72CCFFBA-1E33-4712-9193-B6F5A7208186}" destId="{6846BD77-E652-4363-AD72-A97EB1E2144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48257-ABD8-4BE9-8122-26866B006AF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531B7-212F-4DA7-A537-4084B852896E}">
      <dgm:prSet phldrT="[Text]" custT="1"/>
      <dgm:spPr/>
      <dgm:t>
        <a:bodyPr/>
        <a:lstStyle/>
        <a:p>
          <a:r>
            <a:rPr lang="en-US" sz="2800" b="1" dirty="0"/>
            <a:t>HỌC TẬP</a:t>
          </a:r>
        </a:p>
      </dgm:t>
    </dgm:pt>
    <dgm:pt modelId="{73FB4EFA-E358-436C-ABC0-5E0F0EA3E965}" type="parTrans" cxnId="{E065714E-C9A0-4B2C-B4EE-2E53F0CF936B}">
      <dgm:prSet/>
      <dgm:spPr/>
      <dgm:t>
        <a:bodyPr/>
        <a:lstStyle/>
        <a:p>
          <a:endParaRPr lang="en-US" sz="2000" b="1"/>
        </a:p>
      </dgm:t>
    </dgm:pt>
    <dgm:pt modelId="{999A52FF-4DBC-4C07-8841-705738755A14}" type="sibTrans" cxnId="{E065714E-C9A0-4B2C-B4EE-2E53F0CF936B}">
      <dgm:prSet/>
      <dgm:spPr/>
      <dgm:t>
        <a:bodyPr/>
        <a:lstStyle/>
        <a:p>
          <a:endParaRPr lang="en-US" sz="2000" b="1"/>
        </a:p>
      </dgm:t>
    </dgm:pt>
    <dgm:pt modelId="{90EACB77-BB39-4544-A669-4C21A0BDC17B}">
      <dgm:prSet phldrT="[Text]" custT="1"/>
      <dgm:spPr/>
      <dgm:t>
        <a:bodyPr/>
        <a:lstStyle/>
        <a:p>
          <a:r>
            <a:rPr lang="en-US" sz="2800" b="1" dirty="0"/>
            <a:t>SOẠN THẢO </a:t>
          </a:r>
        </a:p>
      </dgm:t>
    </dgm:pt>
    <dgm:pt modelId="{A2FA2772-E6C0-4DEB-A180-F233E776FB6C}" type="parTrans" cxnId="{1B3685AC-D53D-428B-8FFB-1B6B9F9AAB38}">
      <dgm:prSet/>
      <dgm:spPr/>
      <dgm:t>
        <a:bodyPr/>
        <a:lstStyle/>
        <a:p>
          <a:endParaRPr lang="en-US" sz="2000" b="1"/>
        </a:p>
      </dgm:t>
    </dgm:pt>
    <dgm:pt modelId="{975AD65D-9C35-4164-B8E9-FDD1C3AF75BF}" type="sibTrans" cxnId="{1B3685AC-D53D-428B-8FFB-1B6B9F9AAB38}">
      <dgm:prSet/>
      <dgm:spPr/>
      <dgm:t>
        <a:bodyPr/>
        <a:lstStyle/>
        <a:p>
          <a:endParaRPr lang="en-US" sz="2000" b="1"/>
        </a:p>
      </dgm:t>
    </dgm:pt>
    <dgm:pt modelId="{6E6A93C5-045D-4FF3-9B5B-53EFBA0A6E1B}">
      <dgm:prSet phldrT="[Text]" custT="1"/>
      <dgm:spPr/>
      <dgm:t>
        <a:bodyPr/>
        <a:lstStyle/>
        <a:p>
          <a:r>
            <a:rPr lang="en-US" sz="2800" b="1" dirty="0"/>
            <a:t>TRÌNH CHIẾU</a:t>
          </a:r>
        </a:p>
      </dgm:t>
    </dgm:pt>
    <dgm:pt modelId="{03F813D5-6E5F-4A75-8D65-CFAF8ADE6731}" type="parTrans" cxnId="{A5940742-B6F9-4561-955B-569AEFE00D2C}">
      <dgm:prSet/>
      <dgm:spPr/>
      <dgm:t>
        <a:bodyPr/>
        <a:lstStyle/>
        <a:p>
          <a:endParaRPr lang="en-US" sz="2000" b="1"/>
        </a:p>
      </dgm:t>
    </dgm:pt>
    <dgm:pt modelId="{68552447-18A8-4D8F-87D1-5BEDD62297C0}" type="sibTrans" cxnId="{A5940742-B6F9-4561-955B-569AEFE00D2C}">
      <dgm:prSet/>
      <dgm:spPr/>
      <dgm:t>
        <a:bodyPr/>
        <a:lstStyle/>
        <a:p>
          <a:endParaRPr lang="en-US" sz="2000" b="1"/>
        </a:p>
      </dgm:t>
    </dgm:pt>
    <dgm:pt modelId="{71D84091-12CE-47AD-9146-BC598BF4E054}">
      <dgm:prSet phldrT="[Text]" custT="1"/>
      <dgm:spPr/>
      <dgm:t>
        <a:bodyPr/>
        <a:lstStyle/>
        <a:p>
          <a:r>
            <a:rPr lang="en-US" sz="2800" b="1" dirty="0"/>
            <a:t>VẼ</a:t>
          </a:r>
        </a:p>
      </dgm:t>
    </dgm:pt>
    <dgm:pt modelId="{387F5AEA-6FCB-4585-BDD9-FCDF24A60C09}" type="parTrans" cxnId="{277AABB4-3E57-4FD9-9235-12074EDCA530}">
      <dgm:prSet/>
      <dgm:spPr/>
      <dgm:t>
        <a:bodyPr/>
        <a:lstStyle/>
        <a:p>
          <a:endParaRPr lang="en-US" sz="2000" b="1"/>
        </a:p>
      </dgm:t>
    </dgm:pt>
    <dgm:pt modelId="{EA78D7C1-5460-4437-A2E4-53C55F258B6E}" type="sibTrans" cxnId="{277AABB4-3E57-4FD9-9235-12074EDCA530}">
      <dgm:prSet/>
      <dgm:spPr/>
      <dgm:t>
        <a:bodyPr/>
        <a:lstStyle/>
        <a:p>
          <a:endParaRPr lang="en-US" sz="2000" b="1"/>
        </a:p>
      </dgm:t>
    </dgm:pt>
    <dgm:pt modelId="{31772BA8-406C-4801-A4BF-20D9029D9653}" type="pres">
      <dgm:prSet presAssocID="{B0148257-ABD8-4BE9-8122-26866B006A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460A22B3-977D-4FD0-9646-3F7AA657DC23}" type="pres">
      <dgm:prSet presAssocID="{B47531B7-212F-4DA7-A537-4084B852896E}" presName="hierRoot1" presStyleCnt="0"/>
      <dgm:spPr/>
    </dgm:pt>
    <dgm:pt modelId="{F2F138C6-96EB-4B1A-83D1-6EBA3BE3D61B}" type="pres">
      <dgm:prSet presAssocID="{B47531B7-212F-4DA7-A537-4084B852896E}" presName="composite" presStyleCnt="0"/>
      <dgm:spPr/>
    </dgm:pt>
    <dgm:pt modelId="{5E8A6ED9-F190-4197-9A2C-DD03F1442340}" type="pres">
      <dgm:prSet presAssocID="{B47531B7-212F-4DA7-A537-4084B852896E}" presName="background" presStyleLbl="node0" presStyleIdx="0" presStyleCnt="1"/>
      <dgm:spPr/>
    </dgm:pt>
    <dgm:pt modelId="{8FA6BC88-9331-4A71-B5A4-B57E698B64B9}" type="pres">
      <dgm:prSet presAssocID="{B47531B7-212F-4DA7-A537-4084B85289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1F49D93-C69D-4595-944E-94E8733D58FF}" type="pres">
      <dgm:prSet presAssocID="{B47531B7-212F-4DA7-A537-4084B852896E}" presName="hierChild2" presStyleCnt="0"/>
      <dgm:spPr/>
    </dgm:pt>
    <dgm:pt modelId="{89B2299F-09CE-4125-A643-0FE40794DFA8}" type="pres">
      <dgm:prSet presAssocID="{A2FA2772-E6C0-4DEB-A180-F233E776FB6C}" presName="Name10" presStyleLbl="parChTrans1D2" presStyleIdx="0" presStyleCnt="3"/>
      <dgm:spPr/>
      <dgm:t>
        <a:bodyPr/>
        <a:lstStyle/>
        <a:p>
          <a:endParaRPr lang="vi-VN"/>
        </a:p>
      </dgm:t>
    </dgm:pt>
    <dgm:pt modelId="{72198D41-6592-4D01-B31C-A2987E2E9A5E}" type="pres">
      <dgm:prSet presAssocID="{90EACB77-BB39-4544-A669-4C21A0BDC17B}" presName="hierRoot2" presStyleCnt="0"/>
      <dgm:spPr/>
    </dgm:pt>
    <dgm:pt modelId="{109AED25-C7C0-4828-AD9E-A4148B20FE19}" type="pres">
      <dgm:prSet presAssocID="{90EACB77-BB39-4544-A669-4C21A0BDC17B}" presName="composite2" presStyleCnt="0"/>
      <dgm:spPr/>
    </dgm:pt>
    <dgm:pt modelId="{05A0ECD3-0318-42FF-945C-4C02D46A96D5}" type="pres">
      <dgm:prSet presAssocID="{90EACB77-BB39-4544-A669-4C21A0BDC17B}" presName="background2" presStyleLbl="node2" presStyleIdx="0" presStyleCnt="3"/>
      <dgm:spPr/>
    </dgm:pt>
    <dgm:pt modelId="{2D36FF67-87CC-440F-AF1D-E2B017040C03}" type="pres">
      <dgm:prSet presAssocID="{90EACB77-BB39-4544-A669-4C21A0BDC17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313BE5E-64E6-44A4-8BD1-5A3E9F8DDE44}" type="pres">
      <dgm:prSet presAssocID="{90EACB77-BB39-4544-A669-4C21A0BDC17B}" presName="hierChild3" presStyleCnt="0"/>
      <dgm:spPr/>
    </dgm:pt>
    <dgm:pt modelId="{3909FA0F-B674-4ABA-AED2-3FDE167C2D68}" type="pres">
      <dgm:prSet presAssocID="{03F813D5-6E5F-4A75-8D65-CFAF8ADE6731}" presName="Name10" presStyleLbl="parChTrans1D2" presStyleIdx="1" presStyleCnt="3"/>
      <dgm:spPr/>
      <dgm:t>
        <a:bodyPr/>
        <a:lstStyle/>
        <a:p>
          <a:endParaRPr lang="vi-VN"/>
        </a:p>
      </dgm:t>
    </dgm:pt>
    <dgm:pt modelId="{3D59CBE0-A287-481E-A672-B92FF76CD8BD}" type="pres">
      <dgm:prSet presAssocID="{6E6A93C5-045D-4FF3-9B5B-53EFBA0A6E1B}" presName="hierRoot2" presStyleCnt="0"/>
      <dgm:spPr/>
    </dgm:pt>
    <dgm:pt modelId="{B8910923-30A7-43A0-B41F-417AFDCEECE6}" type="pres">
      <dgm:prSet presAssocID="{6E6A93C5-045D-4FF3-9B5B-53EFBA0A6E1B}" presName="composite2" presStyleCnt="0"/>
      <dgm:spPr/>
    </dgm:pt>
    <dgm:pt modelId="{E6B894F4-5C51-4A41-8A2C-C3EC4114AD61}" type="pres">
      <dgm:prSet presAssocID="{6E6A93C5-045D-4FF3-9B5B-53EFBA0A6E1B}" presName="background2" presStyleLbl="node2" presStyleIdx="1" presStyleCnt="3"/>
      <dgm:spPr/>
    </dgm:pt>
    <dgm:pt modelId="{9B0AF012-8D69-4A73-A1ED-47DA981EE474}" type="pres">
      <dgm:prSet presAssocID="{6E6A93C5-045D-4FF3-9B5B-53EFBA0A6E1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5ED88292-E114-4E51-A1E9-82427C6E7390}" type="pres">
      <dgm:prSet presAssocID="{6E6A93C5-045D-4FF3-9B5B-53EFBA0A6E1B}" presName="hierChild3" presStyleCnt="0"/>
      <dgm:spPr/>
    </dgm:pt>
    <dgm:pt modelId="{BE357853-1937-4428-8EF2-61C5B5A2C65F}" type="pres">
      <dgm:prSet presAssocID="{387F5AEA-6FCB-4585-BDD9-FCDF24A60C09}" presName="Name10" presStyleLbl="parChTrans1D2" presStyleIdx="2" presStyleCnt="3"/>
      <dgm:spPr/>
      <dgm:t>
        <a:bodyPr/>
        <a:lstStyle/>
        <a:p>
          <a:endParaRPr lang="vi-VN"/>
        </a:p>
      </dgm:t>
    </dgm:pt>
    <dgm:pt modelId="{7211DE84-C20B-4FD0-8006-32D2B050EB82}" type="pres">
      <dgm:prSet presAssocID="{71D84091-12CE-47AD-9146-BC598BF4E054}" presName="hierRoot2" presStyleCnt="0"/>
      <dgm:spPr/>
    </dgm:pt>
    <dgm:pt modelId="{A1E1F0AE-5664-4E69-B27B-4B239665A4AB}" type="pres">
      <dgm:prSet presAssocID="{71D84091-12CE-47AD-9146-BC598BF4E054}" presName="composite2" presStyleCnt="0"/>
      <dgm:spPr/>
    </dgm:pt>
    <dgm:pt modelId="{E0E9F522-4F77-49FF-80E5-B3B81F052300}" type="pres">
      <dgm:prSet presAssocID="{71D84091-12CE-47AD-9146-BC598BF4E054}" presName="background2" presStyleLbl="node2" presStyleIdx="2" presStyleCnt="3"/>
      <dgm:spPr/>
    </dgm:pt>
    <dgm:pt modelId="{150BAD2C-5E00-4361-B035-497CA478FB92}" type="pres">
      <dgm:prSet presAssocID="{71D84091-12CE-47AD-9146-BC598BF4E05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D5920E1-4B92-40AF-A786-C85FD393814D}" type="pres">
      <dgm:prSet presAssocID="{71D84091-12CE-47AD-9146-BC598BF4E054}" presName="hierChild3" presStyleCnt="0"/>
      <dgm:spPr/>
    </dgm:pt>
  </dgm:ptLst>
  <dgm:cxnLst>
    <dgm:cxn modelId="{44A722D5-4BF8-4BDE-9E2D-D446BE085503}" type="presOf" srcId="{B0148257-ABD8-4BE9-8122-26866B006AFB}" destId="{31772BA8-406C-4801-A4BF-20D9029D9653}" srcOrd="0" destOrd="0" presId="urn:microsoft.com/office/officeart/2005/8/layout/hierarchy1"/>
    <dgm:cxn modelId="{A5940742-B6F9-4561-955B-569AEFE00D2C}" srcId="{B47531B7-212F-4DA7-A537-4084B852896E}" destId="{6E6A93C5-045D-4FF3-9B5B-53EFBA0A6E1B}" srcOrd="1" destOrd="0" parTransId="{03F813D5-6E5F-4A75-8D65-CFAF8ADE6731}" sibTransId="{68552447-18A8-4D8F-87D1-5BEDD62297C0}"/>
    <dgm:cxn modelId="{E065714E-C9A0-4B2C-B4EE-2E53F0CF936B}" srcId="{B0148257-ABD8-4BE9-8122-26866B006AFB}" destId="{B47531B7-212F-4DA7-A537-4084B852896E}" srcOrd="0" destOrd="0" parTransId="{73FB4EFA-E358-436C-ABC0-5E0F0EA3E965}" sibTransId="{999A52FF-4DBC-4C07-8841-705738755A14}"/>
    <dgm:cxn modelId="{277AABB4-3E57-4FD9-9235-12074EDCA530}" srcId="{B47531B7-212F-4DA7-A537-4084B852896E}" destId="{71D84091-12CE-47AD-9146-BC598BF4E054}" srcOrd="2" destOrd="0" parTransId="{387F5AEA-6FCB-4585-BDD9-FCDF24A60C09}" sibTransId="{EA78D7C1-5460-4437-A2E4-53C55F258B6E}"/>
    <dgm:cxn modelId="{219FAA1A-CF89-43BD-B53C-0A6B2A6B6EBE}" type="presOf" srcId="{387F5AEA-6FCB-4585-BDD9-FCDF24A60C09}" destId="{BE357853-1937-4428-8EF2-61C5B5A2C65F}" srcOrd="0" destOrd="0" presId="urn:microsoft.com/office/officeart/2005/8/layout/hierarchy1"/>
    <dgm:cxn modelId="{12C5484F-8A4C-4E51-A28B-4237FC66742A}" type="presOf" srcId="{03F813D5-6E5F-4A75-8D65-CFAF8ADE6731}" destId="{3909FA0F-B674-4ABA-AED2-3FDE167C2D68}" srcOrd="0" destOrd="0" presId="urn:microsoft.com/office/officeart/2005/8/layout/hierarchy1"/>
    <dgm:cxn modelId="{68D2AD12-0087-4CC7-B0B6-85DEFD44B67C}" type="presOf" srcId="{71D84091-12CE-47AD-9146-BC598BF4E054}" destId="{150BAD2C-5E00-4361-B035-497CA478FB92}" srcOrd="0" destOrd="0" presId="urn:microsoft.com/office/officeart/2005/8/layout/hierarchy1"/>
    <dgm:cxn modelId="{A2DA8C54-80AD-47AA-B009-C158F884DAAC}" type="presOf" srcId="{90EACB77-BB39-4544-A669-4C21A0BDC17B}" destId="{2D36FF67-87CC-440F-AF1D-E2B017040C03}" srcOrd="0" destOrd="0" presId="urn:microsoft.com/office/officeart/2005/8/layout/hierarchy1"/>
    <dgm:cxn modelId="{080ECD3A-7C94-4BED-BE73-3ECC4A1A4A22}" type="presOf" srcId="{A2FA2772-E6C0-4DEB-A180-F233E776FB6C}" destId="{89B2299F-09CE-4125-A643-0FE40794DFA8}" srcOrd="0" destOrd="0" presId="urn:microsoft.com/office/officeart/2005/8/layout/hierarchy1"/>
    <dgm:cxn modelId="{B0FF16D0-EB30-4029-B8EC-8A1A2D74B7B8}" type="presOf" srcId="{B47531B7-212F-4DA7-A537-4084B852896E}" destId="{8FA6BC88-9331-4A71-B5A4-B57E698B64B9}" srcOrd="0" destOrd="0" presId="urn:microsoft.com/office/officeart/2005/8/layout/hierarchy1"/>
    <dgm:cxn modelId="{1B3685AC-D53D-428B-8FFB-1B6B9F9AAB38}" srcId="{B47531B7-212F-4DA7-A537-4084B852896E}" destId="{90EACB77-BB39-4544-A669-4C21A0BDC17B}" srcOrd="0" destOrd="0" parTransId="{A2FA2772-E6C0-4DEB-A180-F233E776FB6C}" sibTransId="{975AD65D-9C35-4164-B8E9-FDD1C3AF75BF}"/>
    <dgm:cxn modelId="{562C4DE8-C41F-46D9-B5C1-317FD8ACC161}" type="presOf" srcId="{6E6A93C5-045D-4FF3-9B5B-53EFBA0A6E1B}" destId="{9B0AF012-8D69-4A73-A1ED-47DA981EE474}" srcOrd="0" destOrd="0" presId="urn:microsoft.com/office/officeart/2005/8/layout/hierarchy1"/>
    <dgm:cxn modelId="{F9504B95-876B-4C9E-84B5-A8CC5ACA74EB}" type="presParOf" srcId="{31772BA8-406C-4801-A4BF-20D9029D9653}" destId="{460A22B3-977D-4FD0-9646-3F7AA657DC23}" srcOrd="0" destOrd="0" presId="urn:microsoft.com/office/officeart/2005/8/layout/hierarchy1"/>
    <dgm:cxn modelId="{FF80E278-8BC9-44FB-A747-4E47DBB75048}" type="presParOf" srcId="{460A22B3-977D-4FD0-9646-3F7AA657DC23}" destId="{F2F138C6-96EB-4B1A-83D1-6EBA3BE3D61B}" srcOrd="0" destOrd="0" presId="urn:microsoft.com/office/officeart/2005/8/layout/hierarchy1"/>
    <dgm:cxn modelId="{AFEF258D-1B0A-4973-9435-EE6E77269CDB}" type="presParOf" srcId="{F2F138C6-96EB-4B1A-83D1-6EBA3BE3D61B}" destId="{5E8A6ED9-F190-4197-9A2C-DD03F1442340}" srcOrd="0" destOrd="0" presId="urn:microsoft.com/office/officeart/2005/8/layout/hierarchy1"/>
    <dgm:cxn modelId="{05A63B34-F3B6-480E-9510-76F160250513}" type="presParOf" srcId="{F2F138C6-96EB-4B1A-83D1-6EBA3BE3D61B}" destId="{8FA6BC88-9331-4A71-B5A4-B57E698B64B9}" srcOrd="1" destOrd="0" presId="urn:microsoft.com/office/officeart/2005/8/layout/hierarchy1"/>
    <dgm:cxn modelId="{BBCB57A4-DD73-498F-9350-716CBA7A4AD9}" type="presParOf" srcId="{460A22B3-977D-4FD0-9646-3F7AA657DC23}" destId="{41F49D93-C69D-4595-944E-94E8733D58FF}" srcOrd="1" destOrd="0" presId="urn:microsoft.com/office/officeart/2005/8/layout/hierarchy1"/>
    <dgm:cxn modelId="{27B25CB6-AC81-4AE3-97B1-8183B58F1C7F}" type="presParOf" srcId="{41F49D93-C69D-4595-944E-94E8733D58FF}" destId="{89B2299F-09CE-4125-A643-0FE40794DFA8}" srcOrd="0" destOrd="0" presId="urn:microsoft.com/office/officeart/2005/8/layout/hierarchy1"/>
    <dgm:cxn modelId="{E45638D9-C154-49BF-BF42-127177E10837}" type="presParOf" srcId="{41F49D93-C69D-4595-944E-94E8733D58FF}" destId="{72198D41-6592-4D01-B31C-A2987E2E9A5E}" srcOrd="1" destOrd="0" presId="urn:microsoft.com/office/officeart/2005/8/layout/hierarchy1"/>
    <dgm:cxn modelId="{F1658519-CDF2-4E12-BEC2-0A2E42DB4C95}" type="presParOf" srcId="{72198D41-6592-4D01-B31C-A2987E2E9A5E}" destId="{109AED25-C7C0-4828-AD9E-A4148B20FE19}" srcOrd="0" destOrd="0" presId="urn:microsoft.com/office/officeart/2005/8/layout/hierarchy1"/>
    <dgm:cxn modelId="{4301D6B7-EDD1-4A64-8E52-5F94B7A5BB97}" type="presParOf" srcId="{109AED25-C7C0-4828-AD9E-A4148B20FE19}" destId="{05A0ECD3-0318-42FF-945C-4C02D46A96D5}" srcOrd="0" destOrd="0" presId="urn:microsoft.com/office/officeart/2005/8/layout/hierarchy1"/>
    <dgm:cxn modelId="{7DD9ED4E-B3EB-45EE-9308-F61579D05207}" type="presParOf" srcId="{109AED25-C7C0-4828-AD9E-A4148B20FE19}" destId="{2D36FF67-87CC-440F-AF1D-E2B017040C03}" srcOrd="1" destOrd="0" presId="urn:microsoft.com/office/officeart/2005/8/layout/hierarchy1"/>
    <dgm:cxn modelId="{3A72FA80-7075-4FFB-B5DD-5C8597665EC3}" type="presParOf" srcId="{72198D41-6592-4D01-B31C-A2987E2E9A5E}" destId="{1313BE5E-64E6-44A4-8BD1-5A3E9F8DDE44}" srcOrd="1" destOrd="0" presId="urn:microsoft.com/office/officeart/2005/8/layout/hierarchy1"/>
    <dgm:cxn modelId="{D8DA6E77-6349-4220-BEB1-41426C3705C3}" type="presParOf" srcId="{41F49D93-C69D-4595-944E-94E8733D58FF}" destId="{3909FA0F-B674-4ABA-AED2-3FDE167C2D68}" srcOrd="2" destOrd="0" presId="urn:microsoft.com/office/officeart/2005/8/layout/hierarchy1"/>
    <dgm:cxn modelId="{3E5B5F0A-72E1-4B38-95E7-90F16A0D73D1}" type="presParOf" srcId="{41F49D93-C69D-4595-944E-94E8733D58FF}" destId="{3D59CBE0-A287-481E-A672-B92FF76CD8BD}" srcOrd="3" destOrd="0" presId="urn:microsoft.com/office/officeart/2005/8/layout/hierarchy1"/>
    <dgm:cxn modelId="{ED6357DA-3D64-4AD4-87D2-B67392483168}" type="presParOf" srcId="{3D59CBE0-A287-481E-A672-B92FF76CD8BD}" destId="{B8910923-30A7-43A0-B41F-417AFDCEECE6}" srcOrd="0" destOrd="0" presId="urn:microsoft.com/office/officeart/2005/8/layout/hierarchy1"/>
    <dgm:cxn modelId="{54D31E56-BD1B-47B1-9299-53481F32C45B}" type="presParOf" srcId="{B8910923-30A7-43A0-B41F-417AFDCEECE6}" destId="{E6B894F4-5C51-4A41-8A2C-C3EC4114AD61}" srcOrd="0" destOrd="0" presId="urn:microsoft.com/office/officeart/2005/8/layout/hierarchy1"/>
    <dgm:cxn modelId="{54E50300-8486-40FE-AAEB-2D0584FC6FE4}" type="presParOf" srcId="{B8910923-30A7-43A0-B41F-417AFDCEECE6}" destId="{9B0AF012-8D69-4A73-A1ED-47DA981EE474}" srcOrd="1" destOrd="0" presId="urn:microsoft.com/office/officeart/2005/8/layout/hierarchy1"/>
    <dgm:cxn modelId="{F17F8026-7A23-4BB7-A492-AC731E1EFA7B}" type="presParOf" srcId="{3D59CBE0-A287-481E-A672-B92FF76CD8BD}" destId="{5ED88292-E114-4E51-A1E9-82427C6E7390}" srcOrd="1" destOrd="0" presId="urn:microsoft.com/office/officeart/2005/8/layout/hierarchy1"/>
    <dgm:cxn modelId="{55763367-3142-4555-B37C-6EFCA793CD19}" type="presParOf" srcId="{41F49D93-C69D-4595-944E-94E8733D58FF}" destId="{BE357853-1937-4428-8EF2-61C5B5A2C65F}" srcOrd="4" destOrd="0" presId="urn:microsoft.com/office/officeart/2005/8/layout/hierarchy1"/>
    <dgm:cxn modelId="{9D49E837-018F-45F5-A0A6-22B6FC865EC7}" type="presParOf" srcId="{41F49D93-C69D-4595-944E-94E8733D58FF}" destId="{7211DE84-C20B-4FD0-8006-32D2B050EB82}" srcOrd="5" destOrd="0" presId="urn:microsoft.com/office/officeart/2005/8/layout/hierarchy1"/>
    <dgm:cxn modelId="{2765B970-06D0-4914-8BC7-DACAC5987B69}" type="presParOf" srcId="{7211DE84-C20B-4FD0-8006-32D2B050EB82}" destId="{A1E1F0AE-5664-4E69-B27B-4B239665A4AB}" srcOrd="0" destOrd="0" presId="urn:microsoft.com/office/officeart/2005/8/layout/hierarchy1"/>
    <dgm:cxn modelId="{C980CFD1-3CC6-4DCB-A749-98B89A1B126C}" type="presParOf" srcId="{A1E1F0AE-5664-4E69-B27B-4B239665A4AB}" destId="{E0E9F522-4F77-49FF-80E5-B3B81F052300}" srcOrd="0" destOrd="0" presId="urn:microsoft.com/office/officeart/2005/8/layout/hierarchy1"/>
    <dgm:cxn modelId="{CF85069C-7C63-4B3D-8A8A-7100C7503461}" type="presParOf" srcId="{A1E1F0AE-5664-4E69-B27B-4B239665A4AB}" destId="{150BAD2C-5E00-4361-B035-497CA478FB92}" srcOrd="1" destOrd="0" presId="urn:microsoft.com/office/officeart/2005/8/layout/hierarchy1"/>
    <dgm:cxn modelId="{3363ED9E-B29A-431C-ABB6-95722262D0CC}" type="presParOf" srcId="{7211DE84-C20B-4FD0-8006-32D2B050EB82}" destId="{4D5920E1-4B92-40AF-A786-C85FD39381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2FF85-0CAC-4DB3-9FF7-203DA40F4B49}">
      <dsp:nvSpPr>
        <dsp:cNvPr id="0" name=""/>
        <dsp:cNvSpPr/>
      </dsp:nvSpPr>
      <dsp:spPr>
        <a:xfrm rot="16200000">
          <a:off x="-181496" y="181504"/>
          <a:ext cx="2308324" cy="194531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A.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Ctrl + O  	               </a:t>
          </a:r>
        </a:p>
      </dsp:txBody>
      <dsp:txXfrm rot="5400000">
        <a:off x="9" y="461664"/>
        <a:ext cx="1945314" cy="1384994"/>
      </dsp:txXfrm>
    </dsp:sp>
    <dsp:sp modelId="{92071D31-EECB-4E1D-A426-535094693141}">
      <dsp:nvSpPr>
        <dsp:cNvPr id="0" name=""/>
        <dsp:cNvSpPr/>
      </dsp:nvSpPr>
      <dsp:spPr>
        <a:xfrm rot="16200000">
          <a:off x="1911690" y="181504"/>
          <a:ext cx="2308324" cy="194531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B.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Ctrl + S	</a:t>
          </a:r>
        </a:p>
      </dsp:txBody>
      <dsp:txXfrm rot="5400000">
        <a:off x="2093195" y="461664"/>
        <a:ext cx="1945314" cy="1384994"/>
      </dsp:txXfrm>
    </dsp:sp>
    <dsp:sp modelId="{5E50C98C-FC61-4C9E-BAE9-6F69682BD3C1}">
      <dsp:nvSpPr>
        <dsp:cNvPr id="0" name=""/>
        <dsp:cNvSpPr/>
      </dsp:nvSpPr>
      <dsp:spPr>
        <a:xfrm rot="16200000">
          <a:off x="4002904" y="181504"/>
          <a:ext cx="2308324" cy="194531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C.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Ctrl + B	     </a:t>
          </a:r>
        </a:p>
      </dsp:txBody>
      <dsp:txXfrm rot="5400000">
        <a:off x="4184409" y="461664"/>
        <a:ext cx="1945314" cy="1384994"/>
      </dsp:txXfrm>
    </dsp:sp>
    <dsp:sp modelId="{6846BD77-E652-4363-AD72-A97EB1E2144F}">
      <dsp:nvSpPr>
        <dsp:cNvPr id="0" name=""/>
        <dsp:cNvSpPr/>
      </dsp:nvSpPr>
      <dsp:spPr>
        <a:xfrm rot="16200000">
          <a:off x="6094117" y="181504"/>
          <a:ext cx="2308324" cy="194531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D.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00"/>
              </a:solidFill>
            </a:rPr>
            <a:t>Ctrl + N</a:t>
          </a:r>
        </a:p>
      </dsp:txBody>
      <dsp:txXfrm rot="5400000">
        <a:off x="6275622" y="461664"/>
        <a:ext cx="1945314" cy="1384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57853-1937-4428-8EF2-61C5B5A2C65F}">
      <dsp:nvSpPr>
        <dsp:cNvPr id="0" name=""/>
        <dsp:cNvSpPr/>
      </dsp:nvSpPr>
      <dsp:spPr>
        <a:xfrm>
          <a:off x="2578399" y="1414769"/>
          <a:ext cx="1829832" cy="43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23"/>
              </a:lnTo>
              <a:lnTo>
                <a:pt x="1829832" y="296723"/>
              </a:lnTo>
              <a:lnTo>
                <a:pt x="1829832" y="435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9FA0F-B674-4ABA-AED2-3FDE167C2D68}">
      <dsp:nvSpPr>
        <dsp:cNvPr id="0" name=""/>
        <dsp:cNvSpPr/>
      </dsp:nvSpPr>
      <dsp:spPr>
        <a:xfrm>
          <a:off x="2532679" y="1414769"/>
          <a:ext cx="91440" cy="435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2299F-09CE-4125-A643-0FE40794DFA8}">
      <dsp:nvSpPr>
        <dsp:cNvPr id="0" name=""/>
        <dsp:cNvSpPr/>
      </dsp:nvSpPr>
      <dsp:spPr>
        <a:xfrm>
          <a:off x="748567" y="1414769"/>
          <a:ext cx="1829832" cy="435416"/>
        </a:xfrm>
        <a:custGeom>
          <a:avLst/>
          <a:gdLst/>
          <a:ahLst/>
          <a:cxnLst/>
          <a:rect l="0" t="0" r="0" b="0"/>
          <a:pathLst>
            <a:path>
              <a:moveTo>
                <a:pt x="1829832" y="0"/>
              </a:moveTo>
              <a:lnTo>
                <a:pt x="1829832" y="296723"/>
              </a:lnTo>
              <a:lnTo>
                <a:pt x="0" y="296723"/>
              </a:lnTo>
              <a:lnTo>
                <a:pt x="0" y="435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A6ED9-F190-4197-9A2C-DD03F1442340}">
      <dsp:nvSpPr>
        <dsp:cNvPr id="0" name=""/>
        <dsp:cNvSpPr/>
      </dsp:nvSpPr>
      <dsp:spPr>
        <a:xfrm>
          <a:off x="1829832" y="464088"/>
          <a:ext cx="1497135" cy="95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6BC88-9331-4A71-B5A4-B57E698B64B9}">
      <dsp:nvSpPr>
        <dsp:cNvPr id="0" name=""/>
        <dsp:cNvSpPr/>
      </dsp:nvSpPr>
      <dsp:spPr>
        <a:xfrm>
          <a:off x="1996180" y="622119"/>
          <a:ext cx="1497135" cy="95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HỌC TẬP</a:t>
          </a:r>
        </a:p>
      </dsp:txBody>
      <dsp:txXfrm>
        <a:off x="2024024" y="649963"/>
        <a:ext cx="1441447" cy="894992"/>
      </dsp:txXfrm>
    </dsp:sp>
    <dsp:sp modelId="{05A0ECD3-0318-42FF-945C-4C02D46A96D5}">
      <dsp:nvSpPr>
        <dsp:cNvPr id="0" name=""/>
        <dsp:cNvSpPr/>
      </dsp:nvSpPr>
      <dsp:spPr>
        <a:xfrm>
          <a:off x="0" y="1850186"/>
          <a:ext cx="1497135" cy="95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FF67-87CC-440F-AF1D-E2B017040C03}">
      <dsp:nvSpPr>
        <dsp:cNvPr id="0" name=""/>
        <dsp:cNvSpPr/>
      </dsp:nvSpPr>
      <dsp:spPr>
        <a:xfrm>
          <a:off x="166348" y="2008217"/>
          <a:ext cx="1497135" cy="95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SOẠN THẢO </a:t>
          </a:r>
        </a:p>
      </dsp:txBody>
      <dsp:txXfrm>
        <a:off x="194192" y="2036061"/>
        <a:ext cx="1441447" cy="894992"/>
      </dsp:txXfrm>
    </dsp:sp>
    <dsp:sp modelId="{E6B894F4-5C51-4A41-8A2C-C3EC4114AD61}">
      <dsp:nvSpPr>
        <dsp:cNvPr id="0" name=""/>
        <dsp:cNvSpPr/>
      </dsp:nvSpPr>
      <dsp:spPr>
        <a:xfrm>
          <a:off x="1829832" y="1850186"/>
          <a:ext cx="1497135" cy="95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F012-8D69-4A73-A1ED-47DA981EE474}">
      <dsp:nvSpPr>
        <dsp:cNvPr id="0" name=""/>
        <dsp:cNvSpPr/>
      </dsp:nvSpPr>
      <dsp:spPr>
        <a:xfrm>
          <a:off x="1996180" y="2008217"/>
          <a:ext cx="1497135" cy="95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TRÌNH CHIẾU</a:t>
          </a:r>
        </a:p>
      </dsp:txBody>
      <dsp:txXfrm>
        <a:off x="2024024" y="2036061"/>
        <a:ext cx="1441447" cy="894992"/>
      </dsp:txXfrm>
    </dsp:sp>
    <dsp:sp modelId="{E0E9F522-4F77-49FF-80E5-B3B81F052300}">
      <dsp:nvSpPr>
        <dsp:cNvPr id="0" name=""/>
        <dsp:cNvSpPr/>
      </dsp:nvSpPr>
      <dsp:spPr>
        <a:xfrm>
          <a:off x="3659664" y="1850186"/>
          <a:ext cx="1497135" cy="95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BAD2C-5E00-4361-B035-497CA478FB92}">
      <dsp:nvSpPr>
        <dsp:cNvPr id="0" name=""/>
        <dsp:cNvSpPr/>
      </dsp:nvSpPr>
      <dsp:spPr>
        <a:xfrm>
          <a:off x="3826012" y="2008217"/>
          <a:ext cx="1497135" cy="95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VẼ</a:t>
          </a:r>
        </a:p>
      </dsp:txBody>
      <dsp:txXfrm>
        <a:off x="3853856" y="2036061"/>
        <a:ext cx="1441447" cy="894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90-AC78-43B0-BB96-E4669C0818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3809-2B8D-4F89-AA90-42471D75D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6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7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4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28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3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93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2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14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2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5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7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88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7166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14118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804120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8778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409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8349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68895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53200" y="2337065"/>
            <a:ext cx="2679700" cy="2831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38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759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08033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154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5.png"/><Relationship Id="rId5" Type="http://schemas.openxmlformats.org/officeDocument/2006/relationships/tags" Target="../tags/tag17.xml"/><Relationship Id="rId10" Type="http://schemas.openxmlformats.org/officeDocument/2006/relationships/image" Target="../media/image24.png"/><Relationship Id="rId4" Type="http://schemas.openxmlformats.org/officeDocument/2006/relationships/tags" Target="../tags/tag16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8.png"/><Relationship Id="rId2" Type="http://schemas.openxmlformats.org/officeDocument/2006/relationships/tags" Target="../tags/tag19.xml"/><Relationship Id="rId16" Type="http://schemas.openxmlformats.org/officeDocument/2006/relationships/notesSlide" Target="../notesSlides/notesSlide11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7.xml"/><Relationship Id="rId19" Type="http://schemas.openxmlformats.org/officeDocument/2006/relationships/image" Target="../media/image27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8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15" Type="http://schemas.openxmlformats.org/officeDocument/2006/relationships/image" Target="../media/image28.pn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2.xml"/><Relationship Id="rId4" Type="http://schemas.openxmlformats.org/officeDocument/2006/relationships/notesSlide" Target="../notesSlides/notesSlide4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>
            <a:extLst>
              <a:ext uri="{FF2B5EF4-FFF2-40B4-BE49-F238E27FC236}">
                <a16:creationId xmlns:a16="http://schemas.microsoft.com/office/drawing/2014/main" xmlns="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712" y="2450670"/>
            <a:ext cx="3052488" cy="26928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6B3BC74-CBDC-4AE7-8947-81E0FB82D2F0}"/>
              </a:ext>
            </a:extLst>
          </p:cNvPr>
          <p:cNvGrpSpPr/>
          <p:nvPr/>
        </p:nvGrpSpPr>
        <p:grpSpPr>
          <a:xfrm>
            <a:off x="22859" y="46074"/>
            <a:ext cx="9083041" cy="5050204"/>
            <a:chOff x="22859" y="46074"/>
            <a:chExt cx="9083041" cy="50502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681B154-4664-4C26-BCD4-E41FB5E19B77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xmlns="" id="{A4EA3D53-DD4D-4EBF-A965-14E1ABF498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C2B12B35-943F-451F-99E9-65357859C7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71D447F-6ED5-4825-8155-5089EB7AD733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111F1669-3762-4947-9111-9186631C82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26A4DCF9-BAEE-4147-BFD0-0F73F4BB74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1C2787-809B-41BB-B6B6-A153A34DA8EC}"/>
              </a:ext>
            </a:extLst>
          </p:cNvPr>
          <p:cNvSpPr/>
          <p:nvPr/>
        </p:nvSpPr>
        <p:spPr>
          <a:xfrm>
            <a:off x="364614" y="537410"/>
            <a:ext cx="8627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MỪNG CÁC 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507DCD-DF2D-4F2B-B613-B013FAAAB2D5}"/>
              </a:ext>
            </a:extLst>
          </p:cNvPr>
          <p:cNvSpPr/>
          <p:nvPr/>
        </p:nvSpPr>
        <p:spPr>
          <a:xfrm>
            <a:off x="307655" y="1923504"/>
            <a:ext cx="86273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ĐẾN VỚI TIẾT TIN HỌC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5407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266A825-FE87-4050-BB02-F9427FB137BE}"/>
              </a:ext>
            </a:extLst>
          </p:cNvPr>
          <p:cNvGrpSpPr/>
          <p:nvPr/>
        </p:nvGrpSpPr>
        <p:grpSpPr>
          <a:xfrm>
            <a:off x="2856878" y="46074"/>
            <a:ext cx="6249022" cy="5044250"/>
            <a:chOff x="2856878" y="46074"/>
            <a:chExt cx="6249022" cy="50442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069A36B4-04D6-4669-B1B9-736A330A1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114" t="90522" b="291"/>
            <a:stretch/>
          </p:blipFill>
          <p:spPr>
            <a:xfrm>
              <a:off x="8878063" y="177800"/>
              <a:ext cx="227837" cy="48069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DAD5370-F13E-4FC8-954E-28BDF8D5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281" t="90522" b="680"/>
            <a:stretch/>
          </p:blipFill>
          <p:spPr>
            <a:xfrm rot="5400000">
              <a:off x="5819827" y="-2916875"/>
              <a:ext cx="226606" cy="61525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2766D6D-760B-4029-B1FF-E47961D31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281" t="90522" b="680"/>
            <a:stretch/>
          </p:blipFill>
          <p:spPr>
            <a:xfrm rot="5400000">
              <a:off x="5819966" y="1900769"/>
              <a:ext cx="226606" cy="6152504"/>
            </a:xfrm>
            <a:prstGeom prst="rect">
              <a:avLst/>
            </a:prstGeom>
          </p:spPr>
        </p:pic>
      </p:grpSp>
      <p:pic>
        <p:nvPicPr>
          <p:cNvPr id="12" name="PA_图片 11">
            <a:extLst>
              <a:ext uri="{FF2B5EF4-FFF2-40B4-BE49-F238E27FC236}">
                <a16:creationId xmlns:a16="http://schemas.microsoft.com/office/drawing/2014/main" xmlns="" id="{2E4BF8E6-ED55-473D-A02D-7AB83D798F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0" y="1385347"/>
            <a:ext cx="227837" cy="239185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13A907BA-4E27-4DD7-9FFF-C5D5593D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406"/>
            <a:ext cx="8839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(word),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(paint).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 / : * “,” &lt; 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con(sub folder)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3799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34" name="Content Placeholder 1">
            <a:extLst>
              <a:ext uri="{FF2B5EF4-FFF2-40B4-BE49-F238E27FC236}">
                <a16:creationId xmlns:a16="http://schemas.microsoft.com/office/drawing/2014/main" xmlns="" id="{54972B96-EE43-4231-9FB3-B19DA0CBA0CF}"/>
              </a:ext>
            </a:extLst>
          </p:cNvPr>
          <p:cNvSpPr txBox="1">
            <a:spLocks/>
          </p:cNvSpPr>
          <p:nvPr/>
        </p:nvSpPr>
        <p:spPr>
          <a:xfrm>
            <a:off x="454479" y="628650"/>
            <a:ext cx="9144000" cy="45783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TÊN. PHẦN MỞ RỘNG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TÊN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MỞ RỘNG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695FEC2-E74A-4375-897A-D6FA2C6FD092}"/>
              </a:ext>
            </a:extLst>
          </p:cNvPr>
          <p:cNvSpPr/>
          <p:nvPr/>
        </p:nvSpPr>
        <p:spPr>
          <a:xfrm>
            <a:off x="377826" y="3275014"/>
            <a:ext cx="667067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</a:rPr>
              <a:t>Baitap1.docx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xmlns="" id="{D08D2A90-7A52-4065-9495-EB5B974731FD}"/>
              </a:ext>
            </a:extLst>
          </p:cNvPr>
          <p:cNvSpPr/>
          <p:nvPr/>
        </p:nvSpPr>
        <p:spPr>
          <a:xfrm rot="5400000">
            <a:off x="2854010" y="2105764"/>
            <a:ext cx="370629" cy="1887651"/>
          </a:xfrm>
          <a:prstGeom prst="leftBrac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xmlns="" id="{FD64A981-54C9-4F7D-85C2-BCBD2B0715F7}"/>
              </a:ext>
            </a:extLst>
          </p:cNvPr>
          <p:cNvSpPr/>
          <p:nvPr/>
        </p:nvSpPr>
        <p:spPr>
          <a:xfrm rot="16200000">
            <a:off x="4618605" y="3292440"/>
            <a:ext cx="378278" cy="1295400"/>
          </a:xfrm>
          <a:prstGeom prst="leftBrace">
            <a:avLst>
              <a:gd name="adj1" fmla="val 8333"/>
              <a:gd name="adj2" fmla="val 51260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DF28F9C-A72D-41BF-87A0-E4C707D09991}"/>
              </a:ext>
            </a:extLst>
          </p:cNvPr>
          <p:cNvSpPr/>
          <p:nvPr/>
        </p:nvSpPr>
        <p:spPr>
          <a:xfrm>
            <a:off x="1750559" y="2261189"/>
            <a:ext cx="2707141" cy="588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0070C0"/>
                </a:solidFill>
              </a:rPr>
              <a:t>Phần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tên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12DE836-6573-4FD7-840E-0B9BC6E0BD1D}"/>
              </a:ext>
            </a:extLst>
          </p:cNvPr>
          <p:cNvSpPr/>
          <p:nvPr/>
        </p:nvSpPr>
        <p:spPr>
          <a:xfrm>
            <a:off x="3104129" y="4164384"/>
            <a:ext cx="3286804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0070C0"/>
                </a:solidFill>
              </a:rPr>
              <a:t>Phần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mở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rộng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9C37A1B-D6BB-44A2-8F66-B035100D7450}"/>
              </a:ext>
            </a:extLst>
          </p:cNvPr>
          <p:cNvSpPr txBox="1"/>
          <p:nvPr/>
        </p:nvSpPr>
        <p:spPr>
          <a:xfrm>
            <a:off x="-228600" y="1463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754C24"/>
                </a:solidFill>
                <a:ea typeface="造字工房悦黑演示版常规体" pitchFamily="50" charset="-122"/>
                <a:cs typeface="文泉驿微米黑" panose="020B0606030804020204" pitchFamily="34" charset="-122"/>
              </a:defRPr>
            </a:lvl1pPr>
          </a:lstStyle>
          <a:p>
            <a:r>
              <a:rPr lang="en-US" altLang="en-US" dirty="0"/>
              <a:t>TÊN TỆP:</a:t>
            </a:r>
          </a:p>
        </p:txBody>
      </p:sp>
    </p:spTree>
    <p:extLst>
      <p:ext uri="{BB962C8B-B14F-4D97-AF65-F5344CB8AC3E}">
        <p14:creationId xmlns:p14="http://schemas.microsoft.com/office/powerpoint/2010/main" val="39296980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9">
            <a:extLst>
              <a:ext uri="{FF2B5EF4-FFF2-40B4-BE49-F238E27FC236}">
                <a16:creationId xmlns:a16="http://schemas.microsoft.com/office/drawing/2014/main" xmlns="" id="{2AA6BF72-4A15-4221-A9C4-2317A9AB0013}"/>
              </a:ext>
            </a:extLst>
          </p:cNvPr>
          <p:cNvSpPr txBox="1">
            <a:spLocks/>
          </p:cNvSpPr>
          <p:nvPr/>
        </p:nvSpPr>
        <p:spPr>
          <a:xfrm>
            <a:off x="233537" y="272680"/>
            <a:ext cx="8548008" cy="38401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B5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HOCTAP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0B90D14-EF87-4D07-908E-7BCADD567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28400"/>
              </p:ext>
            </p:extLst>
          </p:nvPr>
        </p:nvGraphicFramePr>
        <p:xfrm>
          <a:off x="461374" y="1413079"/>
          <a:ext cx="6403522" cy="30071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1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179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Thư</a:t>
                      </a:r>
                      <a:r>
                        <a:rPr lang="en-GB" sz="3200" baseline="0" dirty="0">
                          <a:solidFill>
                            <a:srgbClr val="FF0000"/>
                          </a:solidFill>
                        </a:rPr>
                        <a:t> mục</a:t>
                      </a:r>
                      <a:endParaRPr lang="en-GB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Tệp</a:t>
                      </a:r>
                      <a:endParaRPr lang="en-GB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7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795"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795">
                <a:tc>
                  <a:txBody>
                    <a:bodyPr/>
                    <a:lstStyle/>
                    <a:p>
                      <a:endParaRPr lang="en-GB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21F573-F14E-402F-964D-9A99B763DB01}"/>
              </a:ext>
            </a:extLst>
          </p:cNvPr>
          <p:cNvGrpSpPr/>
          <p:nvPr/>
        </p:nvGrpSpPr>
        <p:grpSpPr>
          <a:xfrm>
            <a:off x="22859" y="46074"/>
            <a:ext cx="9083041" cy="5050204"/>
            <a:chOff x="22859" y="46074"/>
            <a:chExt cx="9083041" cy="50502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B550504-AC81-4B2D-81D5-FFBA8B817CBB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10" name="图片 2">
                <a:extLst>
                  <a:ext uri="{FF2B5EF4-FFF2-40B4-BE49-F238E27FC236}">
                    <a16:creationId xmlns:a16="http://schemas.microsoft.com/office/drawing/2014/main" xmlns="" id="{FA033D4A-171A-4D35-94C8-4D69EF954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11" name="图片 16">
                <a:extLst>
                  <a:ext uri="{FF2B5EF4-FFF2-40B4-BE49-F238E27FC236}">
                    <a16:creationId xmlns:a16="http://schemas.microsoft.com/office/drawing/2014/main" xmlns="" id="{7F408D0D-B11C-443E-BCAC-1F7C1C7793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E834C2E-32C5-4060-A6A2-92E8FB091851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8" name="图片 17">
                <a:extLst>
                  <a:ext uri="{FF2B5EF4-FFF2-40B4-BE49-F238E27FC236}">
                    <a16:creationId xmlns:a16="http://schemas.microsoft.com/office/drawing/2014/main" xmlns="" id="{58623815-4239-4345-8C83-8A2BD618F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9" name="图片 18">
                <a:extLst>
                  <a:ext uri="{FF2B5EF4-FFF2-40B4-BE49-F238E27FC236}">
                    <a16:creationId xmlns:a16="http://schemas.microsoft.com/office/drawing/2014/main" xmlns="" id="{DBC117D0-E3A8-420E-99C2-56B75D1A68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4E8CE3-56AF-41AA-9D13-E21E4FA01822}"/>
              </a:ext>
            </a:extLst>
          </p:cNvPr>
          <p:cNvSpPr txBox="1"/>
          <p:nvPr/>
        </p:nvSpPr>
        <p:spPr>
          <a:xfrm>
            <a:off x="621681" y="2247888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Soanthao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50875B-E916-4693-8BBE-78A298BFB916}"/>
              </a:ext>
            </a:extLst>
          </p:cNvPr>
          <p:cNvSpPr txBox="1"/>
          <p:nvPr/>
        </p:nvSpPr>
        <p:spPr>
          <a:xfrm>
            <a:off x="621681" y="2981892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Trinhchieu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84E3A3-8E58-4317-81ED-6E02D11F6C26}"/>
              </a:ext>
            </a:extLst>
          </p:cNvPr>
          <p:cNvSpPr txBox="1"/>
          <p:nvPr/>
        </p:nvSpPr>
        <p:spPr>
          <a:xfrm>
            <a:off x="672658" y="3755642"/>
            <a:ext cx="62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Ve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31FEE4-5481-47F3-95A4-CD7ECE50934B}"/>
              </a:ext>
            </a:extLst>
          </p:cNvPr>
          <p:cNvSpPr txBox="1"/>
          <p:nvPr/>
        </p:nvSpPr>
        <p:spPr>
          <a:xfrm>
            <a:off x="4171866" y="222343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66CC"/>
                </a:solidFill>
              </a:rPr>
              <a:t>Baisoan</a:t>
            </a:r>
            <a:endParaRPr lang="en-US" sz="3200" b="1" dirty="0">
              <a:solidFill>
                <a:srgbClr val="FF66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01C2F7-91B8-4976-B12C-626CCD4D43BC}"/>
              </a:ext>
            </a:extLst>
          </p:cNvPr>
          <p:cNvSpPr txBox="1"/>
          <p:nvPr/>
        </p:nvSpPr>
        <p:spPr>
          <a:xfrm>
            <a:off x="4171866" y="2957435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66CC"/>
                </a:solidFill>
              </a:rPr>
              <a:t>Gioithieu</a:t>
            </a:r>
            <a:endParaRPr lang="en-US" sz="3200" b="1" dirty="0">
              <a:solidFill>
                <a:srgbClr val="FF66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27940DA-ABBA-463D-A8C1-37FF769F981A}"/>
              </a:ext>
            </a:extLst>
          </p:cNvPr>
          <p:cNvSpPr txBox="1"/>
          <p:nvPr/>
        </p:nvSpPr>
        <p:spPr>
          <a:xfrm>
            <a:off x="4222843" y="3731185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66CC"/>
                </a:solidFill>
              </a:rPr>
              <a:t>Hinhvuong</a:t>
            </a:r>
            <a:endParaRPr lang="en-US" sz="3200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43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D22ED2C-BBCC-43E3-8CEA-3D3F053964EC}"/>
              </a:ext>
            </a:extLst>
          </p:cNvPr>
          <p:cNvSpPr/>
          <p:nvPr/>
        </p:nvSpPr>
        <p:spPr>
          <a:xfrm>
            <a:off x="2070796" y="830523"/>
            <a:ext cx="6671175" cy="3273747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BA76AA5-DEBD-4D4F-9D2B-B76FA155F87E}"/>
              </a:ext>
            </a:extLst>
          </p:cNvPr>
          <p:cNvGrpSpPr/>
          <p:nvPr/>
        </p:nvGrpSpPr>
        <p:grpSpPr>
          <a:xfrm>
            <a:off x="-165951" y="-830399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xmlns="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76" y="717480"/>
            <a:ext cx="680514" cy="5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4F8199-8770-4485-A50E-A899330842D2}"/>
              </a:ext>
            </a:extLst>
          </p:cNvPr>
          <p:cNvSpPr/>
          <p:nvPr/>
        </p:nvSpPr>
        <p:spPr>
          <a:xfrm>
            <a:off x="4394106" y="1926231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865316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266A825-FE87-4050-BB02-F9427FB137BE}"/>
              </a:ext>
            </a:extLst>
          </p:cNvPr>
          <p:cNvGrpSpPr/>
          <p:nvPr/>
        </p:nvGrpSpPr>
        <p:grpSpPr>
          <a:xfrm>
            <a:off x="2838333" y="49625"/>
            <a:ext cx="6249022" cy="5044250"/>
            <a:chOff x="2856878" y="46074"/>
            <a:chExt cx="6249022" cy="50442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069A36B4-04D6-4669-B1B9-736A330A1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114" t="90522" b="291"/>
            <a:stretch/>
          </p:blipFill>
          <p:spPr>
            <a:xfrm>
              <a:off x="8878063" y="177800"/>
              <a:ext cx="227837" cy="48069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DAD5370-F13E-4FC8-954E-28BDF8D5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281" t="90522" b="680"/>
            <a:stretch/>
          </p:blipFill>
          <p:spPr>
            <a:xfrm rot="5400000">
              <a:off x="5819827" y="-2916875"/>
              <a:ext cx="226606" cy="61525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2766D6D-760B-4029-B1FF-E47961D31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281" t="90522" b="680"/>
            <a:stretch/>
          </p:blipFill>
          <p:spPr>
            <a:xfrm rot="5400000">
              <a:off x="5819966" y="1900769"/>
              <a:ext cx="226606" cy="6152504"/>
            </a:xfrm>
            <a:prstGeom prst="rect">
              <a:avLst/>
            </a:prstGeom>
          </p:spPr>
        </p:pic>
      </p:grpSp>
      <p:pic>
        <p:nvPicPr>
          <p:cNvPr id="12" name="PA_图片 11">
            <a:extLst>
              <a:ext uri="{FF2B5EF4-FFF2-40B4-BE49-F238E27FC236}">
                <a16:creationId xmlns:a16="http://schemas.microsoft.com/office/drawing/2014/main" xmlns="" id="{2E4BF8E6-ED55-473D-A02D-7AB83D798F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98473" y="1368919"/>
            <a:ext cx="227837" cy="2391855"/>
          </a:xfrm>
          <a:prstGeom prst="rect">
            <a:avLst/>
          </a:prstGeom>
        </p:spPr>
      </p:pic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xmlns="" id="{B80B83CA-9E60-44A3-9063-11336EE56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191061"/>
              </p:ext>
            </p:extLst>
          </p:nvPr>
        </p:nvGraphicFramePr>
        <p:xfrm>
          <a:off x="396510" y="374072"/>
          <a:ext cx="8034555" cy="448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2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954">
                  <a:extLst>
                    <a:ext uri="{9D8B030D-6E8A-4147-A177-3AD203B41FA5}">
                      <a16:colId xmlns:a16="http://schemas.microsoft.com/office/drawing/2014/main" xmlns="" val="1576566165"/>
                    </a:ext>
                  </a:extLst>
                </a:gridCol>
              </a:tblGrid>
              <a:tr h="699739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 tượng</a:t>
                      </a: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 ra chương</a:t>
                      </a:r>
                      <a:r>
                        <a:rPr lang="en-GB" sz="2200" baseline="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trình</a:t>
                      </a:r>
                      <a:endParaRPr lang="en-GB" sz="2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101">
                <a:tc rowSpan="3"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01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101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101">
                <a:tc rowSpan="3"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101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101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101">
                <a:tc rowSpan="3"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Paint với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bức tranh đã vẽ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101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với văn bản đã soạn thảo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101"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PowerPoint</a:t>
                      </a:r>
                      <a:r>
                        <a:rPr lang="en-GB" sz="2000" baseline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với bài trình chiếu đã soạn</a:t>
                      </a:r>
                      <a:endParaRPr lang="en-GB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9" name="Picture 8" descr="Untitled.png">
            <a:extLst>
              <a:ext uri="{FF2B5EF4-FFF2-40B4-BE49-F238E27FC236}">
                <a16:creationId xmlns:a16="http://schemas.microsoft.com/office/drawing/2014/main" xmlns="" id="{C5F1E07C-AA66-46DA-A871-AC24B54F8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5" y="1232836"/>
            <a:ext cx="1128978" cy="8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ntitled.png">
            <a:extLst>
              <a:ext uri="{FF2B5EF4-FFF2-40B4-BE49-F238E27FC236}">
                <a16:creationId xmlns:a16="http://schemas.microsoft.com/office/drawing/2014/main" xmlns="" id="{49953942-BC33-4061-BC43-849B72A23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" y="2501107"/>
            <a:ext cx="897966" cy="9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ntitled.png">
            <a:extLst>
              <a:ext uri="{FF2B5EF4-FFF2-40B4-BE49-F238E27FC236}">
                <a16:creationId xmlns:a16="http://schemas.microsoft.com/office/drawing/2014/main" xmlns="" id="{82190AF0-0F59-451A-ADA7-D311A7E24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" y="3783072"/>
            <a:ext cx="1064112" cy="90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8F13488-EFC5-4B0E-8708-E65B6C3FCB38}"/>
              </a:ext>
            </a:extLst>
          </p:cNvPr>
          <p:cNvSpPr/>
          <p:nvPr/>
        </p:nvSpPr>
        <p:spPr>
          <a:xfrm>
            <a:off x="7841182" y="1103363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8C737D6-51AE-4BBC-8A6E-26083326D487}"/>
              </a:ext>
            </a:extLst>
          </p:cNvPr>
          <p:cNvSpPr/>
          <p:nvPr/>
        </p:nvSpPr>
        <p:spPr>
          <a:xfrm>
            <a:off x="7841182" y="1530131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872265E-566B-4486-879E-410CBCDE23A0}"/>
              </a:ext>
            </a:extLst>
          </p:cNvPr>
          <p:cNvSpPr/>
          <p:nvPr/>
        </p:nvSpPr>
        <p:spPr>
          <a:xfrm>
            <a:off x="7841182" y="1947743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8F4D89C6-9C8B-4A33-9FAA-42F9813C32D9}"/>
              </a:ext>
            </a:extLst>
          </p:cNvPr>
          <p:cNvSpPr/>
          <p:nvPr/>
        </p:nvSpPr>
        <p:spPr>
          <a:xfrm>
            <a:off x="7841182" y="2374511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1BBEFDB-671D-4280-95AA-EE4D6D8E773F}"/>
              </a:ext>
            </a:extLst>
          </p:cNvPr>
          <p:cNvSpPr/>
          <p:nvPr/>
        </p:nvSpPr>
        <p:spPr>
          <a:xfrm>
            <a:off x="7841182" y="2801279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9299BFA-F77E-4737-A6FB-C53050B58F63}"/>
              </a:ext>
            </a:extLst>
          </p:cNvPr>
          <p:cNvSpPr/>
          <p:nvPr/>
        </p:nvSpPr>
        <p:spPr>
          <a:xfrm>
            <a:off x="7841182" y="3218891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0C951448-1EFB-4EBC-B105-78F8DF93B254}"/>
              </a:ext>
            </a:extLst>
          </p:cNvPr>
          <p:cNvSpPr/>
          <p:nvPr/>
        </p:nvSpPr>
        <p:spPr>
          <a:xfrm>
            <a:off x="7841182" y="3628411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821A2328-B83A-4420-91B6-BA952F7F44B7}"/>
              </a:ext>
            </a:extLst>
          </p:cNvPr>
          <p:cNvSpPr/>
          <p:nvPr/>
        </p:nvSpPr>
        <p:spPr>
          <a:xfrm>
            <a:off x="7841182" y="4047087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7B94EAB-B200-49D6-B346-19BAC0EC192E}"/>
              </a:ext>
            </a:extLst>
          </p:cNvPr>
          <p:cNvSpPr/>
          <p:nvPr/>
        </p:nvSpPr>
        <p:spPr>
          <a:xfrm>
            <a:off x="7841182" y="4464699"/>
            <a:ext cx="420786" cy="353203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FEE00E-A7D2-4893-A2A1-023ED892E0FF}"/>
              </a:ext>
            </a:extLst>
          </p:cNvPr>
          <p:cNvSpPr txBox="1"/>
          <p:nvPr/>
        </p:nvSpPr>
        <p:spPr>
          <a:xfrm>
            <a:off x="7887908" y="10564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5EB5025-5171-4B8A-A26A-A76A03E6ED37}"/>
              </a:ext>
            </a:extLst>
          </p:cNvPr>
          <p:cNvSpPr txBox="1"/>
          <p:nvPr/>
        </p:nvSpPr>
        <p:spPr>
          <a:xfrm>
            <a:off x="7905519" y="275546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FA141DD-12B1-43F5-AC20-07007371043C}"/>
              </a:ext>
            </a:extLst>
          </p:cNvPr>
          <p:cNvSpPr txBox="1"/>
          <p:nvPr/>
        </p:nvSpPr>
        <p:spPr>
          <a:xfrm>
            <a:off x="7892208" y="44002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997529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53" name="MH_Other_1">
            <a:extLst>
              <a:ext uri="{FF2B5EF4-FFF2-40B4-BE49-F238E27FC236}">
                <a16:creationId xmlns:a16="http://schemas.microsoft.com/office/drawing/2014/main" xmlns="" id="{ADC6515C-34CC-499A-B2C4-4FDC93F56B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79297" y="1796016"/>
            <a:ext cx="549835" cy="549834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A9211531-29C6-4473-930A-C47B04361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5387">
            <a:off x="1749428" y="3510085"/>
            <a:ext cx="1566328" cy="1527170"/>
          </a:xfrm>
          <a:prstGeom prst="rect">
            <a:avLst/>
          </a:prstGeom>
          <a:ln>
            <a:noFill/>
          </a:ln>
        </p:spPr>
      </p:pic>
      <p:sp>
        <p:nvSpPr>
          <p:cNvPr id="71" name="MH_Other_13">
            <a:extLst>
              <a:ext uri="{FF2B5EF4-FFF2-40B4-BE49-F238E27FC236}">
                <a16:creationId xmlns:a16="http://schemas.microsoft.com/office/drawing/2014/main" xmlns="" id="{415D8D35-FF29-46C0-896E-6FCDF4C826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31666" y="4079707"/>
            <a:ext cx="270343" cy="26932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2" name="MH_Other_14">
            <a:extLst>
              <a:ext uri="{FF2B5EF4-FFF2-40B4-BE49-F238E27FC236}">
                <a16:creationId xmlns:a16="http://schemas.microsoft.com/office/drawing/2014/main" xmlns="" id="{18A5CA4A-2F96-4AEB-9C0E-D56EAD51B7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47926" y="3760580"/>
            <a:ext cx="442103" cy="442103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3" name="MH_Other_15">
            <a:extLst>
              <a:ext uri="{FF2B5EF4-FFF2-40B4-BE49-F238E27FC236}">
                <a16:creationId xmlns:a16="http://schemas.microsoft.com/office/drawing/2014/main" xmlns="" id="{2F4251C0-7839-46B9-A74D-F4AAA33DD17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70320" y="2763562"/>
            <a:ext cx="108747" cy="107731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4" name="MH_Other_16">
            <a:extLst>
              <a:ext uri="{FF2B5EF4-FFF2-40B4-BE49-F238E27FC236}">
                <a16:creationId xmlns:a16="http://schemas.microsoft.com/office/drawing/2014/main" xmlns="" id="{9F5639F1-C574-4336-858A-F1620495F6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02191" y="3123341"/>
            <a:ext cx="169727" cy="170743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xmlns="" id="{6C1598F8-4F25-4B0B-B4C3-65F9983C649E}"/>
              </a:ext>
            </a:extLst>
          </p:cNvPr>
          <p:cNvSpPr txBox="1">
            <a:spLocks/>
          </p:cNvSpPr>
          <p:nvPr/>
        </p:nvSpPr>
        <p:spPr bwMode="auto">
          <a:xfrm>
            <a:off x="225296" y="291959"/>
            <a:ext cx="8729134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92342E57-5061-4CD6-9A88-BCA7F05D1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4934"/>
              </p:ext>
            </p:extLst>
          </p:nvPr>
        </p:nvGraphicFramePr>
        <p:xfrm>
          <a:off x="250696" y="1437159"/>
          <a:ext cx="8488596" cy="299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2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2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811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tượng tệp</a:t>
                      </a:r>
                      <a:endParaRPr lang="en-GB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163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GB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tên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163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 mở</a:t>
                      </a:r>
                      <a:r>
                        <a:rPr lang="en-GB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rộng</a:t>
                      </a:r>
                      <a:endParaRPr lang="en-GB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8" name="Picture 27" descr="Untitled.png">
            <a:extLst>
              <a:ext uri="{FF2B5EF4-FFF2-40B4-BE49-F238E27FC236}">
                <a16:creationId xmlns:a16="http://schemas.microsoft.com/office/drawing/2014/main" xmlns="" id="{C4C3EBFD-7F67-4F41-828D-D19E789C67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79" y="1518363"/>
            <a:ext cx="1066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ACC0D1E1-5C35-4BF4-95D9-76974222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77" y="1488700"/>
            <a:ext cx="809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3B93D065-89E9-4C00-BCFA-F9F87570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18363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438201C-5718-43B1-B0C5-76C6936C5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37563"/>
            <a:ext cx="1608138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hinhvuong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6355E1F-B2F7-417B-9149-E6EF93AC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986" y="2711841"/>
            <a:ext cx="1298575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Baisoan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7AE6BD7-AFFA-40F0-B531-9E50771BA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779" y="2705347"/>
            <a:ext cx="1333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</a:rPr>
              <a:t>gioithieu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97F806D-1D23-4FF8-8F01-D9959A20C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3804363"/>
            <a:ext cx="698500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png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E17ADEC-21DF-4C6E-BACE-DD25F119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04363"/>
            <a:ext cx="681038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doc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2DA53A5-DB66-4D5C-B1F2-B98D00B9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067" y="3726616"/>
            <a:ext cx="612775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31355814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" grpId="0" animBg="1"/>
      <p:bldP spid="72" grpId="0" animBg="1"/>
      <p:bldP spid="73" grpId="0" animBg="1"/>
      <p:bldP spid="74" grpId="0" animBg="1"/>
      <p:bldP spid="26" grpId="0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xmlns="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xmlns="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8" name="Title 9">
            <a:extLst>
              <a:ext uri="{FF2B5EF4-FFF2-40B4-BE49-F238E27FC236}">
                <a16:creationId xmlns:a16="http://schemas.microsoft.com/office/drawing/2014/main" xmlns="" id="{6E15DC73-757B-4CDA-9B63-699F53127CC9}"/>
              </a:ext>
            </a:extLst>
          </p:cNvPr>
          <p:cNvSpPr txBox="1">
            <a:spLocks/>
          </p:cNvSpPr>
          <p:nvPr/>
        </p:nvSpPr>
        <p:spPr bwMode="auto">
          <a:xfrm>
            <a:off x="2871471" y="31833"/>
            <a:ext cx="2743200" cy="66652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GHI NHỚ</a:t>
            </a:r>
          </a:p>
        </p:txBody>
      </p:sp>
      <p:cxnSp>
        <p:nvCxnSpPr>
          <p:cNvPr id="29" name="MH_Other_1">
            <a:extLst>
              <a:ext uri="{FF2B5EF4-FFF2-40B4-BE49-F238E27FC236}">
                <a16:creationId xmlns:a16="http://schemas.microsoft.com/office/drawing/2014/main" xmlns="" id="{A9D6675E-E6FB-4AF3-826E-F5971B82113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630810" y="2635750"/>
            <a:ext cx="401328" cy="5493"/>
          </a:xfrm>
          <a:prstGeom prst="straightConnector1">
            <a:avLst/>
          </a:prstGeom>
          <a:ln w="15875">
            <a:solidFill>
              <a:srgbClr val="FF66CC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MH_Other_2">
            <a:extLst>
              <a:ext uri="{FF2B5EF4-FFF2-40B4-BE49-F238E27FC236}">
                <a16:creationId xmlns:a16="http://schemas.microsoft.com/office/drawing/2014/main" xmlns="" id="{E48AAC6D-5C80-4ADE-9EFC-0A5C962395B4}"/>
              </a:ext>
            </a:extLst>
          </p:cNvPr>
          <p:cNvCxnSpPr>
            <a:cxnSpLocks/>
            <a:endCxn id="41" idx="2"/>
          </p:cNvCxnSpPr>
          <p:nvPr>
            <p:custDataLst>
              <p:tags r:id="rId4"/>
            </p:custDataLst>
          </p:nvPr>
        </p:nvCxnSpPr>
        <p:spPr>
          <a:xfrm>
            <a:off x="7382483" y="2598737"/>
            <a:ext cx="337383" cy="0"/>
          </a:xfrm>
          <a:prstGeom prst="straightConnector1">
            <a:avLst/>
          </a:prstGeom>
          <a:ln w="15875">
            <a:solidFill>
              <a:srgbClr val="FF66CC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MH_Text_1">
            <a:extLst>
              <a:ext uri="{FF2B5EF4-FFF2-40B4-BE49-F238E27FC236}">
                <a16:creationId xmlns:a16="http://schemas.microsoft.com/office/drawing/2014/main" xmlns="" id="{15B5E511-7461-427E-A074-54AFB32F79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1035" y="1143817"/>
            <a:ext cx="5561653" cy="80724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en-US" altLang="zh-CN" sz="2400" b="1" dirty="0" err="1">
                <a:solidFill>
                  <a:srgbClr val="0000FF"/>
                </a:solidFill>
              </a:rPr>
              <a:t>Mỗi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một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tệp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được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đặt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tên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riêng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32" name="MH_Text_2">
            <a:extLst>
              <a:ext uri="{FF2B5EF4-FFF2-40B4-BE49-F238E27FC236}">
                <a16:creationId xmlns:a16="http://schemas.microsoft.com/office/drawing/2014/main" xmlns="" id="{17F25998-7782-4AFE-9CE6-12660A5867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31035" y="2238014"/>
            <a:ext cx="5451448" cy="1046537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just">
              <a:defRPr/>
            </a:pPr>
            <a:r>
              <a:rPr lang="en-US" altLang="zh-CN" sz="2400" b="1" dirty="0" err="1">
                <a:solidFill>
                  <a:srgbClr val="0000FF"/>
                </a:solidFill>
              </a:rPr>
              <a:t>Tên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tệp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gồm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hai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phần</a:t>
            </a:r>
            <a:r>
              <a:rPr lang="en-US" altLang="zh-CN" sz="2400" b="1" dirty="0">
                <a:solidFill>
                  <a:srgbClr val="0000FF"/>
                </a:solidFill>
              </a:rPr>
              <a:t>, </a:t>
            </a:r>
            <a:r>
              <a:rPr lang="en-US" altLang="zh-CN" sz="2400" b="1" dirty="0" err="1">
                <a:solidFill>
                  <a:srgbClr val="0000FF"/>
                </a:solidFill>
              </a:rPr>
              <a:t>phần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tên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và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phần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mở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rộng</a:t>
            </a:r>
            <a:r>
              <a:rPr lang="en-US" altLang="zh-CN" sz="2400" b="1" dirty="0">
                <a:solidFill>
                  <a:srgbClr val="0000FF"/>
                </a:solidFill>
              </a:rPr>
              <a:t>, </a:t>
            </a:r>
            <a:r>
              <a:rPr lang="en-US" altLang="zh-CN" sz="2400" b="1" dirty="0" err="1">
                <a:solidFill>
                  <a:srgbClr val="0000FF"/>
                </a:solidFill>
              </a:rPr>
              <a:t>được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cách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nhau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bởi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dấu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hai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chấm</a:t>
            </a:r>
            <a:r>
              <a:rPr lang="en-US" altLang="zh-CN" sz="2400" b="1" dirty="0">
                <a:solidFill>
                  <a:srgbClr val="0000FF"/>
                </a:solidFill>
              </a:rPr>
              <a:t>.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MH_Text_3">
            <a:extLst>
              <a:ext uri="{FF2B5EF4-FFF2-40B4-BE49-F238E27FC236}">
                <a16:creationId xmlns:a16="http://schemas.microsoft.com/office/drawing/2014/main" xmlns="" id="{0BFF54A5-CCD3-4EF4-8218-6AEA7DB2D8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31035" y="3473159"/>
            <a:ext cx="5451448" cy="83740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FF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defRPr/>
            </a:pPr>
            <a:r>
              <a:rPr lang="en-US" altLang="zh-CN" sz="2400" b="1" dirty="0" err="1">
                <a:solidFill>
                  <a:srgbClr val="0000FF"/>
                </a:solidFill>
              </a:rPr>
              <a:t>Mỗi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loại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tệp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có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một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biểu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tượng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khác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nhau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4" name="MH_Other_3">
            <a:extLst>
              <a:ext uri="{FF2B5EF4-FFF2-40B4-BE49-F238E27FC236}">
                <a16:creationId xmlns:a16="http://schemas.microsoft.com/office/drawing/2014/main" xmlns="" id="{41A0D9A5-EF4B-4A70-9A37-157DBF9A05A9}"/>
              </a:ext>
            </a:extLst>
          </p:cNvPr>
          <p:cNvCxnSpPr>
            <a:cxnSpLocks/>
            <a:stCxn id="39" idx="6"/>
            <a:endCxn id="31" idx="1"/>
          </p:cNvCxnSpPr>
          <p:nvPr>
            <p:custDataLst>
              <p:tags r:id="rId8"/>
            </p:custDataLst>
          </p:nvPr>
        </p:nvCxnSpPr>
        <p:spPr>
          <a:xfrm flipV="1">
            <a:off x="1272126" y="1547440"/>
            <a:ext cx="658909" cy="1093803"/>
          </a:xfrm>
          <a:prstGeom prst="bentConnector3">
            <a:avLst>
              <a:gd name="adj1" fmla="val 50000"/>
            </a:avLst>
          </a:prstGeom>
          <a:ln w="15875">
            <a:solidFill>
              <a:srgbClr val="FF66CC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MH_Other_4">
            <a:extLst>
              <a:ext uri="{FF2B5EF4-FFF2-40B4-BE49-F238E27FC236}">
                <a16:creationId xmlns:a16="http://schemas.microsoft.com/office/drawing/2014/main" xmlns="" id="{36B8CDEE-1AC9-4B7B-B74F-4EB960400539}"/>
              </a:ext>
            </a:extLst>
          </p:cNvPr>
          <p:cNvCxnSpPr>
            <a:cxnSpLocks/>
            <a:stCxn id="39" idx="6"/>
            <a:endCxn id="33" idx="1"/>
          </p:cNvCxnSpPr>
          <p:nvPr>
            <p:custDataLst>
              <p:tags r:id="rId9"/>
            </p:custDataLst>
          </p:nvPr>
        </p:nvCxnSpPr>
        <p:spPr>
          <a:xfrm>
            <a:off x="1272126" y="2641243"/>
            <a:ext cx="658909" cy="1250621"/>
          </a:xfrm>
          <a:prstGeom prst="bentConnector3">
            <a:avLst>
              <a:gd name="adj1" fmla="val 50000"/>
            </a:avLst>
          </a:prstGeom>
          <a:ln w="15875">
            <a:solidFill>
              <a:srgbClr val="FF66CC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MH_Other_5">
            <a:extLst>
              <a:ext uri="{FF2B5EF4-FFF2-40B4-BE49-F238E27FC236}">
                <a16:creationId xmlns:a16="http://schemas.microsoft.com/office/drawing/2014/main" xmlns="" id="{1976A380-402B-48BF-8219-09033EC0A992}"/>
              </a:ext>
            </a:extLst>
          </p:cNvPr>
          <p:cNvCxnSpPr>
            <a:cxnSpLocks/>
            <a:stCxn id="31" idx="3"/>
            <a:endCxn id="41" idx="2"/>
          </p:cNvCxnSpPr>
          <p:nvPr>
            <p:custDataLst>
              <p:tags r:id="rId10"/>
            </p:custDataLst>
          </p:nvPr>
        </p:nvCxnSpPr>
        <p:spPr>
          <a:xfrm>
            <a:off x="7492688" y="1547440"/>
            <a:ext cx="227178" cy="1051297"/>
          </a:xfrm>
          <a:prstGeom prst="bentConnector3">
            <a:avLst>
              <a:gd name="adj1" fmla="val 50000"/>
            </a:avLst>
          </a:prstGeom>
          <a:ln w="15875">
            <a:solidFill>
              <a:srgbClr val="FF66CC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MH_Other_6">
            <a:extLst>
              <a:ext uri="{FF2B5EF4-FFF2-40B4-BE49-F238E27FC236}">
                <a16:creationId xmlns:a16="http://schemas.microsoft.com/office/drawing/2014/main" xmlns="" id="{7AB11A02-5B35-498C-98C0-A6E549654186}"/>
              </a:ext>
            </a:extLst>
          </p:cNvPr>
          <p:cNvCxnSpPr>
            <a:cxnSpLocks/>
            <a:stCxn id="33" idx="3"/>
          </p:cNvCxnSpPr>
          <p:nvPr>
            <p:custDataLst>
              <p:tags r:id="rId11"/>
            </p:custDataLst>
          </p:nvPr>
        </p:nvCxnSpPr>
        <p:spPr>
          <a:xfrm flipV="1">
            <a:off x="7382483" y="2677688"/>
            <a:ext cx="678713" cy="1214176"/>
          </a:xfrm>
          <a:prstGeom prst="bentConnector2">
            <a:avLst/>
          </a:prstGeom>
          <a:ln w="15875">
            <a:solidFill>
              <a:srgbClr val="FF66CC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图片 28">
            <a:extLst>
              <a:ext uri="{FF2B5EF4-FFF2-40B4-BE49-F238E27FC236}">
                <a16:creationId xmlns:a16="http://schemas.microsoft.com/office/drawing/2014/main" xmlns="" id="{82BC0714-AD6A-47BC-AB11-1FAD1C479CA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47" t="354" r="12553" b="-354"/>
          <a:stretch/>
        </p:blipFill>
        <p:spPr>
          <a:xfrm>
            <a:off x="38100" y="1955987"/>
            <a:ext cx="1355267" cy="1355267"/>
          </a:xfrm>
          <a:prstGeom prst="ellipse">
            <a:avLst/>
          </a:prstGeom>
        </p:spPr>
      </p:pic>
      <p:sp>
        <p:nvSpPr>
          <p:cNvPr id="39" name="MH_SubTitle_1">
            <a:extLst>
              <a:ext uri="{FF2B5EF4-FFF2-40B4-BE49-F238E27FC236}">
                <a16:creationId xmlns:a16="http://schemas.microsoft.com/office/drawing/2014/main" xmlns="" id="{CDDA7AA1-ABC3-4E36-946C-85226B34B3A3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43413" y="2076886"/>
            <a:ext cx="1128713" cy="1128713"/>
          </a:xfrm>
          <a:prstGeom prst="ellipse">
            <a:avLst/>
          </a:prstGeom>
          <a:solidFill>
            <a:srgbClr val="FAAA2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>
                <a:solidFill>
                  <a:srgbClr val="F9F9F9"/>
                </a:solidFill>
              </a:rPr>
              <a:t> </a:t>
            </a:r>
            <a:endParaRPr lang="zh-CN" altLang="zh-CN" sz="2400" b="1" dirty="0">
              <a:solidFill>
                <a:srgbClr val="F9F9F9"/>
              </a:solidFill>
            </a:endParaRPr>
          </a:p>
        </p:txBody>
      </p:sp>
      <p:pic>
        <p:nvPicPr>
          <p:cNvPr id="40" name="图片 29">
            <a:extLst>
              <a:ext uri="{FF2B5EF4-FFF2-40B4-BE49-F238E27FC236}">
                <a16:creationId xmlns:a16="http://schemas.microsoft.com/office/drawing/2014/main" xmlns="" id="{8299F18A-E65D-449D-9068-9EE2068DB9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47" t="354" r="12553" b="-354"/>
          <a:stretch/>
        </p:blipFill>
        <p:spPr>
          <a:xfrm>
            <a:off x="7682708" y="1921102"/>
            <a:ext cx="1232492" cy="1355267"/>
          </a:xfrm>
          <a:prstGeom prst="ellipse">
            <a:avLst/>
          </a:prstGeom>
        </p:spPr>
      </p:pic>
      <p:sp>
        <p:nvSpPr>
          <p:cNvPr id="41" name="MH_SubTitle_2">
            <a:extLst>
              <a:ext uri="{FF2B5EF4-FFF2-40B4-BE49-F238E27FC236}">
                <a16:creationId xmlns:a16="http://schemas.microsoft.com/office/drawing/2014/main" xmlns="" id="{CA47F3F9-F493-4AE7-9140-75155BEF041C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7719866" y="2034380"/>
            <a:ext cx="1061861" cy="11287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>
                <a:solidFill>
                  <a:srgbClr val="F9F9F9"/>
                </a:solidFill>
              </a:rPr>
              <a:t> </a:t>
            </a:r>
            <a:endParaRPr lang="zh-CN" altLang="zh-CN" sz="2400" b="1" dirty="0">
              <a:solidFill>
                <a:srgbClr val="F9F9F9"/>
              </a:solidFill>
            </a:endParaRPr>
          </a:p>
        </p:txBody>
      </p:sp>
      <p:sp>
        <p:nvSpPr>
          <p:cNvPr id="123" name="MH_SubTitle_2">
            <a:extLst>
              <a:ext uri="{FF2B5EF4-FFF2-40B4-BE49-F238E27FC236}">
                <a16:creationId xmlns:a16="http://schemas.microsoft.com/office/drawing/2014/main" xmlns="" id="{88431CD1-4640-4A9C-AC3A-A1E4BDFDA14F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7768034" y="2007393"/>
            <a:ext cx="1061861" cy="11287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>
                <a:solidFill>
                  <a:srgbClr val="F9F9F9"/>
                </a:solidFill>
              </a:rPr>
              <a:t> </a:t>
            </a:r>
            <a:endParaRPr lang="zh-CN" altLang="zh-CN" sz="2400" b="1" dirty="0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085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9" grpId="0" animBg="1"/>
      <p:bldP spid="41" grpId="0" animBg="1"/>
      <p:bldP spid="1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xmlns="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xmlns="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ext_1">
            <a:extLst>
              <a:ext uri="{FF2B5EF4-FFF2-40B4-BE49-F238E27FC236}">
                <a16:creationId xmlns:a16="http://schemas.microsoft.com/office/drawing/2014/main" xmlns="" id="{2226D25A-79FD-498F-995A-303737BDF1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3779" y="1452103"/>
            <a:ext cx="2107752" cy="1801473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zh-CN" altLang="en-US" sz="1200" dirty="0">
              <a:solidFill>
                <a:srgbClr val="754C24"/>
              </a:solidFill>
            </a:endParaRPr>
          </a:p>
        </p:txBody>
      </p:sp>
      <p:sp>
        <p:nvSpPr>
          <p:cNvPr id="19" name="MH_Other_1">
            <a:extLst>
              <a:ext uri="{FF2B5EF4-FFF2-40B4-BE49-F238E27FC236}">
                <a16:creationId xmlns:a16="http://schemas.microsoft.com/office/drawing/2014/main" xmlns="" id="{A872D5C9-3D88-4680-841D-EFB479A446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37140" y="2449299"/>
            <a:ext cx="1936707" cy="1427863"/>
          </a:xfrm>
          <a:prstGeom prst="leftCircularArrow">
            <a:avLst>
              <a:gd name="adj1" fmla="val 7585"/>
              <a:gd name="adj2" fmla="val 0"/>
              <a:gd name="adj3" fmla="val 326405"/>
              <a:gd name="adj4" fmla="val 10083677"/>
              <a:gd name="adj5" fmla="val 2141"/>
            </a:avLst>
          </a:prstGeom>
          <a:blipFill>
            <a:blip r:embed="rId15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MH_Text_2">
            <a:extLst>
              <a:ext uri="{FF2B5EF4-FFF2-40B4-BE49-F238E27FC236}">
                <a16:creationId xmlns:a16="http://schemas.microsoft.com/office/drawing/2014/main" xmlns="" id="{E883D500-F93F-421E-BD69-42EA18424FB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856229" y="1368346"/>
            <a:ext cx="2585168" cy="1879579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zh-CN" altLang="en-US" sz="12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21" name="MH_Other_2">
            <a:extLst>
              <a:ext uri="{FF2B5EF4-FFF2-40B4-BE49-F238E27FC236}">
                <a16:creationId xmlns:a16="http://schemas.microsoft.com/office/drawing/2014/main" xmlns="" id="{17D5EC6B-53A2-48B0-AE5F-89958B9057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94092" y="1022577"/>
            <a:ext cx="2780197" cy="1603120"/>
          </a:xfrm>
          <a:prstGeom prst="circularArrow">
            <a:avLst>
              <a:gd name="adj1" fmla="val 2271"/>
              <a:gd name="adj2" fmla="val 1546330"/>
              <a:gd name="adj3" fmla="val 19550703"/>
              <a:gd name="adj4" fmla="val 12112527"/>
              <a:gd name="adj5" fmla="val 2442"/>
            </a:avLst>
          </a:prstGeom>
          <a:blipFill>
            <a:blip r:embed="rId15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MH_Text_3">
            <a:extLst>
              <a:ext uri="{FF2B5EF4-FFF2-40B4-BE49-F238E27FC236}">
                <a16:creationId xmlns:a16="http://schemas.microsoft.com/office/drawing/2014/main" xmlns="" id="{7A10CBBF-9A26-4BC9-89CC-CE2443816E3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63809" y="1426064"/>
            <a:ext cx="2428826" cy="182186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100" dirty="0">
              <a:solidFill>
                <a:schemeClr val="accent1"/>
              </a:solidFill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xmlns="" id="{28A7368E-3677-4B4E-85E0-456B73A6609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69561" y="2958085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500" b="1">
                <a:solidFill>
                  <a:srgbClr val="FFFFFF"/>
                </a:solidFill>
              </a:rPr>
              <a:t> 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24" name="MH_SubTitle_2">
            <a:extLst>
              <a:ext uri="{FF2B5EF4-FFF2-40B4-BE49-F238E27FC236}">
                <a16:creationId xmlns:a16="http://schemas.microsoft.com/office/drawing/2014/main" xmlns="" id="{9C9DED83-2A32-4D54-9FEC-FD832E5A861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710863" y="1251556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500" b="1">
                <a:solidFill>
                  <a:srgbClr val="FFFFFF"/>
                </a:solidFill>
              </a:rPr>
              <a:t> 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25" name="MH_SubTitle_3">
            <a:extLst>
              <a:ext uri="{FF2B5EF4-FFF2-40B4-BE49-F238E27FC236}">
                <a16:creationId xmlns:a16="http://schemas.microsoft.com/office/drawing/2014/main" xmlns="" id="{37B89925-1C41-4F31-BD2C-CFE3AAF2CAF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573116" y="2987813"/>
            <a:ext cx="1067840" cy="408931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500" b="1">
                <a:solidFill>
                  <a:srgbClr val="FFFFFF"/>
                </a:solidFill>
              </a:rPr>
              <a:t> </a:t>
            </a:r>
            <a:endParaRPr lang="zh-CN" altLang="en-US" sz="1500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5846" y="24255"/>
            <a:ext cx="267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rgbClr val="FFFF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DẶN DÒ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416" y="1675006"/>
            <a:ext cx="2197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00FF"/>
                </a:solidFill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hành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lại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bài</a:t>
            </a:r>
            <a:r>
              <a:rPr lang="en-US" altLang="zh-CN" sz="2400" b="1" dirty="0">
                <a:solidFill>
                  <a:srgbClr val="0000FF"/>
                </a:solidFill>
              </a:rPr>
              <a:t> 1- SGK  </a:t>
            </a:r>
            <a:r>
              <a:rPr lang="en-US" altLang="zh-CN" sz="2400" b="1" dirty="0" err="1">
                <a:solidFill>
                  <a:srgbClr val="0000FF"/>
                </a:solidFill>
              </a:rPr>
              <a:t>trang</a:t>
            </a:r>
            <a:r>
              <a:rPr lang="en-US" altLang="zh-CN" sz="2400" b="1" dirty="0">
                <a:solidFill>
                  <a:srgbClr val="0000FF"/>
                </a:solidFill>
              </a:rPr>
              <a:t> 12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3BE5E9B-A735-4F7F-ACDA-A071B2E35F82}"/>
              </a:ext>
            </a:extLst>
          </p:cNvPr>
          <p:cNvSpPr/>
          <p:nvPr/>
        </p:nvSpPr>
        <p:spPr>
          <a:xfrm>
            <a:off x="2839774" y="1787484"/>
            <a:ext cx="271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00FF"/>
                </a:solidFill>
              </a:rPr>
              <a:t>Làm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bài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tập</a:t>
            </a:r>
            <a:r>
              <a:rPr lang="en-US" altLang="zh-CN" sz="2400" b="1" dirty="0">
                <a:solidFill>
                  <a:srgbClr val="0000FF"/>
                </a:solidFill>
              </a:rPr>
              <a:t> 1 </a:t>
            </a:r>
            <a:r>
              <a:rPr lang="en-US" altLang="zh-CN" sz="2400" b="1" dirty="0" err="1">
                <a:solidFill>
                  <a:srgbClr val="0000FF"/>
                </a:solidFill>
              </a:rPr>
              <a:t>đến</a:t>
            </a:r>
            <a:r>
              <a:rPr lang="en-US" altLang="zh-CN" sz="2400" b="1" dirty="0">
                <a:solidFill>
                  <a:srgbClr val="0000FF"/>
                </a:solidFill>
              </a:rPr>
              <a:t> 5- SBT  </a:t>
            </a:r>
            <a:r>
              <a:rPr lang="en-US" altLang="zh-CN" sz="2400" b="1" dirty="0" err="1">
                <a:solidFill>
                  <a:srgbClr val="0000FF"/>
                </a:solidFill>
              </a:rPr>
              <a:t>trang</a:t>
            </a:r>
            <a:r>
              <a:rPr lang="en-US" altLang="zh-CN" sz="2400" b="1" dirty="0">
                <a:solidFill>
                  <a:srgbClr val="0000FF"/>
                </a:solidFill>
              </a:rPr>
              <a:t> 5, 6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Khuyến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khích</a:t>
            </a:r>
            <a:r>
              <a:rPr lang="en-US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5B94CA7-9B76-4793-BD79-433A5F5D39DF}"/>
              </a:ext>
            </a:extLst>
          </p:cNvPr>
          <p:cNvSpPr/>
          <p:nvPr/>
        </p:nvSpPr>
        <p:spPr>
          <a:xfrm>
            <a:off x="5615278" y="1736482"/>
            <a:ext cx="2548221" cy="86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Đọc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trước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bài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</a:rPr>
              <a:t>Các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thao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tác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với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tệp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52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D22ED2C-BBCC-43E3-8CEA-3D3F053964EC}"/>
              </a:ext>
            </a:extLst>
          </p:cNvPr>
          <p:cNvSpPr/>
          <p:nvPr/>
        </p:nvSpPr>
        <p:spPr>
          <a:xfrm>
            <a:off x="2070796" y="830523"/>
            <a:ext cx="6671175" cy="3273747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BA76AA5-DEBD-4D4F-9D2B-B76FA155F87E}"/>
              </a:ext>
            </a:extLst>
          </p:cNvPr>
          <p:cNvGrpSpPr/>
          <p:nvPr/>
        </p:nvGrpSpPr>
        <p:grpSpPr>
          <a:xfrm>
            <a:off x="-165951" y="-830399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xmlns="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76" y="717480"/>
            <a:ext cx="680514" cy="5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4F8199-8770-4485-A50E-A899330842D2}"/>
              </a:ext>
            </a:extLst>
          </p:cNvPr>
          <p:cNvSpPr/>
          <p:nvPr/>
        </p:nvSpPr>
        <p:spPr>
          <a:xfrm>
            <a:off x="4310909" y="1926231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62892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B02A61-0DC6-4D3E-AFB4-6C78DE70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34" y="1613602"/>
            <a:ext cx="14112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3CE43C-C14C-480A-BD8D-58B641C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59" y="1556452"/>
            <a:ext cx="116914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3A1C0A-1C2C-4D36-9289-9836CB3F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09" y="1556452"/>
            <a:ext cx="121426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>
            <a:extLst>
              <a:ext uri="{FF2B5EF4-FFF2-40B4-BE49-F238E27FC236}">
                <a16:creationId xmlns:a16="http://schemas.microsoft.com/office/drawing/2014/main" xmlns="" id="{AA5A9777-F265-4F3F-B4B8-E9C8C1AB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80" y="272680"/>
            <a:ext cx="71040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1: Đâu là biểu tượng của thư mục?</a:t>
            </a:r>
            <a:endParaRPr lang="vi-VN" altLang="en-US" b="1" dirty="0">
              <a:solidFill>
                <a:srgbClr val="0033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xmlns="" id="{9733E7C2-3B2C-4831-B50D-AF42375E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596" y="2631190"/>
            <a:ext cx="633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. </a:t>
            </a:r>
            <a:endParaRPr lang="en-US" altLang="en-US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9" descr="Captureff.PNG">
            <a:extLst>
              <a:ext uri="{FF2B5EF4-FFF2-40B4-BE49-F238E27FC236}">
                <a16:creationId xmlns:a16="http://schemas.microsoft.com/office/drawing/2014/main" xmlns="" id="{96E9C2E4-D793-4E82-8782-591442F9D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96" y="1502477"/>
            <a:ext cx="13954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A77EB7C7-7FC2-43DE-8C6F-8367F5D8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84" y="3070927"/>
            <a:ext cx="63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xmlns="" id="{CFE41AC6-F2CF-439D-859D-FA5B37899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584" y="3070927"/>
            <a:ext cx="63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xmlns="" id="{E950342D-145E-4F05-A82F-08CB1DD77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384" y="2977265"/>
            <a:ext cx="63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xmlns="" id="{070D086D-D95E-4311-AC40-C41BD89D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096" y="2953452"/>
            <a:ext cx="633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1E34083-79F8-494A-BF54-EAFA183C4546}"/>
              </a:ext>
            </a:extLst>
          </p:cNvPr>
          <p:cNvGrpSpPr/>
          <p:nvPr/>
        </p:nvGrpSpPr>
        <p:grpSpPr>
          <a:xfrm>
            <a:off x="22859" y="46074"/>
            <a:ext cx="9083041" cy="5050204"/>
            <a:chOff x="22859" y="46074"/>
            <a:chExt cx="9083041" cy="50502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2E658EA-4510-4188-88FD-D485E406A7BE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xmlns="" id="{10C1FB87-6DF4-4D43-BF45-F0BE8DEB7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21" name="图片 16">
                <a:extLst>
                  <a:ext uri="{FF2B5EF4-FFF2-40B4-BE49-F238E27FC236}">
                    <a16:creationId xmlns:a16="http://schemas.microsoft.com/office/drawing/2014/main" xmlns="" id="{12E741EF-A84B-44EC-83A7-A6E272DAF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9F8B8C9-2BDF-49AE-88A7-F38AC25E6CD4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6843332A-CFF3-4E94-9424-0C39C9A45D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E368D289-93DD-45A9-8ABA-EA63ABC7FE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669229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9B74C73-0803-478D-922A-2CEEC9CC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1" y="1920332"/>
            <a:ext cx="1100576" cy="11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51264F5-62DD-4E86-9C1F-FAB76DC3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40" y="1923650"/>
            <a:ext cx="1111545" cy="115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986632E-44FB-4E29-AFFF-A486ABC1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93" y="1909363"/>
            <a:ext cx="1113983" cy="115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0DA06927-50C1-4A07-84BF-5EC93AA4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47" y="1916337"/>
            <a:ext cx="1156642" cy="11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F32272D-2288-4E92-9F49-03A2D993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9334"/>
            <a:ext cx="84926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2: Biểu trượng nào sau đây là biểu tượng của phần mềm soạn thảo Word?   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8AF4066C-E3CB-4532-9448-E664DF5C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98" y="1818485"/>
            <a:ext cx="184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02FF719C-3747-416E-B639-9B0136088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460" y="3564772"/>
            <a:ext cx="63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50877847-958B-46FE-85D3-054B852B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07" y="356477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41B8E21E-21D4-434D-BF2E-F90FD302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368" y="3540195"/>
            <a:ext cx="633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9F49255F-080A-469E-876A-64F9BF38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733" y="3540194"/>
            <a:ext cx="63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F4984CF-1A5F-4D18-AD05-32DDF6DA6CCB}"/>
              </a:ext>
            </a:extLst>
          </p:cNvPr>
          <p:cNvGrpSpPr/>
          <p:nvPr/>
        </p:nvGrpSpPr>
        <p:grpSpPr>
          <a:xfrm>
            <a:off x="22859" y="46074"/>
            <a:ext cx="9083041" cy="5050204"/>
            <a:chOff x="22859" y="46074"/>
            <a:chExt cx="9083041" cy="50502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2F16AB4-CF37-452F-A25F-F6E9466B1B6F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xmlns="" id="{D295AEAA-1767-4653-8F10-4A5192A70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21" name="图片 16">
                <a:extLst>
                  <a:ext uri="{FF2B5EF4-FFF2-40B4-BE49-F238E27FC236}">
                    <a16:creationId xmlns:a16="http://schemas.microsoft.com/office/drawing/2014/main" xmlns="" id="{AEFEE58C-B7AB-48C7-8FB2-F6B36D7697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96A4972-1D7F-43E9-A11A-FF1EADE0E71A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049B1B2D-B5CC-43F8-AF2B-96A7437B54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A7533D29-0C53-4601-9BD4-5FAC047980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7E7AE65-DE36-4427-AD2C-2E21F47D7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99956" y="2261703"/>
            <a:ext cx="1647892" cy="3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831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F6D14A73-B6BE-4535-890F-F8A85C291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06807"/>
              </p:ext>
            </p:extLst>
          </p:nvPr>
        </p:nvGraphicFramePr>
        <p:xfrm>
          <a:off x="401433" y="1666411"/>
          <a:ext cx="8222919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129B74-16DD-448F-8BFA-6503289DF489}"/>
              </a:ext>
            </a:extLst>
          </p:cNvPr>
          <p:cNvSpPr txBox="1"/>
          <p:nvPr/>
        </p:nvSpPr>
        <p:spPr>
          <a:xfrm>
            <a:off x="401433" y="305567"/>
            <a:ext cx="8590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nl-NL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3. Để lưu văn bản, ta thực hiện thao tác nào sau đây?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A52D277-6F12-4989-999F-15D46B05E171}"/>
              </a:ext>
            </a:extLst>
          </p:cNvPr>
          <p:cNvGrpSpPr/>
          <p:nvPr/>
        </p:nvGrpSpPr>
        <p:grpSpPr>
          <a:xfrm>
            <a:off x="0" y="93296"/>
            <a:ext cx="9083041" cy="5050204"/>
            <a:chOff x="22859" y="46074"/>
            <a:chExt cx="9083041" cy="50502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16F7B3A-7F06-4A48-A7D4-2A2F8B6960DC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13" name="图片 2">
                <a:extLst>
                  <a:ext uri="{FF2B5EF4-FFF2-40B4-BE49-F238E27FC236}">
                    <a16:creationId xmlns:a16="http://schemas.microsoft.com/office/drawing/2014/main" xmlns="" id="{6D54CCE2-C25D-4F03-8C33-83D5169ACB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14" name="图片 16">
                <a:extLst>
                  <a:ext uri="{FF2B5EF4-FFF2-40B4-BE49-F238E27FC236}">
                    <a16:creationId xmlns:a16="http://schemas.microsoft.com/office/drawing/2014/main" xmlns="" id="{483F2699-4300-487E-BA48-2466C67AC4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D276E27-DDC9-4BDF-A623-D3CCB00EF525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11" name="图片 17">
                <a:extLst>
                  <a:ext uri="{FF2B5EF4-FFF2-40B4-BE49-F238E27FC236}">
                    <a16:creationId xmlns:a16="http://schemas.microsoft.com/office/drawing/2014/main" xmlns="" id="{C206D2C7-85AF-4C2C-BD0F-9A7972C17A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12" name="图片 18">
                <a:extLst>
                  <a:ext uri="{FF2B5EF4-FFF2-40B4-BE49-F238E27FC236}">
                    <a16:creationId xmlns:a16="http://schemas.microsoft.com/office/drawing/2014/main" xmlns="" id="{98FBC4A7-42DA-47CF-B6E8-F29F4C90CC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C9E6E8-DB3F-44A3-922F-2B279FAE94C3}"/>
              </a:ext>
            </a:extLst>
          </p:cNvPr>
          <p:cNvSpPr txBox="1"/>
          <p:nvPr/>
        </p:nvSpPr>
        <p:spPr>
          <a:xfrm>
            <a:off x="2486704" y="2170752"/>
            <a:ext cx="193949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/>
              </a:rPr>
              <a:t>B.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/>
              </a:rPr>
              <a:t>Ctrl + S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49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>
            <a:extLst>
              <a:ext uri="{FF2B5EF4-FFF2-40B4-BE49-F238E27FC236}">
                <a16:creationId xmlns:a16="http://schemas.microsoft.com/office/drawing/2014/main" xmlns="" id="{1B4A7BEA-5B9A-4EE9-98BB-20A786577D87}"/>
              </a:ext>
            </a:extLst>
          </p:cNvPr>
          <p:cNvSpPr/>
          <p:nvPr/>
        </p:nvSpPr>
        <p:spPr>
          <a:xfrm>
            <a:off x="296720" y="1068239"/>
            <a:ext cx="6134869" cy="2876353"/>
          </a:xfrm>
          <a:prstGeom prst="doubleWave">
            <a:avLst>
              <a:gd name="adj1" fmla="val 6250"/>
              <a:gd name="adj2" fmla="val -314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BA76AA5-DEBD-4D4F-9D2B-B76FA155F87E}"/>
              </a:ext>
            </a:extLst>
          </p:cNvPr>
          <p:cNvGrpSpPr/>
          <p:nvPr/>
        </p:nvGrpSpPr>
        <p:grpSpPr>
          <a:xfrm>
            <a:off x="4182581" y="-484239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xmlns="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76" y="717480"/>
            <a:ext cx="680514" cy="521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909E8B-82BF-4183-B9DC-6C43B8DE80AC}"/>
              </a:ext>
            </a:extLst>
          </p:cNvPr>
          <p:cNvSpPr/>
          <p:nvPr/>
        </p:nvSpPr>
        <p:spPr>
          <a:xfrm>
            <a:off x="567612" y="2044750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KHÁM PHÁ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24D6B50-429F-411A-BEEF-BB428EFB5922}"/>
              </a:ext>
            </a:extLst>
          </p:cNvPr>
          <p:cNvGrpSpPr/>
          <p:nvPr/>
        </p:nvGrpSpPr>
        <p:grpSpPr>
          <a:xfrm>
            <a:off x="22859" y="46074"/>
            <a:ext cx="9083041" cy="5050204"/>
            <a:chOff x="22859" y="46074"/>
            <a:chExt cx="9083041" cy="5050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58EF7B6-5209-484C-BA32-BB15A254D510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25" name="图片 2">
                <a:extLst>
                  <a:ext uri="{FF2B5EF4-FFF2-40B4-BE49-F238E27FC236}">
                    <a16:creationId xmlns:a16="http://schemas.microsoft.com/office/drawing/2014/main" xmlns="" id="{B1DC1BFB-3956-45DF-AE0F-45EE164EA4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26" name="图片 16">
                <a:extLst>
                  <a:ext uri="{FF2B5EF4-FFF2-40B4-BE49-F238E27FC236}">
                    <a16:creationId xmlns:a16="http://schemas.microsoft.com/office/drawing/2014/main" xmlns="" id="{F20ABE7C-43D3-4784-9E73-D4591F9EB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6069583-C2FF-4F81-82B6-BD98CF49E561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23" name="图片 17">
                <a:extLst>
                  <a:ext uri="{FF2B5EF4-FFF2-40B4-BE49-F238E27FC236}">
                    <a16:creationId xmlns:a16="http://schemas.microsoft.com/office/drawing/2014/main" xmlns="" id="{6868FAE0-1552-4992-8962-B20B96D82C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24" name="图片 18">
                <a:extLst>
                  <a:ext uri="{FF2B5EF4-FFF2-40B4-BE49-F238E27FC236}">
                    <a16:creationId xmlns:a16="http://schemas.microsoft.com/office/drawing/2014/main" xmlns="" id="{B796552B-CBE6-47EA-BB5B-962D324A78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93948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CC31AF2-C01E-4434-B9DF-A631E61ECF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047" y="1720513"/>
            <a:ext cx="2517633" cy="34229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266A825-FE87-4050-BB02-F9427FB137BE}"/>
              </a:ext>
            </a:extLst>
          </p:cNvPr>
          <p:cNvGrpSpPr/>
          <p:nvPr/>
        </p:nvGrpSpPr>
        <p:grpSpPr>
          <a:xfrm>
            <a:off x="2856878" y="46074"/>
            <a:ext cx="6249022" cy="5044250"/>
            <a:chOff x="2856878" y="46074"/>
            <a:chExt cx="6249022" cy="50442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069A36B4-04D6-4669-B1B9-736A330A1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114" t="90522" b="291"/>
            <a:stretch/>
          </p:blipFill>
          <p:spPr>
            <a:xfrm>
              <a:off x="8878063" y="177800"/>
              <a:ext cx="227837" cy="48069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DAD5370-F13E-4FC8-954E-28BDF8D5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281" t="90522" b="680"/>
            <a:stretch/>
          </p:blipFill>
          <p:spPr>
            <a:xfrm rot="5400000">
              <a:off x="5819827" y="-2916875"/>
              <a:ext cx="226606" cy="615250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2766D6D-760B-4029-B1FF-E47961D31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281" t="90522" b="680"/>
            <a:stretch/>
          </p:blipFill>
          <p:spPr>
            <a:xfrm rot="5400000">
              <a:off x="5819966" y="1900769"/>
              <a:ext cx="226606" cy="6152504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9EEA855-E31E-4C64-A3F3-97BFD72129DD}"/>
              </a:ext>
            </a:extLst>
          </p:cNvPr>
          <p:cNvSpPr txBox="1"/>
          <p:nvPr/>
        </p:nvSpPr>
        <p:spPr>
          <a:xfrm>
            <a:off x="628405" y="-9703"/>
            <a:ext cx="203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754C24"/>
                </a:solidFill>
                <a:ea typeface="造字工房悦黑演示版常规体" pitchFamily="50" charset="-122"/>
                <a:cs typeface="文泉驿微米黑" panose="020B0606030804020204" pitchFamily="34" charset="-122"/>
              </a:rPr>
              <a:t>01. TẠO TỆP</a:t>
            </a:r>
            <a:endParaRPr lang="zh-CN" altLang="en-US" sz="1200" b="1" dirty="0">
              <a:solidFill>
                <a:srgbClr val="754C24"/>
              </a:solidFill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41" name="PA_图片 40">
            <a:extLst>
              <a:ext uri="{FF2B5EF4-FFF2-40B4-BE49-F238E27FC236}">
                <a16:creationId xmlns:a16="http://schemas.microsoft.com/office/drawing/2014/main" xmlns="" id="{A321A888-926E-4ECB-AAD6-3B0108658A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-82881"/>
            <a:ext cx="680514" cy="521361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xmlns="" id="{E020A139-7888-45C2-86B3-56111B694077}"/>
              </a:ext>
            </a:extLst>
          </p:cNvPr>
          <p:cNvSpPr txBox="1">
            <a:spLocks/>
          </p:cNvSpPr>
          <p:nvPr/>
        </p:nvSpPr>
        <p:spPr>
          <a:xfrm>
            <a:off x="369290" y="798598"/>
            <a:ext cx="6152504" cy="62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pPr algn="l">
              <a:defRPr/>
            </a:pPr>
            <a:endParaRPr lang="en-US" sz="1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1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1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6AFF167A-8091-4A55-AAC7-C2A00A060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957963"/>
              </p:ext>
            </p:extLst>
          </p:nvPr>
        </p:nvGraphicFramePr>
        <p:xfrm>
          <a:off x="2988397" y="1100077"/>
          <a:ext cx="5323148" cy="342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3908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F4984CF-1A5F-4D18-AD05-32DDF6DA6CCB}"/>
              </a:ext>
            </a:extLst>
          </p:cNvPr>
          <p:cNvGrpSpPr/>
          <p:nvPr/>
        </p:nvGrpSpPr>
        <p:grpSpPr>
          <a:xfrm>
            <a:off x="22859" y="46074"/>
            <a:ext cx="9083041" cy="5050204"/>
            <a:chOff x="22859" y="46074"/>
            <a:chExt cx="9083041" cy="50502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2F16AB4-CF37-452F-A25F-F6E9466B1B6F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xmlns="" id="{D295AEAA-1767-4653-8F10-4A5192A70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21" name="图片 16">
                <a:extLst>
                  <a:ext uri="{FF2B5EF4-FFF2-40B4-BE49-F238E27FC236}">
                    <a16:creationId xmlns:a16="http://schemas.microsoft.com/office/drawing/2014/main" xmlns="" id="{AEFEE58C-B7AB-48C7-8FB2-F6B36D7697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96A4972-1D7F-43E9-A11A-FF1EADE0E71A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049B1B2D-B5CC-43F8-AF2B-96A7437B54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A7533D29-0C53-4601-9BD4-5FAC047980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BE2669F8-6686-453D-B983-F256C4EEA3FE}"/>
              </a:ext>
            </a:extLst>
          </p:cNvPr>
          <p:cNvSpPr txBox="1">
            <a:spLocks/>
          </p:cNvSpPr>
          <p:nvPr/>
        </p:nvSpPr>
        <p:spPr bwMode="auto">
          <a:xfrm>
            <a:off x="250696" y="123516"/>
            <a:ext cx="8475982" cy="128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B5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B50B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baisoan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/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xmlns="" id="{A945E0EB-FA1A-40B0-858F-656D319FE424}"/>
              </a:ext>
            </a:extLst>
          </p:cNvPr>
          <p:cNvSpPr txBox="1">
            <a:spLocks/>
          </p:cNvSpPr>
          <p:nvPr/>
        </p:nvSpPr>
        <p:spPr bwMode="auto">
          <a:xfrm>
            <a:off x="4488687" y="1038853"/>
            <a:ext cx="3657600" cy="180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xmlns="" id="{68B6DA24-D95F-4725-828A-79525257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96" y="2942132"/>
            <a:ext cx="902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hinhvuong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xmlns="" id="{E96FBB99-3498-4C9E-A165-682603CC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71" y="3773129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gioithieu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15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24D6B50-429F-411A-BEEF-BB428EFB5922}"/>
              </a:ext>
            </a:extLst>
          </p:cNvPr>
          <p:cNvGrpSpPr/>
          <p:nvPr/>
        </p:nvGrpSpPr>
        <p:grpSpPr>
          <a:xfrm>
            <a:off x="22859" y="46074"/>
            <a:ext cx="9083041" cy="5050204"/>
            <a:chOff x="22859" y="46074"/>
            <a:chExt cx="9083041" cy="5050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58EF7B6-5209-484C-BA32-BB15A254D510}"/>
                </a:ext>
              </a:extLst>
            </p:cNvPr>
            <p:cNvGrpSpPr/>
            <p:nvPr/>
          </p:nvGrpSpPr>
          <p:grpSpPr>
            <a:xfrm>
              <a:off x="22859" y="963667"/>
              <a:ext cx="4312920" cy="4132611"/>
              <a:chOff x="22859" y="963667"/>
              <a:chExt cx="4312920" cy="4132611"/>
            </a:xfrm>
          </p:grpSpPr>
          <p:pic>
            <p:nvPicPr>
              <p:cNvPr id="25" name="图片 2">
                <a:extLst>
                  <a:ext uri="{FF2B5EF4-FFF2-40B4-BE49-F238E27FC236}">
                    <a16:creationId xmlns:a16="http://schemas.microsoft.com/office/drawing/2014/main" xmlns="" id="{B1DC1BFB-3956-45DF-AE0F-45EE164EA4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22859" y="963667"/>
                <a:ext cx="227837" cy="4036451"/>
              </a:xfrm>
              <a:prstGeom prst="rect">
                <a:avLst/>
              </a:prstGeom>
            </p:spPr>
          </p:pic>
          <p:pic>
            <p:nvPicPr>
              <p:cNvPr id="26" name="图片 16">
                <a:extLst>
                  <a:ext uri="{FF2B5EF4-FFF2-40B4-BE49-F238E27FC236}">
                    <a16:creationId xmlns:a16="http://schemas.microsoft.com/office/drawing/2014/main" xmlns="" id="{F20ABE7C-43D3-4784-9E73-D4591F9EB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2126785" y="2887283"/>
                <a:ext cx="226606" cy="419138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6069583-C2FF-4F81-82B6-BD98CF49E561}"/>
                </a:ext>
              </a:extLst>
            </p:cNvPr>
            <p:cNvGrpSpPr/>
            <p:nvPr/>
          </p:nvGrpSpPr>
          <p:grpSpPr>
            <a:xfrm>
              <a:off x="6272530" y="46074"/>
              <a:ext cx="2833370" cy="2262151"/>
              <a:chOff x="6272530" y="46074"/>
              <a:chExt cx="2833370" cy="2262151"/>
            </a:xfrm>
          </p:grpSpPr>
          <p:pic>
            <p:nvPicPr>
              <p:cNvPr id="23" name="图片 17">
                <a:extLst>
                  <a:ext uri="{FF2B5EF4-FFF2-40B4-BE49-F238E27FC236}">
                    <a16:creationId xmlns:a16="http://schemas.microsoft.com/office/drawing/2014/main" xmlns="" id="{6868FAE0-1552-4992-8962-B20B96D82C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114" t="90522" b="291"/>
              <a:stretch/>
            </p:blipFill>
            <p:spPr>
              <a:xfrm>
                <a:off x="8878063" y="177800"/>
                <a:ext cx="227837" cy="2130425"/>
              </a:xfrm>
              <a:prstGeom prst="rect">
                <a:avLst/>
              </a:prstGeom>
            </p:spPr>
          </p:pic>
          <p:pic>
            <p:nvPicPr>
              <p:cNvPr id="24" name="图片 18">
                <a:extLst>
                  <a:ext uri="{FF2B5EF4-FFF2-40B4-BE49-F238E27FC236}">
                    <a16:creationId xmlns:a16="http://schemas.microsoft.com/office/drawing/2014/main" xmlns="" id="{B796552B-CBE6-47EA-BB5B-962D324A78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81" t="90522" b="680"/>
              <a:stretch/>
            </p:blipFill>
            <p:spPr>
              <a:xfrm rot="5400000">
                <a:off x="7527653" y="-1209049"/>
                <a:ext cx="226606" cy="2736852"/>
              </a:xfrm>
              <a:prstGeom prst="rect">
                <a:avLst/>
              </a:prstGeom>
            </p:spPr>
          </p:pic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7702531-EDEA-4B1E-8474-24F6EEB03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463" y="2908300"/>
            <a:ext cx="2646363" cy="5238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Các tệp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EA737F-C293-4524-A7E0-29B54ED9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063" y="2222500"/>
            <a:ext cx="1947863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Các thư mục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xmlns="" id="{104737F4-A1DB-4A38-8BEA-40EBCFAE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6" y="755701"/>
            <a:ext cx="5101893" cy="35040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8162AB2-FA1D-45B3-827B-F94B70FF376D}"/>
              </a:ext>
            </a:extLst>
          </p:cNvPr>
          <p:cNvSpPr/>
          <p:nvPr/>
        </p:nvSpPr>
        <p:spPr>
          <a:xfrm>
            <a:off x="1757065" y="2390853"/>
            <a:ext cx="2080332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D9ED80D-F3F4-4C38-AF22-B4F7426CE089}"/>
              </a:ext>
            </a:extLst>
          </p:cNvPr>
          <p:cNvSpPr/>
          <p:nvPr/>
        </p:nvSpPr>
        <p:spPr>
          <a:xfrm>
            <a:off x="1727509" y="3301658"/>
            <a:ext cx="210988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EDEA9C6-D90D-43E9-9711-2AE141D8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463" y="850900"/>
            <a:ext cx="2895600" cy="8302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rgbClr val="FF0000"/>
                </a:solidFill>
              </a:rPr>
              <a:t>Thư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mục</a:t>
            </a:r>
            <a:r>
              <a:rPr lang="en-US" altLang="en-US" sz="2400" dirty="0">
                <a:solidFill>
                  <a:srgbClr val="FF0000"/>
                </a:solidFill>
              </a:rPr>
              <a:t> HOCTAP </a:t>
            </a:r>
            <a:r>
              <a:rPr lang="en-US" altLang="en-US" sz="2400" dirty="0" err="1">
                <a:solidFill>
                  <a:srgbClr val="FF0000"/>
                </a:solidFill>
              </a:rPr>
              <a:t>đang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mở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7685C30-2B0E-4727-A91E-92683CE8B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063" y="4432300"/>
            <a:ext cx="1676400" cy="5238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tên tệp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E1D5F78-36EF-405B-ADB1-FBF33B582068}"/>
              </a:ext>
            </a:extLst>
          </p:cNvPr>
          <p:cNvSpPr/>
          <p:nvPr/>
        </p:nvSpPr>
        <p:spPr>
          <a:xfrm>
            <a:off x="1727509" y="3921355"/>
            <a:ext cx="2109887" cy="142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89A287F-04B2-4FA2-B280-95C309287C6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1649187" y="1266032"/>
            <a:ext cx="4333276" cy="876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C0E29A8-D09E-429C-9060-AD57ED0C8724}"/>
              </a:ext>
            </a:extLst>
          </p:cNvPr>
          <p:cNvCxnSpPr>
            <a:cxnSpLocks/>
            <a:stCxn id="18" idx="1"/>
            <a:endCxn id="21" idx="3"/>
          </p:cNvCxnSpPr>
          <p:nvPr/>
        </p:nvCxnSpPr>
        <p:spPr>
          <a:xfrm flipH="1">
            <a:off x="3837397" y="2453482"/>
            <a:ext cx="1992666" cy="356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96B2A2E-AE67-4A52-A596-D51A465F1BA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872576" y="3170238"/>
            <a:ext cx="2109887" cy="523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78BDCD13-176C-432E-8264-C86F7EB30D50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2096263" y="4063659"/>
            <a:ext cx="686190" cy="368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9">
            <a:extLst>
              <a:ext uri="{FF2B5EF4-FFF2-40B4-BE49-F238E27FC236}">
                <a16:creationId xmlns:a16="http://schemas.microsoft.com/office/drawing/2014/main" xmlns="" id="{EAA0851B-2D88-42E3-8129-22A8671E10E7}"/>
              </a:ext>
            </a:extLst>
          </p:cNvPr>
          <p:cNvSpPr txBox="1"/>
          <p:nvPr/>
        </p:nvSpPr>
        <p:spPr>
          <a:xfrm>
            <a:off x="628405" y="111233"/>
            <a:ext cx="55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754C24"/>
                </a:solidFill>
                <a:ea typeface="造字工房悦黑演示版常规体" pitchFamily="50" charset="-122"/>
                <a:cs typeface="文泉驿微米黑" panose="020B0606030804020204" pitchFamily="34" charset="-122"/>
              </a:rPr>
              <a:t>02. PHÂN BIỆT TỆP VÀ THƯ MỤC</a:t>
            </a:r>
            <a:endParaRPr lang="zh-CN" altLang="en-US" sz="1200" b="1" dirty="0">
              <a:solidFill>
                <a:srgbClr val="754C24"/>
              </a:solidFill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5393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向日花开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SubTitle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638</Words>
  <Application>Microsoft Office PowerPoint</Application>
  <PresentationFormat>On-screen Show (16:9)</PresentationFormat>
  <Paragraphs>126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水彩向日花开ppt</dc:title>
  <dc:creator>lenovo</dc:creator>
  <cp:lastModifiedBy>A</cp:lastModifiedBy>
  <cp:revision>541</cp:revision>
  <dcterms:created xsi:type="dcterms:W3CDTF">2017-07-20T03:12:34Z</dcterms:created>
  <dcterms:modified xsi:type="dcterms:W3CDTF">2021-09-28T01:56:31Z</dcterms:modified>
</cp:coreProperties>
</file>