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24" r:id="rId3"/>
    <p:sldId id="325" r:id="rId4"/>
    <p:sldId id="326" r:id="rId5"/>
    <p:sldId id="341" r:id="rId6"/>
    <p:sldId id="342" r:id="rId7"/>
    <p:sldId id="339" r:id="rId8"/>
    <p:sldId id="332" r:id="rId9"/>
    <p:sldId id="336" r:id="rId10"/>
    <p:sldId id="338" r:id="rId11"/>
    <p:sldId id="337" r:id="rId12"/>
    <p:sldId id="340" r:id="rId13"/>
    <p:sldId id="345" r:id="rId14"/>
    <p:sldId id="343" r:id="rId15"/>
    <p:sldId id="32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7691" autoAdjust="0"/>
  </p:normalViewPr>
  <p:slideViewPr>
    <p:cSldViewPr snapToGrid="0">
      <p:cViewPr varScale="1">
        <p:scale>
          <a:sx n="68" d="100"/>
          <a:sy n="68" d="100"/>
        </p:scale>
        <p:origin x="91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3707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14.emf"/><Relationship Id="rId7" Type="http://schemas.openxmlformats.org/officeDocument/2006/relationships/image" Target="../media/image28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4.emf"/><Relationship Id="rId7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13.png"/><Relationship Id="rId10" Type="http://schemas.microsoft.com/office/2007/relationships/hdphoto" Target="../media/hdphoto4.wdp"/><Relationship Id="rId4" Type="http://schemas.openxmlformats.org/officeDocument/2006/relationships/image" Target="../media/image12.emf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2.emf"/><Relationship Id="rId12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4.emf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12.emf"/><Relationship Id="rId12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4.emf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4.emf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CD566AE-880A-4D55-8733-E48F3CB0B752}"/>
              </a:ext>
            </a:extLst>
          </p:cNvPr>
          <p:cNvSpPr txBox="1"/>
          <p:nvPr/>
        </p:nvSpPr>
        <p:spPr>
          <a:xfrm>
            <a:off x="2764176" y="429402"/>
            <a:ext cx="6507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vi-VN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A54FAC-1D60-46D8-8147-320F96628349}"/>
              </a:ext>
            </a:extLst>
          </p:cNvPr>
          <p:cNvSpPr txBox="1"/>
          <p:nvPr/>
        </p:nvSpPr>
        <p:spPr>
          <a:xfrm>
            <a:off x="3140155" y="4056533"/>
            <a:ext cx="5691523" cy="626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68" b="1" i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468" b="1" i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68" b="1" i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3468" b="1" i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3468" b="1" i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Đào Thị Thúy</a:t>
            </a:r>
            <a:endParaRPr lang="en-US" sz="3468" b="1" i="1" dirty="0">
              <a:solidFill>
                <a:srgbClr val="FF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9730C0-0174-4889-8199-98D7304178DC}"/>
              </a:ext>
            </a:extLst>
          </p:cNvPr>
          <p:cNvSpPr/>
          <p:nvPr/>
        </p:nvSpPr>
        <p:spPr>
          <a:xfrm>
            <a:off x="1400791" y="1827902"/>
            <a:ext cx="9390419" cy="1600966"/>
          </a:xfrm>
          <a:prstGeom prst="rect">
            <a:avLst/>
          </a:prstGeom>
          <a:noFill/>
        </p:spPr>
        <p:txBody>
          <a:bodyPr wrap="none" lIns="83453" tIns="41727" rIns="83453" bIns="41727">
            <a:spAutoFit/>
          </a:bodyPr>
          <a:lstStyle/>
          <a:p>
            <a:pPr algn="ctr" defTabSz="834550">
              <a:defRPr/>
            </a:pPr>
            <a:r>
              <a:rPr lang="en-US" sz="4928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CHÀO MỪNG CÁC EM </a:t>
            </a:r>
            <a:r>
              <a:rPr lang="en-US" sz="4928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ĐẾN</a:t>
            </a:r>
            <a:endParaRPr lang="en-US" sz="4928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  <a:p>
            <a:pPr algn="ctr" defTabSz="834550">
              <a:defRPr/>
            </a:pPr>
            <a:r>
              <a:rPr lang="en-US" sz="4928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VỚI</a:t>
            </a:r>
            <a:r>
              <a:rPr lang="en-US" sz="4928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4928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TIẾT</a:t>
            </a:r>
            <a:r>
              <a:rPr lang="en-US" sz="4928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4928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TIẾNG</a:t>
            </a:r>
            <a:r>
              <a:rPr lang="en-US" sz="4928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4928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VIỆT</a:t>
            </a:r>
            <a:r>
              <a:rPr lang="en-US" sz="4928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4928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LỚP</a:t>
            </a:r>
            <a:r>
              <a:rPr lang="en-US" sz="4928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4928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2A</a:t>
            </a:r>
            <a:r>
              <a:rPr lang="vi-VN" sz="4928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4</a:t>
            </a:r>
            <a:endParaRPr lang="en-US" sz="4928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7" name="1">
            <a:extLst>
              <a:ext uri="{FF2B5EF4-FFF2-40B4-BE49-F238E27FC236}">
                <a16:creationId xmlns:a16="http://schemas.microsoft.com/office/drawing/2014/main" id="{7AAA7790-A8C3-4F88-AD7F-2243245763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409" y="4500355"/>
            <a:ext cx="4477841" cy="24689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2478FE-C251-40F2-9FED-64322B6DB8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665">
            <a:off x="929271" y="735460"/>
            <a:ext cx="1031998" cy="15162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0C555F-B668-4011-93B2-377D4A5DF7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52501">
            <a:off x="10111593" y="924492"/>
            <a:ext cx="1097357" cy="151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912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6114078"/>
            <a:ext cx="12211050" cy="1104900"/>
          </a:xfrm>
          <a:prstGeom prst="rect">
            <a:avLst/>
          </a:prstGeom>
        </p:spPr>
      </p:pic>
      <p:sp>
        <p:nvSpPr>
          <p:cNvPr id="6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8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9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0248740">
            <a:off x="11560117" y="19843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492" y="349425"/>
            <a:ext cx="8303319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Chọn a hoặc b</a:t>
            </a: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0" y="4950492"/>
            <a:ext cx="1460792" cy="19075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0450" y="4977271"/>
            <a:ext cx="1361208" cy="18807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571491" y="890383"/>
            <a:ext cx="7308485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Chọn tiếng thích hợp thay cho ô vuông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21115" y="4490441"/>
            <a:ext cx="4686310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Mẹ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dắt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em đến trường.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44744" y="4482725"/>
            <a:ext cx="4686310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Tiếng sáo diều réo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12" y="2000947"/>
            <a:ext cx="3359316" cy="23935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379" y="2000947"/>
            <a:ext cx="3677307" cy="2432656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9937687" y="4544281"/>
            <a:ext cx="55605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1759515" y="4551999"/>
            <a:ext cx="65285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879976" y="586781"/>
            <a:ext cx="2455026" cy="919091"/>
            <a:chOff x="5088966" y="5062540"/>
            <a:chExt cx="2455026" cy="919091"/>
          </a:xfrm>
        </p:grpSpPr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966" y="5062540"/>
              <a:ext cx="2455026" cy="919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矩形 19"/>
            <p:cNvSpPr/>
            <p:nvPr/>
          </p:nvSpPr>
          <p:spPr>
            <a:xfrm>
              <a:off x="5372170" y="5229699"/>
              <a:ext cx="139814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rgbClr val="FF5E74"/>
                  </a:solidFill>
                  <a:effectLst>
                    <a:glow rad="1651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dắt/rắt</a:t>
              </a:r>
              <a:endParaRPr lang="zh-CN" altLang="en-US" sz="3200" b="1" dirty="0">
                <a:solidFill>
                  <a:srgbClr val="FF5E74"/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271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0" grpId="0"/>
      <p:bldP spid="21" grpId="0"/>
      <p:bldP spid="27" grpId="0" animBg="1"/>
      <p:bldP spid="27" grpId="1" animBg="1"/>
      <p:bldP spid="28" grpId="0" animBg="1"/>
      <p:bldP spid="2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6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8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9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492" y="349425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Chọn a hoặc b</a:t>
            </a: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1" y="4913908"/>
            <a:ext cx="1460792" cy="19075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2757" y="5012169"/>
            <a:ext cx="1361208" cy="18807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571491" y="890383"/>
            <a:ext cx="7308485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Chọn tiếng thích hợp thay cho ô vuông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53347" y="1894443"/>
            <a:ext cx="552071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Em bé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reo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lên khi thấy mẹ về.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3346" y="3842480"/>
            <a:ext cx="8374331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Chị Bống cẩn thận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gieo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hạt vào chậu cây nhỏ.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385151" y="3968341"/>
            <a:ext cx="815006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2325036" y="1985274"/>
            <a:ext cx="65285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799468" y="738581"/>
            <a:ext cx="2907777" cy="919091"/>
            <a:chOff x="4398575" y="5033442"/>
            <a:chExt cx="2907777" cy="919091"/>
          </a:xfrm>
        </p:grpSpPr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8575" y="5033442"/>
              <a:ext cx="2907777" cy="919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矩形 19"/>
            <p:cNvSpPr/>
            <p:nvPr/>
          </p:nvSpPr>
          <p:spPr>
            <a:xfrm>
              <a:off x="4874628" y="5136725"/>
              <a:ext cx="170431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rgbClr val="FF5E74"/>
                  </a:solidFill>
                  <a:effectLst>
                    <a:glow rad="1651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gieo/reo</a:t>
              </a:r>
              <a:endParaRPr lang="zh-CN" altLang="en-US" sz="3200" b="1" dirty="0">
                <a:solidFill>
                  <a:srgbClr val="FF5E74"/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83" b="98750" l="500" r="99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82" r="1438"/>
          <a:stretch/>
        </p:blipFill>
        <p:spPr>
          <a:xfrm>
            <a:off x="6256564" y="1657672"/>
            <a:ext cx="2236846" cy="20520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01" t="20802" r="20065" b="15696"/>
          <a:stretch/>
        </p:blipFill>
        <p:spPr>
          <a:xfrm>
            <a:off x="8341844" y="4242370"/>
            <a:ext cx="1895698" cy="190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4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0" grpId="0"/>
      <p:bldP spid="21" grpId="0"/>
      <p:bldP spid="27" grpId="0" animBg="1"/>
      <p:bldP spid="27" grpId="1" animBg="1"/>
      <p:bldP spid="28" grpId="0" animBg="1"/>
      <p:bldP spid="2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2" t="37132" r="16851" b="24632"/>
          <a:stretch/>
        </p:blipFill>
        <p:spPr bwMode="auto">
          <a:xfrm>
            <a:off x="3635452" y="2168518"/>
            <a:ext cx="4078270" cy="3519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7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8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9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913908"/>
            <a:ext cx="1460792" cy="19075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2757" y="5012169"/>
            <a:ext cx="1361208" cy="18807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sp>
        <p:nvSpPr>
          <p:cNvPr id="15" name="五角星 35"/>
          <p:cNvSpPr/>
          <p:nvPr/>
        </p:nvSpPr>
        <p:spPr>
          <a:xfrm rot="19384917">
            <a:off x="10678113" y="-2284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4"/>
          <p:cNvSpPr/>
          <p:nvPr/>
        </p:nvSpPr>
        <p:spPr>
          <a:xfrm rot="337835">
            <a:off x="11614770" y="123922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5237" y="489789"/>
            <a:ext cx="7308485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Nhìn tranh, tìm từ ngữ chưa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hoặc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 các từ em tìm được vào vở.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567510" y="3637691"/>
            <a:ext cx="1243631" cy="1189806"/>
            <a:chOff x="2567510" y="3637691"/>
            <a:chExt cx="1243631" cy="1189806"/>
          </a:xfrm>
        </p:grpSpPr>
        <p:pic>
          <p:nvPicPr>
            <p:cNvPr id="18" name="图片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567510" y="3637691"/>
              <a:ext cx="1243631" cy="118980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717135" y="3909814"/>
              <a:ext cx="1029983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tay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322390" y="3622655"/>
            <a:ext cx="1243631" cy="1189806"/>
            <a:chOff x="7322390" y="3622655"/>
            <a:chExt cx="1243631" cy="1189806"/>
          </a:xfrm>
        </p:grpSpPr>
        <p:pic>
          <p:nvPicPr>
            <p:cNvPr id="21" name="图片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7322390" y="3622655"/>
              <a:ext cx="1243631" cy="118980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536040" y="3894778"/>
              <a:ext cx="1029981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váy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536040" y="2174633"/>
            <a:ext cx="1243631" cy="1189806"/>
            <a:chOff x="7536040" y="2174633"/>
            <a:chExt cx="1243631" cy="1189806"/>
          </a:xfrm>
        </p:grpSpPr>
        <p:pic>
          <p:nvPicPr>
            <p:cNvPr id="23" name="图片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7536040" y="2174633"/>
              <a:ext cx="1243631" cy="1189806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7749690" y="2446756"/>
              <a:ext cx="816333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tai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013636" y="2405695"/>
            <a:ext cx="1243631" cy="1189806"/>
            <a:chOff x="3013636" y="2405695"/>
            <a:chExt cx="1243631" cy="1189806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3013636" y="2405695"/>
              <a:ext cx="1243631" cy="1189806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227286" y="2677818"/>
              <a:ext cx="816333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vai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036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0" y="0"/>
            <a:ext cx="4847000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1995066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3554969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24404" y="1952749"/>
            <a:ext cx="6965848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01271" y="3751204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/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/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uyên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; d/r/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ai/ay.</a:t>
            </a: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166878" y="412020"/>
            <a:ext cx="5487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Yêu cầu cần đạt: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728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EE28AE-B3D5-4035-81F6-72095E930CD3}"/>
              </a:ext>
            </a:extLst>
          </p:cNvPr>
          <p:cNvSpPr txBox="1"/>
          <p:nvPr/>
        </p:nvSpPr>
        <p:spPr>
          <a:xfrm>
            <a:off x="187570" y="2135610"/>
            <a:ext cx="118168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>
                <a:solidFill>
                  <a:srgbClr val="002060"/>
                </a:solidFill>
                <a:latin typeface="+mj-lt"/>
              </a:rPr>
              <a:t>ĐỊNH HƯỚNG HỌC </a:t>
            </a:r>
          </a:p>
          <a:p>
            <a:pPr algn="ctr"/>
            <a:r>
              <a:rPr lang="vi-VN" sz="8000" b="1" dirty="0">
                <a:solidFill>
                  <a:srgbClr val="002060"/>
                </a:solidFill>
                <a:latin typeface="+mj-lt"/>
              </a:rPr>
              <a:t>TẬP TIẾP THEO</a:t>
            </a:r>
            <a:endParaRPr lang="en-US" sz="80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6514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636914" y="2125286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76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08773" y="788582"/>
            <a:ext cx="1986374" cy="1916657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809486" y="916854"/>
            <a:ext cx="166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14</a:t>
            </a:r>
            <a:endParaRPr lang="zh-CN" altLang="en-US" sz="4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2017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1479292" y="3488525"/>
            <a:ext cx="9752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Em</a:t>
            </a:r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mang về yêu thương</a:t>
            </a:r>
            <a:endParaRPr lang="zh-CN" altLang="en-US" sz="5400" b="1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98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0" y="0"/>
            <a:ext cx="4847000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1995066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3554969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24404" y="1952749"/>
            <a:ext cx="6965848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01271" y="3751204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/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/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uyên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; d/r/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ai/ay.</a:t>
            </a: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166878" y="412020"/>
            <a:ext cx="5487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Yêu cầu cần đạt: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324" y="1155940"/>
            <a:ext cx="10240165" cy="4114466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14" y="370182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92117" y="1429445"/>
            <a:ext cx="6372543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Em jang ωϙ ΐłu κưΩg</a:t>
            </a:r>
            <a:endParaRPr lang="en-US" sz="40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47837" y="2223418"/>
            <a:ext cx="60638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Mẹ, Ε− Π em χď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đâu ΑĞn ηà Ǉa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 cưƟ ηư Ǉia wắng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 Ǉay ηư wụ hΞ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Bưϐ εân đi lẫm εẫm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TΗĞng cưƟ vang sân ηà ?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32918" y="2288815"/>
            <a:ext cx="555888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χ≠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Ǉừ sao xuūg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Ǉừ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λμϜ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λΰϐ 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χ≠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Ǖ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ãn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ǇrŬg cạ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 h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11773" y="3785925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tả em gái mình như thế nào?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79312" y="191710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576401" y="4673646"/>
            <a:ext cx="9967323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 gái của bạn nhỏ có nụ cười như tia nắng, bàn tay như nụ hoa, đi lẫm chẫm, cười vang sân nhà.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70265" y="711073"/>
            <a:ext cx="4443881" cy="967261"/>
            <a:chOff x="3870265" y="711073"/>
            <a:chExt cx="4443881" cy="967261"/>
          </a:xfrm>
        </p:grpSpPr>
        <p:sp>
          <p:nvSpPr>
            <p:cNvPr id="2" name="Cloud Callout 1"/>
            <p:cNvSpPr/>
            <p:nvPr/>
          </p:nvSpPr>
          <p:spPr>
            <a:xfrm>
              <a:off x="3870265" y="711073"/>
              <a:ext cx="4443881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21402" y="886958"/>
              <a:ext cx="389274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 dung bài viết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611467" y="1951715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 nhỏ hỏi mẹ điều gì?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34064" y="3707088"/>
            <a:ext cx="847302" cy="587251"/>
            <a:chOff x="5056546" y="1975436"/>
            <a:chExt cx="1772914" cy="1393004"/>
          </a:xfrm>
        </p:grpSpPr>
        <p:pic>
          <p:nvPicPr>
            <p:cNvPr id="30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1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2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1611467" y="2730288"/>
            <a:ext cx="971228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 nhỏ hỏi mẹ em bé từ đâu mà ra.</a:t>
            </a:r>
          </a:p>
        </p:txBody>
      </p:sp>
    </p:spTree>
    <p:extLst>
      <p:ext uri="{BB962C8B-B14F-4D97-AF65-F5344CB8AC3E}">
        <p14:creationId xmlns:p14="http://schemas.microsoft.com/office/powerpoint/2010/main" val="357849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2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 đoạn thơ cần viết như thế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 thơ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từ dễ viết sai trong bài: </a:t>
            </a:r>
          </a:p>
          <a:p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lẫm chẫm, sân, xuống, trồng,...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5" y="207166"/>
            <a:ext cx="4079107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Viết hoa tên đề bài, đầu mỗi dòng thơ.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Khi viết chú ý viết đúng chính tả, các dấu ngắt nghỉ câu.</a:t>
            </a:r>
          </a:p>
        </p:txBody>
      </p:sp>
    </p:spTree>
    <p:extLst>
      <p:ext uri="{BB962C8B-B14F-4D97-AF65-F5344CB8AC3E}">
        <p14:creationId xmlns:p14="http://schemas.microsoft.com/office/powerpoint/2010/main" val="151970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614535" y="515344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6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29605" y="487678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 tả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19097" y="1145143"/>
            <a:ext cx="6559727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Em jang ωϙ ΐłu κưΩg</a:t>
            </a:r>
            <a:endParaRPr lang="en-US" sz="36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4624" y="2532172"/>
            <a:ext cx="6063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Mẹ, Ε− Π em χď</a:t>
            </a:r>
          </a:p>
        </p:txBody>
      </p:sp>
      <p:sp>
        <p:nvSpPr>
          <p:cNvPr id="9" name="Rectangle 8"/>
          <p:cNvSpPr/>
          <p:nvPr/>
        </p:nvSpPr>
        <p:spPr>
          <a:xfrm>
            <a:off x="2165281" y="3875429"/>
            <a:ext cx="6063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 cưƟ ηư Ǉia wắng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77156" y="3190434"/>
            <a:ext cx="6063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đâu ΑĞn ηà Ǉa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69122" y="4537211"/>
            <a:ext cx="6063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 Ǉay ηư wụ hΞ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69360" y="5871705"/>
            <a:ext cx="6063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TΗĞng cưƟ vang sân ηà?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92749" y="5207590"/>
            <a:ext cx="6063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Bưϐ εân đi lẫm εẫm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68503" y="2536209"/>
            <a:ext cx="5558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χ≠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Ǉừ sao xuūg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68503" y="3398512"/>
            <a:ext cx="55588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χ≠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Ǖ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ãn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64653" y="3190434"/>
            <a:ext cx="5558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Ǉừ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λμϜ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λΰϐ 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99382" y="4554762"/>
            <a:ext cx="5558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ǇrŬg cạ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 h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82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6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492" y="349425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Chọn 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hoặc 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uyên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thay cho ô vuông</a:t>
            </a: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1" y="5280296"/>
            <a:ext cx="1180207" cy="15411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859" y="5465496"/>
            <a:ext cx="1033105" cy="142740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13436" t="84985" r="12967" b="6114"/>
          <a:stretch/>
        </p:blipFill>
        <p:spPr>
          <a:xfrm>
            <a:off x="-57151" y="23540"/>
            <a:ext cx="12249151" cy="4662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57926" y="1399906"/>
            <a:ext cx="675897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Ngoài 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iên 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trời lộng gió.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7925" y="2152942"/>
            <a:ext cx="794997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Hàng cây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lặng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yên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giữa trưa hè oi ả. 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7924" y="2946318"/>
            <a:ext cx="816099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 vành kh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uyên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 vang tiếng hát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704777" y="2287714"/>
            <a:ext cx="72425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569253" y="3079799"/>
            <a:ext cx="872170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461616" y="1503668"/>
            <a:ext cx="624432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6" grpId="0"/>
      <p:bldP spid="17" grpId="0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618</Words>
  <Application>Microsoft Office PowerPoint</Application>
  <PresentationFormat>Widescreen</PresentationFormat>
  <Paragraphs>89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Arial-Rounded</vt:lpstr>
      <vt:lpstr>Calibri</vt:lpstr>
      <vt:lpstr>Calibri Light</vt:lpstr>
      <vt:lpstr>HP001 4 hàng</vt:lpstr>
      <vt:lpstr>iCiel Cadena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Dao Thuy</cp:lastModifiedBy>
  <cp:revision>198</cp:revision>
  <dcterms:created xsi:type="dcterms:W3CDTF">2021-06-02T14:23:54Z</dcterms:created>
  <dcterms:modified xsi:type="dcterms:W3CDTF">2021-12-05T14:28:51Z</dcterms:modified>
</cp:coreProperties>
</file>