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heme/themeOverride4.xml" ContentType="application/vnd.openxmlformats-officedocument.themeOverr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7"/>
  </p:notesMasterIdLst>
  <p:sldIdLst>
    <p:sldId id="307" r:id="rId3"/>
    <p:sldId id="324" r:id="rId4"/>
    <p:sldId id="325" r:id="rId5"/>
    <p:sldId id="327" r:id="rId6"/>
    <p:sldId id="312" r:id="rId7"/>
    <p:sldId id="260" r:id="rId8"/>
    <p:sldId id="311" r:id="rId9"/>
    <p:sldId id="295" r:id="rId10"/>
    <p:sldId id="313" r:id="rId11"/>
    <p:sldId id="296" r:id="rId12"/>
    <p:sldId id="314" r:id="rId13"/>
    <p:sldId id="317" r:id="rId14"/>
    <p:sldId id="284" r:id="rId15"/>
    <p:sldId id="294" r:id="rId16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838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0000FF"/>
    <a:srgbClr val="865B3E"/>
    <a:srgbClr val="669900"/>
    <a:srgbClr val="008000"/>
    <a:srgbClr val="FFFDEE"/>
    <a:srgbClr val="54A686"/>
    <a:srgbClr val="FF9900"/>
    <a:srgbClr val="F29A5B"/>
    <a:srgbClr val="C8D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1" autoAdjust="0"/>
    <p:restoredTop sz="94414" autoAdjust="0"/>
  </p:normalViewPr>
  <p:slideViewPr>
    <p:cSldViewPr snapToGrid="0" showGuides="1">
      <p:cViewPr>
        <p:scale>
          <a:sx n="50" d="100"/>
          <a:sy n="50" d="100"/>
        </p:scale>
        <p:origin x="-1062" y="-432"/>
      </p:cViewPr>
      <p:guideLst>
        <p:guide orient="horz" pos="3838"/>
        <p:guide pos="3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012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03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953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494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945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458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14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784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759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024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4610926"/>
            <a:ext cx="9144011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0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4A9C8-6241-4E4D-B554-6E735B574B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95252-9B74-4915-BE89-2E1FF21ECA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71676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5A7F7-C6F0-4236-B949-A6E0296990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F0ABE-D3E7-4D54-B029-2F3DEC020F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12992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A5EB4-3042-42D3-BD76-7808598866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FF42D-763E-4482-909C-3CCE61A068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0595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95848-3E93-4C63-A6C4-ECDE446C34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076E8-A5C7-456A-91F8-06470A131B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543951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4B67E-F004-4686-ABA0-25BC912928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FDCC5-7E0E-4F58-BC90-EBF6569C8C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45857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C9C22-69BE-4664-A33C-F83A6C9350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1A85B-4668-4DA0-B45C-DE406925E1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06348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4D3E6-72ED-42B1-9457-EC5F6AA655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29AC3-022C-4797-B072-D73984CA18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51612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4610926"/>
            <a:ext cx="9144011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40079-CFFF-428C-8E58-03757971C5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616A0-E63C-42BF-91C7-D77179411D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12747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3385-E9D4-42FD-B7A9-01A2EE9FA7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2468D-1ABD-4D69-B02F-8CB448937E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53976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A5504-2A72-4C2B-9D6D-FDC8C69FA79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3785B-1B51-48A2-8A9D-F492087C9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82247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871E2-5CCB-4107-B1CC-C0D21E916B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64DE4-D310-487E-B45F-AEDDAF760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54895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4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7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B83E38-4D6A-439B-A643-46AE75CDAE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F767AC-DF9A-4133-8D2D-77A6D1932392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98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6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4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6" Type="http://schemas.microsoft.com/office/2007/relationships/hdphoto" Target="../media/hdphoto5.wdp"/><Relationship Id="rId5" Type="http://schemas.openxmlformats.org/officeDocument/2006/relationships/image" Target="../media/image3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6.png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898" y="-145144"/>
            <a:ext cx="3401524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1" y="917359"/>
            <a:ext cx="589556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857"/>
            <a:ext cx="9144000" cy="398068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166" y="4680152"/>
            <a:ext cx="4810161" cy="15499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7063631" y="-61878"/>
            <a:ext cx="1759996" cy="979237"/>
          </a:xfrm>
          <a:prstGeom prst="rect">
            <a:avLst/>
          </a:prstGeom>
        </p:spPr>
      </p:pic>
      <p:sp>
        <p:nvSpPr>
          <p:cNvPr id="11" name="Text Box 12">
            <a:extLst>
              <a:ext uri="{FF2B5EF4-FFF2-40B4-BE49-F238E27FC236}">
                <a16:creationId xmlns="" xmlns:a16="http://schemas.microsoft.com/office/drawing/2014/main" id="{743F7CE8-4A4B-4956-850A-1A4C424CD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659" y="3283857"/>
            <a:ext cx="32762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B3F58FC-6B8A-4179-AE3B-D086BD191A51}"/>
              </a:ext>
            </a:extLst>
          </p:cNvPr>
          <p:cNvSpPr txBox="1"/>
          <p:nvPr/>
        </p:nvSpPr>
        <p:spPr>
          <a:xfrm>
            <a:off x="2205675" y="421534"/>
            <a:ext cx="679016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0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HỌC SINH ĐẾN VỚI MÔN TIN HỌC</a:t>
            </a:r>
            <a:endParaRPr lang="en-US" sz="2000" b="1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65344" y="4208926"/>
            <a:ext cx="48396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i="1" cap="none" spc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P001 4 hàng" pitchFamily="34" charset="-93"/>
              </a:rPr>
              <a:t>Nguyễn Vũ Hải Linh</a:t>
            </a:r>
            <a:endParaRPr lang="en-US" sz="3600" b="1" i="1" cap="none" spc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25237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D1F58015-8858-4FC5-B1AD-856AB29B3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223" y="3234011"/>
            <a:ext cx="1623848" cy="343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图片 36">
            <a:extLst>
              <a:ext uri="{FF2B5EF4-FFF2-40B4-BE49-F238E27FC236}">
                <a16:creationId xmlns="" xmlns:a16="http://schemas.microsoft.com/office/drawing/2014/main" id="{FC645ED5-546D-4239-8AD8-1E18589EC4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585396" cy="597134"/>
          </a:xfrm>
          <a:prstGeom prst="rect">
            <a:avLst/>
          </a:prstGeom>
        </p:spPr>
      </p:pic>
      <p:sp>
        <p:nvSpPr>
          <p:cNvPr id="6" name="Freeform: Shape 37">
            <a:extLst>
              <a:ext uri="{FF2B5EF4-FFF2-40B4-BE49-F238E27FC236}">
                <a16:creationId xmlns="" xmlns:a16="http://schemas.microsoft.com/office/drawing/2014/main" id="{026C8175-FA2D-43C3-B1CC-06780EE1E1F9}"/>
              </a:ext>
            </a:extLst>
          </p:cNvPr>
          <p:cNvSpPr/>
          <p:nvPr/>
        </p:nvSpPr>
        <p:spPr>
          <a:xfrm rot="577946">
            <a:off x="1488918" y="3632942"/>
            <a:ext cx="3830461" cy="1242729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00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Freeform: Shape 33">
            <a:extLst>
              <a:ext uri="{FF2B5EF4-FFF2-40B4-BE49-F238E27FC236}">
                <a16:creationId xmlns="" xmlns:a16="http://schemas.microsoft.com/office/drawing/2014/main" id="{5550FC24-9C57-4D4A-8AE9-7A7A84BA7A6A}"/>
              </a:ext>
            </a:extLst>
          </p:cNvPr>
          <p:cNvSpPr/>
          <p:nvPr/>
        </p:nvSpPr>
        <p:spPr>
          <a:xfrm rot="19908789">
            <a:off x="1128325" y="1948102"/>
            <a:ext cx="3903959" cy="1196016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43" name="矩形 18">
            <a:extLst>
              <a:ext uri="{FF2B5EF4-FFF2-40B4-BE49-F238E27FC236}">
                <a16:creationId xmlns="" xmlns:a16="http://schemas.microsoft.com/office/drawing/2014/main" id="{0807D8A3-529E-4F90-89A8-2FE60C4CE46A}"/>
              </a:ext>
            </a:extLst>
          </p:cNvPr>
          <p:cNvSpPr/>
          <p:nvPr/>
        </p:nvSpPr>
        <p:spPr>
          <a:xfrm>
            <a:off x="512612" y="-59078"/>
            <a:ext cx="38314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865B3E"/>
                </a:solidFill>
                <a:latin typeface="#9Slide03 Cabin SemiBold" panose="00000700000000000000" pitchFamily="2" charset="0"/>
                <a:ea typeface="微软雅黑" panose="020B0503020204020204" pitchFamily="34" charset="-122"/>
              </a:rPr>
              <a:t>4. </a:t>
            </a:r>
            <a:r>
              <a:rPr lang="en-US" altLang="zh-CN" sz="4400" b="1" dirty="0" err="1">
                <a:solidFill>
                  <a:srgbClr val="865B3E"/>
                </a:solidFill>
                <a:latin typeface="#9Slide03 Cabin SemiBold" panose="00000700000000000000" pitchFamily="2" charset="0"/>
                <a:ea typeface="微软雅黑" panose="020B0503020204020204" pitchFamily="34" charset="-122"/>
              </a:rPr>
              <a:t>Xóa</a:t>
            </a:r>
            <a:r>
              <a:rPr lang="en-US" altLang="zh-CN" sz="4400" b="1" dirty="0">
                <a:solidFill>
                  <a:srgbClr val="865B3E"/>
                </a:solidFill>
                <a:latin typeface="#9Slide03 Cabin SemiBold" panose="000007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solidFill>
                  <a:srgbClr val="865B3E"/>
                </a:solidFill>
                <a:latin typeface="#9Slide03 Cabin SemiBold" panose="00000700000000000000" pitchFamily="2" charset="0"/>
                <a:ea typeface="微软雅黑" panose="020B0503020204020204" pitchFamily="34" charset="-122"/>
              </a:rPr>
              <a:t>thư</a:t>
            </a:r>
            <a:r>
              <a:rPr lang="en-US" altLang="zh-CN" sz="4400" b="1" dirty="0">
                <a:solidFill>
                  <a:srgbClr val="865B3E"/>
                </a:solidFill>
                <a:latin typeface="#9Slide03 Cabin SemiBold" panose="000007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solidFill>
                  <a:srgbClr val="865B3E"/>
                </a:solidFill>
                <a:latin typeface="#9Slide03 Cabin SemiBold" panose="00000700000000000000" pitchFamily="2" charset="0"/>
                <a:ea typeface="微软雅黑" panose="020B0503020204020204" pitchFamily="34" charset="-122"/>
              </a:rPr>
              <a:t>mục</a:t>
            </a:r>
            <a:endParaRPr lang="zh-CN" altLang="en-US" sz="4400" b="1" dirty="0">
              <a:solidFill>
                <a:srgbClr val="865B3E"/>
              </a:solidFill>
              <a:latin typeface="#9Slide03 Cabin SemiBold" panose="000007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B3E5C97A-D082-434E-B1BB-0AF5FAA73F88}"/>
              </a:ext>
            </a:extLst>
          </p:cNvPr>
          <p:cNvSpPr txBox="1"/>
          <p:nvPr/>
        </p:nvSpPr>
        <p:spPr>
          <a:xfrm rot="19924899">
            <a:off x="1435257" y="2111561"/>
            <a:ext cx="36870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+mj-lt"/>
              </a:rPr>
              <a:t>1. </a:t>
            </a:r>
            <a:r>
              <a:rPr lang="vi-VN" sz="2400" b="1" dirty="0" err="1">
                <a:solidFill>
                  <a:srgbClr val="FF0000"/>
                </a:solidFill>
                <a:latin typeface="+mj-lt"/>
              </a:rPr>
              <a:t>Nháy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 ch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u</a:t>
            </a:r>
            <a:r>
              <a:rPr lang="vi-VN" sz="2400" b="1" dirty="0" err="1">
                <a:solidFill>
                  <a:srgbClr val="FF0000"/>
                </a:solidFill>
                <a:latin typeface="+mj-lt"/>
              </a:rPr>
              <a:t>ột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+mj-lt"/>
              </a:rPr>
              <a:t>phải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+mj-lt"/>
              </a:rPr>
              <a:t>lên thư </a:t>
            </a:r>
            <a:r>
              <a:rPr lang="vi-VN" sz="2400" b="1" dirty="0" err="1">
                <a:solidFill>
                  <a:srgbClr val="0000FF"/>
                </a:solidFill>
                <a:latin typeface="+mj-lt"/>
              </a:rPr>
              <a:t>mục</a:t>
            </a:r>
            <a:r>
              <a:rPr lang="vi-VN" sz="2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rgbClr val="0000FF"/>
                </a:solidFill>
                <a:latin typeface="+mj-lt"/>
              </a:rPr>
              <a:t>cần</a:t>
            </a:r>
            <a:r>
              <a:rPr lang="vi-VN" sz="2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rgbClr val="0000FF"/>
                </a:solidFill>
                <a:latin typeface="+mj-lt"/>
              </a:rPr>
              <a:t>xóa</a:t>
            </a:r>
            <a:endParaRPr lang="vi-VN" sz="24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2FA125DB-9E7B-4BF7-8773-2B54C21FE620}"/>
              </a:ext>
            </a:extLst>
          </p:cNvPr>
          <p:cNvSpPr txBox="1"/>
          <p:nvPr/>
        </p:nvSpPr>
        <p:spPr>
          <a:xfrm rot="645077">
            <a:off x="1957255" y="3848574"/>
            <a:ext cx="32779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+mj-lt"/>
              </a:rPr>
              <a:t>2. </a:t>
            </a:r>
            <a:r>
              <a:rPr lang="vi-VN" sz="2800" b="1" dirty="0" err="1">
                <a:solidFill>
                  <a:srgbClr val="0000FF"/>
                </a:solidFill>
                <a:latin typeface="+mj-lt"/>
              </a:rPr>
              <a:t>Nháy</a:t>
            </a:r>
            <a:r>
              <a:rPr lang="vi-VN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j-lt"/>
              </a:rPr>
              <a:t>chọn</a:t>
            </a:r>
            <a:r>
              <a:rPr 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Delete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6" name="Picture 45" descr="Untitled 2.png">
            <a:extLst>
              <a:ext uri="{FF2B5EF4-FFF2-40B4-BE49-F238E27FC236}">
                <a16:creationId xmlns="" xmlns:a16="http://schemas.microsoft.com/office/drawing/2014/main" id="{F72BB38C-79B1-4BBB-92EE-1787CBA784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2239" y="471690"/>
            <a:ext cx="2514600" cy="548543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1C73AE8C-7216-4640-B48A-70D7C0A9E967}"/>
              </a:ext>
            </a:extLst>
          </p:cNvPr>
          <p:cNvSpPr/>
          <p:nvPr/>
        </p:nvSpPr>
        <p:spPr>
          <a:xfrm>
            <a:off x="6410325" y="5039063"/>
            <a:ext cx="1976514" cy="355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3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44" grpId="0"/>
      <p:bldP spid="45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=""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2473270" y="4128720"/>
            <a:ext cx="1716041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=""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50037" y="4312166"/>
            <a:ext cx="1578457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=""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7831110" y="2696691"/>
            <a:ext cx="1211606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2473270" y="-487254"/>
            <a:ext cx="4357122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=""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=""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=""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=""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7515506" y="3202741"/>
            <a:ext cx="1239357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2907946" y="2799730"/>
            <a:ext cx="3734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4 SVN-Aleo Bold" panose="020F0802020204030203" pitchFamily="34" charset="0"/>
              </a:rPr>
              <a:t>LUYỆN TẬP</a:t>
            </a:r>
            <a:endParaRPr lang="zh-CN" altLang="en-US" sz="54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#9Slide04 SVN-Aleo Bold" panose="020F0802020204030203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7063631" y="-61878"/>
            <a:ext cx="1759996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=""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307391" y="-345522"/>
            <a:ext cx="887648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=""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36433" y="479246"/>
            <a:ext cx="538143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03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Desc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16861" y="899466"/>
            <a:ext cx="7743127" cy="165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#9Slide04 SFU Belle" panose="00000400000000000000" pitchFamily="2" charset="0"/>
              </a:rPr>
              <a:t>Khi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#9Slide04 SFU Belle" panose="00000400000000000000" pitchFamily="2" charset="0"/>
              </a:rPr>
              <a:t>sao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#9Slide04 SFU Bell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#9Slide04 SFU Belle" panose="00000400000000000000" pitchFamily="2" charset="0"/>
              </a:rPr>
              <a:t>chép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#9Slide04 SFU Belle" panose="00000400000000000000" pitchFamily="2" charset="0"/>
              </a:rPr>
              <a:t>/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#9Slide04 SFU Belle" panose="00000400000000000000" pitchFamily="2" charset="0"/>
              </a:rPr>
              <a:t>xóa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#9Slide04 SFU Bell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#9Slide04 SFU Belle" panose="00000400000000000000" pitchFamily="2" charset="0"/>
              </a:rPr>
              <a:t>một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#9Slide04 SFU Bell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#9Slide04 SFU Belle" panose="00000400000000000000" pitchFamily="2" charset="0"/>
              </a:rPr>
              <a:t>thư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#9Slide04 SFU Bell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#9Slide04 SFU Belle" panose="00000400000000000000" pitchFamily="2" charset="0"/>
              </a:rPr>
              <a:t>mục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#9Slide04 SFU Belle" panose="00000400000000000000" pitchFamily="2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#9Slide04 SFU Belle" panose="00000400000000000000" pitchFamily="2" charset="0"/>
              </a:rPr>
              <a:t>em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#9Slide04 SFU Bell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#9Slide04 SFU Belle" panose="00000400000000000000" pitchFamily="2" charset="0"/>
              </a:rPr>
              <a:t>đã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#9Slide04 SFU Bell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#9Slide04 SFU Belle" panose="00000400000000000000" pitchFamily="2" charset="0"/>
              </a:rPr>
              <a:t>đồng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#9Slide04 SFU Bell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#9Slide04 SFU Belle" panose="00000400000000000000" pitchFamily="2" charset="0"/>
              </a:rPr>
              <a:t>thời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#9Slide04 SFU Bell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#9Slide04 SFU Belle" panose="00000400000000000000" pitchFamily="2" charset="0"/>
              </a:rPr>
              <a:t>sao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#9Slide04 SFU Bell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#9Slide04 SFU Belle" panose="00000400000000000000" pitchFamily="2" charset="0"/>
              </a:rPr>
              <a:t>chép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#9Slide04 SFU Belle" panose="00000400000000000000" pitchFamily="2" charset="0"/>
              </a:rPr>
              <a:t>/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#9Slide04 SFU Belle" panose="00000400000000000000" pitchFamily="2" charset="0"/>
              </a:rPr>
              <a:t>xóa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#9Slide04 SFU Bell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#9Slide04 SFU Belle" panose="00000400000000000000" pitchFamily="2" charset="0"/>
              </a:rPr>
              <a:t>tất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#9Slide04 SFU Bell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#9Slide04 SFU Belle" panose="00000400000000000000" pitchFamily="2" charset="0"/>
              </a:rPr>
              <a:t>cả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#9Slide04 SFU Bell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#9Slide04 SFU Belle" panose="00000400000000000000" pitchFamily="2" charset="0"/>
              </a:rPr>
              <a:t>các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#9Slide04 SFU Bell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#9Slide04 SFU Belle" panose="00000400000000000000" pitchFamily="2" charset="0"/>
              </a:rPr>
              <a:t>thư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#9Slide04 SFU Bell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#9Slide04 SFU Belle" panose="00000400000000000000" pitchFamily="2" charset="0"/>
              </a:rPr>
              <a:t>mục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#9Slide04 SFU Belle" panose="00000400000000000000" pitchFamily="2" charset="0"/>
              </a:rPr>
              <a:t> con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#9Slide04 SFU Belle" panose="00000400000000000000" pitchFamily="2" charset="0"/>
              </a:rPr>
              <a:t>có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#9Slide04 SFU Bell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#9Slide04 SFU Belle" panose="00000400000000000000" pitchFamily="2" charset="0"/>
              </a:rPr>
              <a:t>trong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#9Slide04 SFU Bell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#9Slide04 SFU Belle" panose="00000400000000000000" pitchFamily="2" charset="0"/>
              </a:rPr>
              <a:t>thư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#9Slide04 SFU Bell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#9Slide04 SFU Belle" panose="00000400000000000000" pitchFamily="2" charset="0"/>
              </a:rPr>
              <a:t>mục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#9Slide04 SFU Bell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#9Slide04 SFU Belle" panose="00000400000000000000" pitchFamily="2" charset="0"/>
              </a:rPr>
              <a:t>đó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#9Slide04 SFU Belle" panose="00000400000000000000" pitchFamily="2" charset="0"/>
              </a:rPr>
              <a:t>.</a:t>
            </a:r>
          </a:p>
        </p:txBody>
      </p:sp>
      <p:cxnSp>
        <p:nvCxnSpPr>
          <p:cNvPr id="20" name="MH_Other_11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860188" y="1017962"/>
            <a:ext cx="3014" cy="1417585"/>
          </a:xfrm>
          <a:prstGeom prst="line">
            <a:avLst/>
          </a:prstGeom>
          <a:noFill/>
          <a:ln w="63500" algn="ctr">
            <a:solidFill>
              <a:srgbClr val="F29A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8F67BD2C-3F81-47FA-B4FF-F9130AAF3F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585396" cy="597134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CF2E4D2A-B436-4B4B-8F06-CE351A1852EC}"/>
              </a:ext>
            </a:extLst>
          </p:cNvPr>
          <p:cNvSpPr/>
          <p:nvPr/>
        </p:nvSpPr>
        <p:spPr>
          <a:xfrm>
            <a:off x="3232157" y="0"/>
            <a:ext cx="25266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865B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Old Standard TT Bold" panose="00000800000000000000" pitchFamily="2" charset="0"/>
                <a:ea typeface="微软雅黑" panose="020B0503020204020204" pitchFamily="34" charset="-122"/>
              </a:rPr>
              <a:t>GHI NHỚ</a:t>
            </a:r>
            <a:endParaRPr lang="zh-CN" altLang="en-US" sz="4000" b="1" dirty="0">
              <a:solidFill>
                <a:srgbClr val="865B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4 Old Standard TT Bold" panose="000008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941B8A5-4E20-4854-A447-B5C27D2BC38D}"/>
              </a:ext>
            </a:extLst>
          </p:cNvPr>
          <p:cNvSpPr txBox="1"/>
          <p:nvPr/>
        </p:nvSpPr>
        <p:spPr>
          <a:xfrm>
            <a:off x="152281" y="2535472"/>
            <a:ext cx="14158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Old Standard TT Bold" panose="00000800000000000000" pitchFamily="2" charset="0"/>
              </a:rPr>
              <a:t>Chú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Old Standard TT Bold" panose="00000800000000000000" pitchFamily="2" charset="0"/>
              </a:rPr>
              <a:t> ý</a:t>
            </a:r>
          </a:p>
        </p:txBody>
      </p:sp>
      <p:sp>
        <p:nvSpPr>
          <p:cNvPr id="29" name="MH_Other_2">
            <a:extLst>
              <a:ext uri="{FF2B5EF4-FFF2-40B4-BE49-F238E27FC236}">
                <a16:creationId xmlns="" xmlns:a16="http://schemas.microsoft.com/office/drawing/2014/main" id="{18E8AB4F-02AB-4B05-9B13-873CDC274A7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V="1">
            <a:off x="949661" y="4458388"/>
            <a:ext cx="1109386" cy="1103651"/>
          </a:xfrm>
          <a:prstGeom prst="bentArrow">
            <a:avLst>
              <a:gd name="adj1" fmla="val 14574"/>
              <a:gd name="adj2" fmla="val 17832"/>
              <a:gd name="adj3" fmla="val 22629"/>
              <a:gd name="adj4" fmla="val 43750"/>
            </a:avLst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rgbClr val="EAEAEA"/>
            </a:solidFill>
          </a:ln>
          <a:effectLst>
            <a:outerShdw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MH_Other_9">
            <a:extLst>
              <a:ext uri="{FF2B5EF4-FFF2-40B4-BE49-F238E27FC236}">
                <a16:creationId xmlns="" xmlns:a16="http://schemas.microsoft.com/office/drawing/2014/main" id="{B4F2410A-6401-4EFB-B8F9-0A8A0307E5D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85397" y="3321837"/>
            <a:ext cx="771305" cy="1028407"/>
          </a:xfrm>
          <a:prstGeom prst="ellipse">
            <a:avLst/>
          </a:prstGeom>
          <a:solidFill>
            <a:srgbClr val="F29A5B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r>
            <a:endParaRPr lang="zh-CN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MH_Other_5">
            <a:extLst>
              <a:ext uri="{FF2B5EF4-FFF2-40B4-BE49-F238E27FC236}">
                <a16:creationId xmlns="" xmlns:a16="http://schemas.microsoft.com/office/drawing/2014/main" id="{5AC10E96-F042-4112-A8E3-CCDDBE211FD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059047" y="4780118"/>
            <a:ext cx="771305" cy="102840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altLang="zh-CN" sz="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2</a:t>
            </a:r>
            <a:endParaRPr lang="zh-CN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7F19036-34FA-46CB-B99D-BE5826DBF5AB}"/>
              </a:ext>
            </a:extLst>
          </p:cNvPr>
          <p:cNvSpPr txBox="1"/>
          <p:nvPr/>
        </p:nvSpPr>
        <p:spPr>
          <a:xfrm>
            <a:off x="1374817" y="3326279"/>
            <a:ext cx="6971822" cy="121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en-US" sz="2800" dirty="0">
                <a:solidFill>
                  <a:srgbClr val="7030A0"/>
                </a:solidFill>
                <a:latin typeface="#9Slide03 Cabin SemiBold" panose="00000700000000000000" pitchFamily="2" charset="0"/>
              </a:rPr>
              <a:t>Khi </a:t>
            </a:r>
            <a:r>
              <a:rPr lang="en-US" sz="2800" dirty="0" err="1">
                <a:solidFill>
                  <a:srgbClr val="7030A0"/>
                </a:solidFill>
                <a:latin typeface="#9Slide03 Cabin SemiBold" panose="00000700000000000000" pitchFamily="2" charset="0"/>
              </a:rPr>
              <a:t>sao</a:t>
            </a:r>
            <a:r>
              <a:rPr lang="en-US" sz="2800" dirty="0">
                <a:solidFill>
                  <a:srgbClr val="7030A0"/>
                </a:solidFill>
                <a:latin typeface="#9Slide03 Cabin SemiBold" panose="000007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3 Cabin SemiBold" panose="00000700000000000000" pitchFamily="2" charset="0"/>
              </a:rPr>
              <a:t>chép</a:t>
            </a:r>
            <a:r>
              <a:rPr lang="en-US" sz="2800" dirty="0">
                <a:solidFill>
                  <a:srgbClr val="7030A0"/>
                </a:solidFill>
                <a:latin typeface="#9Slide03 Cabin SemiBold" panose="00000700000000000000" pitchFamily="2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#9Slide03 Cabin SemiBold" panose="00000700000000000000" pitchFamily="2" charset="0"/>
              </a:rPr>
              <a:t>xóa</a:t>
            </a:r>
            <a:r>
              <a:rPr lang="en-US" sz="2800" dirty="0">
                <a:solidFill>
                  <a:srgbClr val="7030A0"/>
                </a:solidFill>
                <a:latin typeface="#9Slide03 Cabin SemiBold" panose="00000700000000000000" pitchFamily="2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#9Slide03 Cabin SemiBold" panose="00000700000000000000" pitchFamily="2" charset="0"/>
              </a:rPr>
              <a:t>đổi</a:t>
            </a:r>
            <a:r>
              <a:rPr lang="en-US" sz="2800" dirty="0">
                <a:solidFill>
                  <a:srgbClr val="7030A0"/>
                </a:solidFill>
                <a:latin typeface="#9Slide03 Cabin SemiBold" panose="000007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3 Cabin SemiBold" panose="00000700000000000000" pitchFamily="2" charset="0"/>
              </a:rPr>
              <a:t>tên</a:t>
            </a:r>
            <a:r>
              <a:rPr lang="en-US" sz="2800" dirty="0">
                <a:solidFill>
                  <a:srgbClr val="7030A0"/>
                </a:solidFill>
                <a:latin typeface="#9Slide03 Cabin SemiBold" panose="000007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3 Cabin SemiBold" panose="00000700000000000000" pitchFamily="2" charset="0"/>
              </a:rPr>
              <a:t>thư</a:t>
            </a:r>
            <a:r>
              <a:rPr lang="en-US" sz="2800" dirty="0">
                <a:solidFill>
                  <a:srgbClr val="7030A0"/>
                </a:solidFill>
                <a:latin typeface="#9Slide03 Cabin SemiBold" panose="000007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3 Cabin SemiBold" panose="00000700000000000000" pitchFamily="2" charset="0"/>
              </a:rPr>
              <a:t>mục</a:t>
            </a:r>
            <a:r>
              <a:rPr lang="en-US" sz="2800" dirty="0">
                <a:solidFill>
                  <a:srgbClr val="7030A0"/>
                </a:solidFill>
                <a:latin typeface="#9Slide03 Cabin SemiBold" panose="000007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3 Cabin SemiBold" panose="00000700000000000000" pitchFamily="2" charset="0"/>
              </a:rPr>
              <a:t>phải</a:t>
            </a:r>
            <a:r>
              <a:rPr lang="en-US" sz="2800" dirty="0">
                <a:solidFill>
                  <a:srgbClr val="7030A0"/>
                </a:solidFill>
                <a:latin typeface="#9Slide03 Cabin SemiBold" panose="000007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3 Cabin SemiBold" panose="00000700000000000000" pitchFamily="2" charset="0"/>
              </a:rPr>
              <a:t>chắc</a:t>
            </a:r>
            <a:r>
              <a:rPr lang="en-US" sz="2800" dirty="0">
                <a:solidFill>
                  <a:srgbClr val="7030A0"/>
                </a:solidFill>
                <a:latin typeface="#9Slide03 Cabin SemiBold" panose="000007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3 Cabin SemiBold" panose="00000700000000000000" pitchFamily="2" charset="0"/>
              </a:rPr>
              <a:t>chắn</a:t>
            </a:r>
            <a:r>
              <a:rPr lang="en-US" sz="2800" dirty="0">
                <a:solidFill>
                  <a:srgbClr val="7030A0"/>
                </a:solidFill>
                <a:latin typeface="#9Slide03 Cabin SemiBold" panose="000007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3 Cabin SemiBold" panose="00000700000000000000" pitchFamily="2" charset="0"/>
              </a:rPr>
              <a:t>thư</a:t>
            </a:r>
            <a:r>
              <a:rPr lang="en-US" sz="2800" dirty="0">
                <a:solidFill>
                  <a:srgbClr val="7030A0"/>
                </a:solidFill>
                <a:latin typeface="#9Slide03 Cabin SemiBold" panose="000007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3 Cabin SemiBold" panose="00000700000000000000" pitchFamily="2" charset="0"/>
              </a:rPr>
              <a:t>mục</a:t>
            </a:r>
            <a:r>
              <a:rPr lang="en-US" sz="2800" dirty="0">
                <a:solidFill>
                  <a:srgbClr val="7030A0"/>
                </a:solidFill>
                <a:latin typeface="#9Slide03 Cabin SemiBold" panose="000007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3 Cabin SemiBold" panose="00000700000000000000" pitchFamily="2" charset="0"/>
              </a:rPr>
              <a:t>đó</a:t>
            </a:r>
            <a:r>
              <a:rPr lang="en-US" sz="2800" dirty="0">
                <a:solidFill>
                  <a:srgbClr val="7030A0"/>
                </a:solidFill>
                <a:latin typeface="#9Slide03 Cabin SemiBold" panose="000007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3 Cabin SemiBold" panose="00000700000000000000" pitchFamily="2" charset="0"/>
              </a:rPr>
              <a:t>đang</a:t>
            </a:r>
            <a:r>
              <a:rPr lang="en-US" sz="2800" dirty="0">
                <a:solidFill>
                  <a:srgbClr val="7030A0"/>
                </a:solidFill>
                <a:latin typeface="#9Slide03 Cabin SemiBold" panose="000007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3 Cabin SemiBold" panose="00000700000000000000" pitchFamily="2" charset="0"/>
              </a:rPr>
              <a:t>được</a:t>
            </a:r>
            <a:r>
              <a:rPr lang="en-US" sz="2800" dirty="0">
                <a:solidFill>
                  <a:srgbClr val="7030A0"/>
                </a:solidFill>
                <a:latin typeface="#9Slide03 Cabin SemiBold" panose="000007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#9Slide03 Cabin SemiBold" panose="00000700000000000000" pitchFamily="2" charset="0"/>
              </a:rPr>
              <a:t>đóng</a:t>
            </a:r>
            <a:r>
              <a:rPr lang="en-US" sz="2800" dirty="0">
                <a:solidFill>
                  <a:srgbClr val="7030A0"/>
                </a:solidFill>
                <a:latin typeface="#9Slide03 Cabin SemiBold" panose="00000700000000000000" pitchFamily="2" charset="0"/>
              </a:rPr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28EBDB04-E99B-4A43-8B71-3224FA45ABFA}"/>
              </a:ext>
            </a:extLst>
          </p:cNvPr>
          <p:cNvSpPr txBox="1"/>
          <p:nvPr/>
        </p:nvSpPr>
        <p:spPr>
          <a:xfrm>
            <a:off x="2830352" y="4780117"/>
            <a:ext cx="5516287" cy="116570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indent="0" algn="just">
              <a:lnSpc>
                <a:spcPct val="130000"/>
              </a:lnSpc>
              <a:buNone/>
              <a:defRPr sz="2800">
                <a:solidFill>
                  <a:schemeClr val="accent6">
                    <a:lumMod val="50000"/>
                  </a:schemeClr>
                </a:solidFill>
                <a:latin typeface="#9Slide05 Ricca Script" panose="05080000000003050000" pitchFamily="18" charset="0"/>
              </a:defRPr>
            </a:lvl1pPr>
          </a:lstStyle>
          <a:p>
            <a:r>
              <a:rPr lang="en-US" b="1" dirty="0" err="1">
                <a:solidFill>
                  <a:srgbClr val="7030A0"/>
                </a:solidFill>
                <a:latin typeface="#9Slide03 Cabin SemiBold" panose="00000700000000000000" pitchFamily="2" charset="0"/>
              </a:rPr>
              <a:t>Không</a:t>
            </a:r>
            <a:r>
              <a:rPr lang="en-US" b="1" dirty="0">
                <a:solidFill>
                  <a:srgbClr val="7030A0"/>
                </a:solidFill>
                <a:latin typeface="#9Slide03 Cabin SemiBold" panose="00000700000000000000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#9Slide03 Cabin SemiBold" panose="00000700000000000000" pitchFamily="2" charset="0"/>
              </a:rPr>
              <a:t>tự</a:t>
            </a:r>
            <a:r>
              <a:rPr lang="en-US" b="1" dirty="0">
                <a:solidFill>
                  <a:srgbClr val="7030A0"/>
                </a:solidFill>
                <a:latin typeface="#9Slide03 Cabin SemiBold" panose="00000700000000000000" pitchFamily="2" charset="0"/>
              </a:rPr>
              <a:t> ý </a:t>
            </a:r>
            <a:r>
              <a:rPr lang="en-US" b="1" dirty="0" err="1">
                <a:solidFill>
                  <a:srgbClr val="7030A0"/>
                </a:solidFill>
                <a:latin typeface="#9Slide03 Cabin SemiBold" panose="00000700000000000000" pitchFamily="2" charset="0"/>
              </a:rPr>
              <a:t>xóa</a:t>
            </a:r>
            <a:r>
              <a:rPr lang="en-US" b="1" dirty="0">
                <a:solidFill>
                  <a:srgbClr val="7030A0"/>
                </a:solidFill>
                <a:latin typeface="#9Slide03 Cabin SemiBold" panose="00000700000000000000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#9Slide03 Cabin SemiBold" panose="00000700000000000000" pitchFamily="2" charset="0"/>
              </a:rPr>
              <a:t>thư</a:t>
            </a:r>
            <a:r>
              <a:rPr lang="en-US" b="1" dirty="0">
                <a:solidFill>
                  <a:srgbClr val="7030A0"/>
                </a:solidFill>
                <a:latin typeface="#9Slide03 Cabin SemiBold" panose="00000700000000000000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#9Slide03 Cabin SemiBold" panose="00000700000000000000" pitchFamily="2" charset="0"/>
              </a:rPr>
              <a:t>mục</a:t>
            </a:r>
            <a:r>
              <a:rPr lang="en-US" b="1" dirty="0">
                <a:solidFill>
                  <a:srgbClr val="7030A0"/>
                </a:solidFill>
                <a:latin typeface="#9Slide03 Cabin SemiBold" panose="00000700000000000000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#9Slide03 Cabin SemiBold" panose="00000700000000000000" pitchFamily="2" charset="0"/>
              </a:rPr>
              <a:t>không</a:t>
            </a:r>
            <a:r>
              <a:rPr lang="en-US" b="1" dirty="0">
                <a:solidFill>
                  <a:srgbClr val="7030A0"/>
                </a:solidFill>
                <a:latin typeface="#9Slide03 Cabin SemiBold" panose="00000700000000000000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#9Slide03 Cabin SemiBold" panose="00000700000000000000" pitchFamily="2" charset="0"/>
              </a:rPr>
              <a:t>phải</a:t>
            </a:r>
            <a:r>
              <a:rPr lang="en-US" b="1" dirty="0">
                <a:solidFill>
                  <a:srgbClr val="7030A0"/>
                </a:solidFill>
                <a:latin typeface="#9Slide03 Cabin SemiBold" panose="00000700000000000000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#9Slide03 Cabin SemiBold" panose="00000700000000000000" pitchFamily="2" charset="0"/>
              </a:rPr>
              <a:t>của</a:t>
            </a:r>
            <a:r>
              <a:rPr lang="en-US" b="1" dirty="0">
                <a:solidFill>
                  <a:srgbClr val="7030A0"/>
                </a:solidFill>
                <a:latin typeface="#9Slide03 Cabin SemiBold" panose="00000700000000000000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#9Slide03 Cabin SemiBold" panose="00000700000000000000" pitchFamily="2" charset="0"/>
              </a:rPr>
              <a:t>mình</a:t>
            </a:r>
            <a:r>
              <a:rPr lang="en-US" b="1" dirty="0">
                <a:solidFill>
                  <a:srgbClr val="7030A0"/>
                </a:solidFill>
                <a:latin typeface="#9Slide03 Cabin SemiBold" panose="000007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515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>
            <a:off x="5789679" y="1104116"/>
            <a:ext cx="2709472" cy="0"/>
          </a:xfrm>
          <a:prstGeom prst="line">
            <a:avLst/>
          </a:prstGeom>
          <a:ln w="38100">
            <a:solidFill>
              <a:srgbClr val="A6C0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6228137" y="489034"/>
            <a:ext cx="1832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0000FF"/>
                </a:solidFill>
                <a:latin typeface="#9Slide03 Bebas Neue Bold" panose="020B0606020202050201" pitchFamily="34" charset="0"/>
              </a:rPr>
              <a:t>Thực</a:t>
            </a:r>
            <a:r>
              <a:rPr lang="en-US" altLang="zh-CN" sz="3600" b="1" dirty="0">
                <a:solidFill>
                  <a:srgbClr val="0000FF"/>
                </a:solidFill>
                <a:latin typeface="#9Slide03 Bebas Neue Bold" panose="020B0606020202050201" pitchFamily="34" charset="0"/>
              </a:rPr>
              <a:t> </a:t>
            </a:r>
            <a:r>
              <a:rPr lang="en-US" altLang="zh-CN" sz="3600" b="1" dirty="0" err="1">
                <a:solidFill>
                  <a:srgbClr val="0000FF"/>
                </a:solidFill>
                <a:latin typeface="#9Slide03 Bebas Neue Bold" panose="020B0606020202050201" pitchFamily="34" charset="0"/>
              </a:rPr>
              <a:t>hành</a:t>
            </a:r>
            <a:r>
              <a:rPr lang="en-US" altLang="zh-CN" sz="3600" b="1" dirty="0">
                <a:solidFill>
                  <a:srgbClr val="0000FF"/>
                </a:solidFill>
                <a:latin typeface="#9Slide03 Bebas Neue Bold" panose="020B0606020202050201" pitchFamily="34" charset="0"/>
              </a:rPr>
              <a:t> </a:t>
            </a:r>
            <a:endParaRPr lang="zh-CN" altLang="en-US" sz="3600" b="1" dirty="0">
              <a:solidFill>
                <a:srgbClr val="0000FF"/>
              </a:solidFill>
              <a:latin typeface="#9Slide03 Bebas Neue Bold" panose="020B0606020202050201" pitchFamily="34" charset="0"/>
            </a:endParaRPr>
          </a:p>
        </p:txBody>
      </p:sp>
      <p:sp>
        <p:nvSpPr>
          <p:cNvPr id="13" name="矩形 47"/>
          <p:cNvSpPr>
            <a:spLocks noChangeArrowheads="1"/>
          </p:cNvSpPr>
          <p:nvPr/>
        </p:nvSpPr>
        <p:spPr bwMode="auto">
          <a:xfrm>
            <a:off x="5489939" y="922178"/>
            <a:ext cx="3686643" cy="260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 err="1">
                <a:solidFill>
                  <a:srgbClr val="865B3E"/>
                </a:solidFill>
                <a:latin typeface="#9Slide03 Cabin SemiBold" panose="00000700000000000000" pitchFamily="2" charset="0"/>
              </a:rPr>
              <a:t>Bài</a:t>
            </a:r>
            <a:r>
              <a:rPr lang="en-US" altLang="zh-CN" sz="2800" b="1" dirty="0">
                <a:solidFill>
                  <a:srgbClr val="865B3E"/>
                </a:solidFill>
                <a:latin typeface="#9Slide03 Cabin SemiBold" panose="00000700000000000000" pitchFamily="2" charset="0"/>
              </a:rPr>
              <a:t> </a:t>
            </a:r>
            <a:r>
              <a:rPr lang="en-US" altLang="zh-CN" sz="2800" b="1" dirty="0" err="1">
                <a:solidFill>
                  <a:srgbClr val="865B3E"/>
                </a:solidFill>
                <a:latin typeface="#9Slide03 Cabin SemiBold" panose="00000700000000000000" pitchFamily="2" charset="0"/>
              </a:rPr>
              <a:t>tập</a:t>
            </a:r>
            <a:r>
              <a:rPr lang="en-US" altLang="zh-CN" sz="2800" b="1" dirty="0">
                <a:solidFill>
                  <a:srgbClr val="865B3E"/>
                </a:solidFill>
                <a:latin typeface="#9Slide03 Cabin SemiBold" panose="00000700000000000000" pitchFamily="2" charset="0"/>
              </a:rPr>
              <a:t> 1, 2 </a:t>
            </a:r>
            <a:r>
              <a:rPr lang="en-US" altLang="zh-CN" sz="2800" b="1" dirty="0" err="1">
                <a:solidFill>
                  <a:srgbClr val="865B3E"/>
                </a:solidFill>
                <a:latin typeface="#9Slide03 Cabin SemiBold" panose="00000700000000000000" pitchFamily="2" charset="0"/>
              </a:rPr>
              <a:t>trang</a:t>
            </a:r>
            <a:r>
              <a:rPr lang="en-US" altLang="zh-CN" sz="2800" b="1" dirty="0">
                <a:solidFill>
                  <a:srgbClr val="865B3E"/>
                </a:solidFill>
                <a:latin typeface="#9Slide03 Cabin SemiBold" panose="00000700000000000000" pitchFamily="2" charset="0"/>
              </a:rPr>
              <a:t> 13 – SGK</a:t>
            </a:r>
          </a:p>
          <a:p>
            <a:pPr algn="ctr">
              <a:lnSpc>
                <a:spcPct val="150000"/>
              </a:lnSpc>
            </a:pPr>
            <a:r>
              <a:rPr lang="en-US" altLang="zh-CN" sz="2800" b="1" dirty="0" err="1">
                <a:solidFill>
                  <a:srgbClr val="865B3E"/>
                </a:solidFill>
                <a:latin typeface="#9Slide03 Cabin SemiBold" panose="00000700000000000000" pitchFamily="2" charset="0"/>
              </a:rPr>
              <a:t>Bài</a:t>
            </a:r>
            <a:r>
              <a:rPr lang="en-US" altLang="zh-CN" sz="2800" b="1" dirty="0">
                <a:solidFill>
                  <a:srgbClr val="865B3E"/>
                </a:solidFill>
                <a:latin typeface="#9Slide03 Cabin SemiBold" panose="00000700000000000000" pitchFamily="2" charset="0"/>
              </a:rPr>
              <a:t> </a:t>
            </a:r>
            <a:r>
              <a:rPr lang="en-US" altLang="zh-CN" sz="2800" b="1" dirty="0" err="1">
                <a:solidFill>
                  <a:srgbClr val="865B3E"/>
                </a:solidFill>
                <a:latin typeface="#9Slide03 Cabin SemiBold" panose="00000700000000000000" pitchFamily="2" charset="0"/>
              </a:rPr>
              <a:t>tập</a:t>
            </a:r>
            <a:r>
              <a:rPr lang="en-US" altLang="zh-CN" sz="2800" b="1" dirty="0">
                <a:solidFill>
                  <a:srgbClr val="865B3E"/>
                </a:solidFill>
                <a:latin typeface="#9Slide03 Cabin SemiBold" panose="00000700000000000000" pitchFamily="2" charset="0"/>
              </a:rPr>
              <a:t> 3 </a:t>
            </a:r>
            <a:r>
              <a:rPr lang="en-US" altLang="zh-CN" sz="2800" b="1" dirty="0" err="1">
                <a:solidFill>
                  <a:srgbClr val="865B3E"/>
                </a:solidFill>
                <a:latin typeface="#9Slide03 Cabin SemiBold" panose="00000700000000000000" pitchFamily="2" charset="0"/>
              </a:rPr>
              <a:t>trang</a:t>
            </a:r>
            <a:r>
              <a:rPr lang="en-US" altLang="zh-CN" sz="2800" b="1" dirty="0">
                <a:solidFill>
                  <a:srgbClr val="865B3E"/>
                </a:solidFill>
                <a:latin typeface="#9Slide03 Cabin SemiBold" panose="00000700000000000000" pitchFamily="2" charset="0"/>
              </a:rPr>
              <a:t> 6 – SBT</a:t>
            </a:r>
          </a:p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865B3E"/>
                </a:solidFill>
                <a:latin typeface="#9Slide03 Cabin SemiBold" panose="00000700000000000000" pitchFamily="2" charset="0"/>
              </a:rPr>
              <a:t>(</a:t>
            </a:r>
            <a:r>
              <a:rPr lang="en-US" altLang="zh-CN" sz="2800" b="1" i="1" dirty="0" err="1">
                <a:solidFill>
                  <a:srgbClr val="865B3E"/>
                </a:solidFill>
                <a:latin typeface="#9Slide03 Cabin SemiBold" panose="00000700000000000000" pitchFamily="2" charset="0"/>
              </a:rPr>
              <a:t>khuyến</a:t>
            </a:r>
            <a:r>
              <a:rPr lang="en-US" altLang="zh-CN" sz="2800" b="1" i="1" dirty="0">
                <a:solidFill>
                  <a:srgbClr val="865B3E"/>
                </a:solidFill>
                <a:latin typeface="#9Slide03 Cabin SemiBold" panose="00000700000000000000" pitchFamily="2" charset="0"/>
              </a:rPr>
              <a:t> </a:t>
            </a:r>
            <a:r>
              <a:rPr lang="en-US" altLang="zh-CN" sz="2800" b="1" i="1" dirty="0" err="1">
                <a:solidFill>
                  <a:srgbClr val="865B3E"/>
                </a:solidFill>
                <a:latin typeface="#9Slide03 Cabin SemiBold" panose="00000700000000000000" pitchFamily="2" charset="0"/>
              </a:rPr>
              <a:t>khích</a:t>
            </a:r>
            <a:r>
              <a:rPr lang="en-US" altLang="zh-CN" sz="2800" b="1" dirty="0">
                <a:solidFill>
                  <a:srgbClr val="865B3E"/>
                </a:solidFill>
                <a:latin typeface="#9Slide03 Cabin SemiBold" panose="00000700000000000000" pitchFamily="2" charset="0"/>
              </a:rPr>
              <a:t>)</a:t>
            </a:r>
            <a:endParaRPr lang="zh-CN" altLang="en-US" sz="2800" b="1" dirty="0">
              <a:solidFill>
                <a:srgbClr val="865B3E"/>
              </a:solidFill>
              <a:latin typeface="#9Slide03 Cabin SemiBold" panose="00000700000000000000" pitchFamily="2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789679" y="4205293"/>
            <a:ext cx="2709472" cy="0"/>
          </a:xfrm>
          <a:prstGeom prst="line">
            <a:avLst/>
          </a:prstGeom>
          <a:ln w="38100">
            <a:solidFill>
              <a:srgbClr val="C8D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5420948" y="4120887"/>
            <a:ext cx="328318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dirty="0" err="1">
                <a:solidFill>
                  <a:srgbClr val="865B3E"/>
                </a:solidFill>
                <a:latin typeface="#9Slide03 Cabin SemiBold" panose="00000700000000000000" pitchFamily="2" charset="0"/>
              </a:rPr>
              <a:t>Bài</a:t>
            </a:r>
            <a:r>
              <a:rPr lang="en-US" altLang="zh-CN" sz="3200" b="1" dirty="0">
                <a:solidFill>
                  <a:srgbClr val="865B3E"/>
                </a:solidFill>
                <a:latin typeface="#9Slide03 Cabin SemiBold" panose="00000700000000000000" pitchFamily="2" charset="0"/>
              </a:rPr>
              <a:t> 3: </a:t>
            </a:r>
            <a:r>
              <a:rPr lang="en-US" altLang="zh-CN" sz="3200" b="1" dirty="0" err="1">
                <a:solidFill>
                  <a:srgbClr val="865B3E"/>
                </a:solidFill>
                <a:latin typeface="#9Slide03 Cabin SemiBold" panose="00000700000000000000" pitchFamily="2" charset="0"/>
              </a:rPr>
              <a:t>Làm</a:t>
            </a:r>
            <a:r>
              <a:rPr lang="en-US" altLang="zh-CN" sz="3200" b="1" dirty="0">
                <a:solidFill>
                  <a:srgbClr val="865B3E"/>
                </a:solidFill>
                <a:latin typeface="#9Slide03 Cabin SemiBold" panose="00000700000000000000" pitchFamily="2" charset="0"/>
              </a:rPr>
              <a:t> </a:t>
            </a:r>
            <a:r>
              <a:rPr lang="en-US" altLang="zh-CN" sz="3200" b="1" dirty="0" err="1">
                <a:solidFill>
                  <a:srgbClr val="865B3E"/>
                </a:solidFill>
                <a:latin typeface="#9Slide03 Cabin SemiBold" panose="00000700000000000000" pitchFamily="2" charset="0"/>
              </a:rPr>
              <a:t>quen</a:t>
            </a:r>
            <a:r>
              <a:rPr lang="en-US" altLang="zh-CN" sz="3200" b="1" dirty="0">
                <a:solidFill>
                  <a:srgbClr val="865B3E"/>
                </a:solidFill>
                <a:latin typeface="#9Slide03 Cabin SemiBold" panose="00000700000000000000" pitchFamily="2" charset="0"/>
              </a:rPr>
              <a:t> </a:t>
            </a:r>
            <a:r>
              <a:rPr lang="en-US" altLang="zh-CN" sz="3200" b="1" dirty="0" err="1">
                <a:solidFill>
                  <a:srgbClr val="865B3E"/>
                </a:solidFill>
                <a:latin typeface="#9Slide03 Cabin SemiBold" panose="00000700000000000000" pitchFamily="2" charset="0"/>
              </a:rPr>
              <a:t>với</a:t>
            </a:r>
            <a:r>
              <a:rPr lang="en-US" altLang="zh-CN" sz="3200" b="1" dirty="0">
                <a:solidFill>
                  <a:srgbClr val="865B3E"/>
                </a:solidFill>
                <a:latin typeface="#9Slide03 Cabin SemiBold" panose="00000700000000000000" pitchFamily="2" charset="0"/>
              </a:rPr>
              <a:t> </a:t>
            </a:r>
            <a:r>
              <a:rPr lang="en-US" altLang="zh-CN" sz="3200" b="1" dirty="0" err="1">
                <a:solidFill>
                  <a:srgbClr val="865B3E"/>
                </a:solidFill>
                <a:latin typeface="#9Slide03 Cabin SemiBold" panose="00000700000000000000" pitchFamily="2" charset="0"/>
              </a:rPr>
              <a:t>tệp</a:t>
            </a:r>
            <a:r>
              <a:rPr lang="en-US" altLang="zh-CN" sz="3200" b="1" dirty="0">
                <a:solidFill>
                  <a:srgbClr val="865B3E"/>
                </a:solidFill>
                <a:latin typeface="#9Slide03 Cabin SemiBold" panose="00000700000000000000" pitchFamily="2" charset="0"/>
              </a:rPr>
              <a:t> ( </a:t>
            </a:r>
            <a:r>
              <a:rPr lang="en-US" altLang="zh-CN" sz="3200" b="1" dirty="0" err="1">
                <a:solidFill>
                  <a:srgbClr val="865B3E"/>
                </a:solidFill>
                <a:latin typeface="#9Slide03 Cabin SemiBold" panose="00000700000000000000" pitchFamily="2" charset="0"/>
              </a:rPr>
              <a:t>trang</a:t>
            </a:r>
            <a:r>
              <a:rPr lang="en-US" altLang="zh-CN" sz="3200" b="1" dirty="0">
                <a:solidFill>
                  <a:srgbClr val="865B3E"/>
                </a:solidFill>
                <a:latin typeface="#9Slide03 Cabin SemiBold" panose="00000700000000000000" pitchFamily="2" charset="0"/>
              </a:rPr>
              <a:t> 15 – SGK)</a:t>
            </a:r>
            <a:endParaRPr lang="zh-CN" altLang="en-US" sz="3200" b="1" dirty="0">
              <a:solidFill>
                <a:srgbClr val="865B3E"/>
              </a:solidFill>
              <a:latin typeface="#9Slide03 Cabin SemiBold" panose="00000700000000000000" pitchFamily="2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66273" y="1043498"/>
            <a:ext cx="2709472" cy="0"/>
          </a:xfrm>
          <a:prstGeom prst="line">
            <a:avLst/>
          </a:prstGeom>
          <a:ln w="38100">
            <a:solidFill>
              <a:srgbClr val="F29A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845210" y="442136"/>
            <a:ext cx="1308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#9Slide04 SVN-Aleo Bold" panose="020F0802020204030203" pitchFamily="34" charset="0"/>
              </a:defRPr>
            </a:lvl1pPr>
          </a:lstStyle>
          <a:p>
            <a:pPr algn="ctr"/>
            <a:r>
              <a:rPr lang="en-US" altLang="zh-CN" sz="3600" dirty="0" err="1">
                <a:solidFill>
                  <a:srgbClr val="0000FF"/>
                </a:solidFill>
                <a:latin typeface="#9Slide03 Bebas Neue Bold" panose="020B0606020202050201" pitchFamily="34" charset="0"/>
              </a:rPr>
              <a:t>Xem</a:t>
            </a:r>
            <a:r>
              <a:rPr lang="en-US" altLang="zh-CN" sz="3600" dirty="0">
                <a:solidFill>
                  <a:srgbClr val="0000FF"/>
                </a:solidFill>
                <a:latin typeface="#9Slide03 Bebas Neue Bold" panose="020B0606020202050201" pitchFamily="34" charset="0"/>
              </a:rPr>
              <a:t> </a:t>
            </a:r>
            <a:r>
              <a:rPr lang="en-US" altLang="zh-CN" sz="3600" dirty="0" err="1">
                <a:solidFill>
                  <a:srgbClr val="0000FF"/>
                </a:solidFill>
                <a:latin typeface="#9Slide03 Bebas Neue Bold" panose="020B0606020202050201" pitchFamily="34" charset="0"/>
              </a:rPr>
              <a:t>lại</a:t>
            </a:r>
            <a:endParaRPr lang="zh-CN" altLang="en-US" sz="3600" dirty="0">
              <a:solidFill>
                <a:srgbClr val="0000FF"/>
              </a:solidFill>
              <a:latin typeface="#9Slide03 Bebas Neue Bold" panose="020B0606020202050201" pitchFamily="34" charset="0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0" y="1344005"/>
            <a:ext cx="300403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dirty="0" err="1">
                <a:solidFill>
                  <a:srgbClr val="865B3E"/>
                </a:solidFill>
                <a:latin typeface="#9Slide03 Cabin SemiBold" panose="00000700000000000000" pitchFamily="2" charset="0"/>
              </a:rPr>
              <a:t>Các</a:t>
            </a:r>
            <a:r>
              <a:rPr lang="en-US" altLang="zh-CN" sz="3200" b="1" dirty="0">
                <a:solidFill>
                  <a:srgbClr val="865B3E"/>
                </a:solidFill>
                <a:latin typeface="#9Slide03 Cabin SemiBold" panose="00000700000000000000" pitchFamily="2" charset="0"/>
              </a:rPr>
              <a:t> </a:t>
            </a:r>
            <a:r>
              <a:rPr lang="en-US" altLang="zh-CN" sz="3200" b="1" dirty="0" err="1">
                <a:solidFill>
                  <a:srgbClr val="865B3E"/>
                </a:solidFill>
                <a:latin typeface="#9Slide03 Cabin SemiBold" panose="00000700000000000000" pitchFamily="2" charset="0"/>
              </a:rPr>
              <a:t>thao</a:t>
            </a:r>
            <a:r>
              <a:rPr lang="en-US" altLang="zh-CN" sz="3200" b="1" dirty="0">
                <a:solidFill>
                  <a:srgbClr val="865B3E"/>
                </a:solidFill>
                <a:latin typeface="#9Slide03 Cabin SemiBold" panose="00000700000000000000" pitchFamily="2" charset="0"/>
              </a:rPr>
              <a:t> </a:t>
            </a:r>
            <a:r>
              <a:rPr lang="en-US" altLang="zh-CN" sz="3200" b="1" dirty="0" err="1">
                <a:solidFill>
                  <a:srgbClr val="865B3E"/>
                </a:solidFill>
                <a:latin typeface="#9Slide03 Cabin SemiBold" panose="00000700000000000000" pitchFamily="2" charset="0"/>
              </a:rPr>
              <a:t>tác</a:t>
            </a:r>
            <a:r>
              <a:rPr lang="en-US" altLang="zh-CN" sz="3200" b="1" dirty="0">
                <a:solidFill>
                  <a:srgbClr val="865B3E"/>
                </a:solidFill>
                <a:latin typeface="#9Slide03 Cabin SemiBold" panose="00000700000000000000" pitchFamily="2" charset="0"/>
              </a:rPr>
              <a:t> </a:t>
            </a:r>
            <a:r>
              <a:rPr lang="en-US" altLang="zh-CN" sz="3200" b="1" dirty="0" err="1">
                <a:solidFill>
                  <a:srgbClr val="865B3E"/>
                </a:solidFill>
                <a:latin typeface="#9Slide03 Cabin SemiBold" panose="00000700000000000000" pitchFamily="2" charset="0"/>
              </a:rPr>
              <a:t>về</a:t>
            </a:r>
            <a:r>
              <a:rPr lang="en-US" altLang="zh-CN" sz="3200" b="1" dirty="0">
                <a:solidFill>
                  <a:srgbClr val="865B3E"/>
                </a:solidFill>
                <a:latin typeface="#9Slide03 Cabin SemiBold" panose="00000700000000000000" pitchFamily="2" charset="0"/>
              </a:rPr>
              <a:t> </a:t>
            </a:r>
            <a:r>
              <a:rPr lang="en-US" altLang="zh-CN" sz="3200" b="1" dirty="0" err="1">
                <a:solidFill>
                  <a:srgbClr val="865B3E"/>
                </a:solidFill>
                <a:latin typeface="#9Slide03 Cabin SemiBold" panose="00000700000000000000" pitchFamily="2" charset="0"/>
              </a:rPr>
              <a:t>thư</a:t>
            </a:r>
            <a:r>
              <a:rPr lang="en-US" altLang="zh-CN" sz="3200" b="1" dirty="0">
                <a:solidFill>
                  <a:srgbClr val="865B3E"/>
                </a:solidFill>
                <a:latin typeface="#9Slide03 Cabin SemiBold" panose="00000700000000000000" pitchFamily="2" charset="0"/>
              </a:rPr>
              <a:t> </a:t>
            </a:r>
            <a:r>
              <a:rPr lang="en-US" altLang="zh-CN" sz="3200" b="1" dirty="0" err="1">
                <a:solidFill>
                  <a:srgbClr val="865B3E"/>
                </a:solidFill>
                <a:latin typeface="#9Slide03 Cabin SemiBold" panose="00000700000000000000" pitchFamily="2" charset="0"/>
              </a:rPr>
              <a:t>mục</a:t>
            </a:r>
            <a:r>
              <a:rPr lang="en-US" altLang="zh-CN" sz="3200" b="1" dirty="0">
                <a:solidFill>
                  <a:srgbClr val="865B3E"/>
                </a:solidFill>
                <a:latin typeface="#9Slide03 Cabin SemiBold" panose="00000700000000000000" pitchFamily="2" charset="0"/>
              </a:rPr>
              <a:t> </a:t>
            </a:r>
            <a:r>
              <a:rPr lang="en-US" altLang="zh-CN" sz="3200" b="1" dirty="0" err="1">
                <a:solidFill>
                  <a:srgbClr val="865B3E"/>
                </a:solidFill>
                <a:latin typeface="#9Slide03 Cabin SemiBold" panose="00000700000000000000" pitchFamily="2" charset="0"/>
              </a:rPr>
              <a:t>đã</a:t>
            </a:r>
            <a:r>
              <a:rPr lang="en-US" altLang="zh-CN" sz="3200" b="1" dirty="0">
                <a:solidFill>
                  <a:srgbClr val="865B3E"/>
                </a:solidFill>
                <a:latin typeface="#9Slide03 Cabin SemiBold" panose="00000700000000000000" pitchFamily="2" charset="0"/>
              </a:rPr>
              <a:t> </a:t>
            </a:r>
            <a:r>
              <a:rPr lang="en-US" altLang="zh-CN" sz="3200" b="1" dirty="0" err="1">
                <a:solidFill>
                  <a:srgbClr val="865B3E"/>
                </a:solidFill>
                <a:latin typeface="#9Slide03 Cabin SemiBold" panose="00000700000000000000" pitchFamily="2" charset="0"/>
              </a:rPr>
              <a:t>học</a:t>
            </a:r>
            <a:endParaRPr lang="zh-CN" altLang="en-US" sz="3200" b="1" dirty="0">
              <a:solidFill>
                <a:srgbClr val="865B3E"/>
              </a:solidFill>
              <a:latin typeface="#9Slide03 Cabin SemiBold" panose="00000700000000000000" pitchFamily="2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251647" y="4274679"/>
            <a:ext cx="2709472" cy="0"/>
          </a:xfrm>
          <a:prstGeom prst="line">
            <a:avLst/>
          </a:prstGeom>
          <a:ln w="38100">
            <a:solidFill>
              <a:srgbClr val="B092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60149" y="3628349"/>
            <a:ext cx="1914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 err="1">
                <a:solidFill>
                  <a:srgbClr val="0000FF"/>
                </a:solidFill>
                <a:latin typeface="#9Slide03 Bebas Neue Bold" panose="020B0606020202050201" pitchFamily="34" charset="0"/>
              </a:rPr>
              <a:t>Làm</a:t>
            </a:r>
            <a:r>
              <a:rPr lang="en-US" altLang="zh-CN" sz="3600" dirty="0">
                <a:solidFill>
                  <a:srgbClr val="0000FF"/>
                </a:solidFill>
                <a:latin typeface="#9Slide03 Bebas Neue Bold" panose="020B0606020202050201" pitchFamily="34" charset="0"/>
              </a:rPr>
              <a:t> </a:t>
            </a:r>
            <a:r>
              <a:rPr lang="en-US" altLang="zh-CN" sz="3600" dirty="0" err="1">
                <a:solidFill>
                  <a:srgbClr val="0000FF"/>
                </a:solidFill>
                <a:latin typeface="#9Slide03 Bebas Neue Bold" panose="020B0606020202050201" pitchFamily="34" charset="0"/>
              </a:rPr>
              <a:t>bài</a:t>
            </a:r>
            <a:r>
              <a:rPr lang="en-US" altLang="zh-CN" sz="3600" dirty="0">
                <a:solidFill>
                  <a:srgbClr val="0000FF"/>
                </a:solidFill>
                <a:latin typeface="#9Slide03 Bebas Neue Bold" panose="020B0606020202050201" pitchFamily="34" charset="0"/>
              </a:rPr>
              <a:t> </a:t>
            </a:r>
            <a:r>
              <a:rPr lang="en-US" altLang="zh-CN" sz="3600" dirty="0" err="1">
                <a:solidFill>
                  <a:srgbClr val="0000FF"/>
                </a:solidFill>
                <a:latin typeface="#9Slide03 Bebas Neue Bold" panose="020B0606020202050201" pitchFamily="34" charset="0"/>
              </a:rPr>
              <a:t>tập</a:t>
            </a:r>
            <a:endParaRPr lang="zh-CN" altLang="en-US" sz="3600" dirty="0">
              <a:solidFill>
                <a:srgbClr val="0000FF"/>
              </a:solidFill>
              <a:latin typeface="#9Slide03 Bebas Neue Bold" panose="020B0606020202050201" pitchFamily="34" charset="0"/>
            </a:endParaRPr>
          </a:p>
        </p:txBody>
      </p:sp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39296" y="4323068"/>
            <a:ext cx="280878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dirty="0">
                <a:solidFill>
                  <a:srgbClr val="865B3E"/>
                </a:solidFill>
                <a:latin typeface="#9Slide03 Cabin SemiBold" panose="00000700000000000000" pitchFamily="2" charset="0"/>
              </a:rPr>
              <a:t>1, 2 </a:t>
            </a:r>
            <a:r>
              <a:rPr lang="en-US" altLang="zh-CN" sz="3200" b="1" dirty="0" err="1">
                <a:solidFill>
                  <a:srgbClr val="865B3E"/>
                </a:solidFill>
                <a:latin typeface="#9Slide03 Cabin SemiBold" panose="00000700000000000000" pitchFamily="2" charset="0"/>
              </a:rPr>
              <a:t>trang</a:t>
            </a:r>
            <a:r>
              <a:rPr lang="en-US" altLang="zh-CN" sz="3200" b="1" dirty="0">
                <a:solidFill>
                  <a:srgbClr val="865B3E"/>
                </a:solidFill>
                <a:latin typeface="#9Slide03 Cabin SemiBold" panose="00000700000000000000" pitchFamily="2" charset="0"/>
              </a:rPr>
              <a:t> 12 – SBT</a:t>
            </a:r>
          </a:p>
          <a:p>
            <a:pPr algn="ctr">
              <a:lnSpc>
                <a:spcPct val="150000"/>
              </a:lnSpc>
            </a:pPr>
            <a:r>
              <a:rPr lang="en-US" altLang="zh-CN" sz="3200" b="1" i="1" dirty="0">
                <a:solidFill>
                  <a:srgbClr val="865B3E"/>
                </a:solidFill>
                <a:latin typeface="#9Slide03 Cabin SemiBold" panose="00000700000000000000" pitchFamily="2" charset="0"/>
              </a:rPr>
              <a:t>(</a:t>
            </a:r>
            <a:r>
              <a:rPr lang="en-US" altLang="zh-CN" sz="3200" b="1" i="1" dirty="0" err="1">
                <a:solidFill>
                  <a:srgbClr val="865B3E"/>
                </a:solidFill>
                <a:latin typeface="#9Slide03 Cabin SemiBold" panose="00000700000000000000" pitchFamily="2" charset="0"/>
              </a:rPr>
              <a:t>Khuyến</a:t>
            </a:r>
            <a:r>
              <a:rPr lang="en-US" altLang="zh-CN" sz="3200" b="1" i="1" dirty="0">
                <a:solidFill>
                  <a:srgbClr val="865B3E"/>
                </a:solidFill>
                <a:latin typeface="#9Slide03 Cabin SemiBold" panose="00000700000000000000" pitchFamily="2" charset="0"/>
              </a:rPr>
              <a:t> </a:t>
            </a:r>
            <a:r>
              <a:rPr lang="en-US" altLang="zh-CN" sz="3200" b="1" i="1" dirty="0" err="1">
                <a:solidFill>
                  <a:srgbClr val="865B3E"/>
                </a:solidFill>
                <a:latin typeface="#9Slide03 Cabin SemiBold" panose="00000700000000000000" pitchFamily="2" charset="0"/>
              </a:rPr>
              <a:t>khích</a:t>
            </a:r>
            <a:r>
              <a:rPr lang="en-US" altLang="zh-CN" sz="3200" b="1" dirty="0">
                <a:solidFill>
                  <a:srgbClr val="865B3E"/>
                </a:solidFill>
                <a:latin typeface="#9Slide03 Cabin SemiBold" panose="00000700000000000000" pitchFamily="2" charset="0"/>
              </a:rPr>
              <a:t>) </a:t>
            </a:r>
            <a:endParaRPr lang="zh-CN" altLang="en-US" sz="3200" b="1" dirty="0">
              <a:solidFill>
                <a:srgbClr val="865B3E"/>
              </a:solidFill>
              <a:latin typeface="#9Slide03 Cabin SemiBold" panose="00000700000000000000" pitchFamily="2" charset="0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9125F268-3697-4FB2-A1CD-5E438B5192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585396" cy="597134"/>
          </a:xfrm>
          <a:prstGeom prst="rect">
            <a:avLst/>
          </a:prstGeom>
        </p:spPr>
      </p:pic>
      <p:sp>
        <p:nvSpPr>
          <p:cNvPr id="6" name="矩形: 对角圆角 5"/>
          <p:cNvSpPr/>
          <p:nvPr/>
        </p:nvSpPr>
        <p:spPr>
          <a:xfrm>
            <a:off x="4275205" y="3088631"/>
            <a:ext cx="1157990" cy="1749594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SVN-Aleo Bold" panose="020F0802020204030203" pitchFamily="34" charset="0"/>
              </a:rPr>
              <a:t>4</a:t>
            </a:r>
            <a:endParaRPr lang="zh-CN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4 SVN-Aleo Bold" panose="020F0802020204030203" pitchFamily="34" charset="0"/>
            </a:endParaRPr>
          </a:p>
        </p:txBody>
      </p:sp>
      <p:sp>
        <p:nvSpPr>
          <p:cNvPr id="5" name="矩形: 对角圆角 4"/>
          <p:cNvSpPr/>
          <p:nvPr/>
        </p:nvSpPr>
        <p:spPr>
          <a:xfrm>
            <a:off x="3017907" y="3117010"/>
            <a:ext cx="1157990" cy="174959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SVN-Aleo Bold" panose="020F0802020204030203" pitchFamily="34" charset="0"/>
              </a:rPr>
              <a:t>3</a:t>
            </a:r>
            <a:endParaRPr lang="zh-CN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4 SVN-Aleo Bold" panose="020F0802020204030203" pitchFamily="34" charset="0"/>
            </a:endParaRPr>
          </a:p>
        </p:txBody>
      </p:sp>
      <p:sp>
        <p:nvSpPr>
          <p:cNvPr id="4" name="矩形: 对角圆角 3"/>
          <p:cNvSpPr/>
          <p:nvPr/>
        </p:nvSpPr>
        <p:spPr>
          <a:xfrm>
            <a:off x="4262959" y="949773"/>
            <a:ext cx="1157990" cy="174959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SVN-Aleo Bold" panose="020F0802020204030203" pitchFamily="34" charset="0"/>
              </a:rPr>
              <a:t>2</a:t>
            </a:r>
            <a:endParaRPr lang="zh-CN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4 SVN-Aleo Bold" panose="020F0802020204030203" pitchFamily="34" charset="0"/>
            </a:endParaRPr>
          </a:p>
        </p:txBody>
      </p:sp>
      <p:sp>
        <p:nvSpPr>
          <p:cNvPr id="3" name="矩形: 对角圆角 2"/>
          <p:cNvSpPr/>
          <p:nvPr/>
        </p:nvSpPr>
        <p:spPr>
          <a:xfrm>
            <a:off x="3025399" y="939383"/>
            <a:ext cx="1157990" cy="1749593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SVN-Aleo Bold" panose="020F0802020204030203" pitchFamily="34" charset="0"/>
              </a:rPr>
              <a:t>1</a:t>
            </a:r>
            <a:endParaRPr lang="zh-CN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4 SVN-Aleo Bold" panose="020F0802020204030203" pitchFamily="34" charset="0"/>
            </a:endParaRPr>
          </a:p>
        </p:txBody>
      </p:sp>
      <p:sp>
        <p:nvSpPr>
          <p:cNvPr id="30" name="矩形 23">
            <a:extLst>
              <a:ext uri="{FF2B5EF4-FFF2-40B4-BE49-F238E27FC236}">
                <a16:creationId xmlns="" xmlns:a16="http://schemas.microsoft.com/office/drawing/2014/main" id="{15B8BA2C-BCD7-46EC-B8C8-8889682A10BA}"/>
              </a:ext>
            </a:extLst>
          </p:cNvPr>
          <p:cNvSpPr/>
          <p:nvPr/>
        </p:nvSpPr>
        <p:spPr>
          <a:xfrm>
            <a:off x="2609850" y="104313"/>
            <a:ext cx="30670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Old Standard TT Bold" panose="00000800000000000000" pitchFamily="2" charset="0"/>
                <a:ea typeface="微软雅黑" panose="020B0503020204020204" pitchFamily="34" charset="-122"/>
              </a:rPr>
              <a:t>DẶN DÒ</a:t>
            </a:r>
            <a:endParaRPr lang="zh-CN" altLang="en-US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4 Old Standard TT Bold" panose="000008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31" name="文本框 11">
            <a:extLst>
              <a:ext uri="{FF2B5EF4-FFF2-40B4-BE49-F238E27FC236}">
                <a16:creationId xmlns="" xmlns:a16="http://schemas.microsoft.com/office/drawing/2014/main" id="{BAFBFE9E-833A-464C-B626-4BA032AA2838}"/>
              </a:ext>
            </a:extLst>
          </p:cNvPr>
          <p:cNvSpPr txBox="1"/>
          <p:nvPr/>
        </p:nvSpPr>
        <p:spPr>
          <a:xfrm>
            <a:off x="6366780" y="3558963"/>
            <a:ext cx="1702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0000FF"/>
                </a:solidFill>
                <a:latin typeface="#9Slide03 Bebas Neue Bold" panose="020B0606020202050201" pitchFamily="34" charset="0"/>
              </a:rPr>
              <a:t>Đọc</a:t>
            </a:r>
            <a:r>
              <a:rPr lang="en-US" altLang="zh-CN" sz="3600" b="1" dirty="0">
                <a:solidFill>
                  <a:srgbClr val="0000FF"/>
                </a:solidFill>
                <a:latin typeface="#9Slide03 Bebas Neue Bold" panose="020B0606020202050201" pitchFamily="34" charset="0"/>
              </a:rPr>
              <a:t> </a:t>
            </a:r>
            <a:r>
              <a:rPr lang="en-US" altLang="zh-CN" sz="3600" b="1" dirty="0" err="1">
                <a:solidFill>
                  <a:srgbClr val="0000FF"/>
                </a:solidFill>
                <a:latin typeface="#9Slide03 Bebas Neue Bold" panose="020B0606020202050201" pitchFamily="34" charset="0"/>
              </a:rPr>
              <a:t>trước</a:t>
            </a:r>
            <a:endParaRPr lang="zh-CN" altLang="en-US" sz="3600" b="1" dirty="0">
              <a:solidFill>
                <a:srgbClr val="0000FF"/>
              </a:solidFill>
              <a:latin typeface="#9Slide03 Bebas Neue Bold" panose="020B0606020202050201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7292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4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8" grpId="0"/>
      <p:bldP spid="19" grpId="0"/>
      <p:bldP spid="21" grpId="0"/>
      <p:bldP spid="22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=""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2473270" y="4128720"/>
            <a:ext cx="1716041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=""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50037" y="4312166"/>
            <a:ext cx="1578457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=""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7831110" y="2696691"/>
            <a:ext cx="1211606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757439" y="0"/>
            <a:ext cx="7648575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=""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=""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=""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=""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7515506" y="3202741"/>
            <a:ext cx="1239357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1142488" y="3218988"/>
            <a:ext cx="71587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#9Slide04 SVNSantis" panose="02000000000000000000" pitchFamily="2" charset="0"/>
              </a:rPr>
              <a:t>TẠM BIỆT CÁC CON</a:t>
            </a:r>
            <a:endParaRPr lang="zh-CN" altLang="en-US" sz="6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#9Slide04 SVNSantis" panose="02000000000000000000" pitchFamily="2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7063631" y="-61878"/>
            <a:ext cx="1759996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=""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307391" y="-345522"/>
            <a:ext cx="887648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=""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36433" y="479246"/>
            <a:ext cx="538143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30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1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13250" y="1828800"/>
            <a:ext cx="69650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 1: Đâu là biểu tượng của thư mục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650211" y="3570787"/>
            <a:ext cx="3616989" cy="1077413"/>
          </a:xfrm>
          <a:prstGeom prst="rect">
            <a:avLst/>
          </a:prstGeom>
        </p:spPr>
      </p:pic>
      <p:grpSp>
        <p:nvGrpSpPr>
          <p:cNvPr id="20" name="cau c"/>
          <p:cNvGrpSpPr/>
          <p:nvPr/>
        </p:nvGrpSpPr>
        <p:grpSpPr>
          <a:xfrm>
            <a:off x="4707115" y="3570786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391999" y="3729126"/>
              <a:ext cx="52290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 smtClean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3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650211" y="4711478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291458" y="4786746"/>
              <a:ext cx="54854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 smtClean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4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4707116" y="4806539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372259" y="4860249"/>
              <a:ext cx="514885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 smtClean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5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59056" y="3707933"/>
            <a:ext cx="813351" cy="77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19200" y="3877924"/>
            <a:ext cx="49381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33870" y="3674261"/>
            <a:ext cx="576530" cy="8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47852" y="3842792"/>
            <a:ext cx="419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72735" y="4870794"/>
            <a:ext cx="976745" cy="73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33055" y="4942372"/>
            <a:ext cx="333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290563" y="4979359"/>
            <a:ext cx="603557" cy="71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288320" y="5125834"/>
            <a:ext cx="5381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97299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1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8896" y="1685168"/>
            <a:ext cx="696401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 2</a:t>
            </a:r>
            <a:r>
              <a:rPr lang="en-US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: Để mở một thư mục em thực hiện thao tác nào?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UTM Haban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371801" y="4786140"/>
            <a:ext cx="3976153" cy="1077413"/>
          </a:xfrm>
          <a:prstGeom prst="rect">
            <a:avLst/>
          </a:prstGeom>
        </p:spPr>
      </p:pic>
      <p:grpSp>
        <p:nvGrpSpPr>
          <p:cNvPr id="20" name="cau c"/>
          <p:cNvGrpSpPr/>
          <p:nvPr/>
        </p:nvGrpSpPr>
        <p:grpSpPr>
          <a:xfrm>
            <a:off x="4260905" y="3570786"/>
            <a:ext cx="4063199" cy="1077413"/>
            <a:chOff x="4309603" y="3570786"/>
            <a:chExt cx="406319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309603" y="3570786"/>
              <a:ext cx="406319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635786" y="3811549"/>
              <a:ext cx="235948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Nháy chuột vào thư mục chọn Paste</a:t>
              </a:r>
              <a:endParaRPr lang="en-US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371802" y="3646986"/>
            <a:ext cx="3889103" cy="1077413"/>
            <a:chOff x="378097" y="4711478"/>
            <a:chExt cx="3889103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378097" y="4711478"/>
              <a:ext cx="3889103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345380" y="4891601"/>
              <a:ext cx="266056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Nháy chuột phải vào thư mục chọn Copy</a:t>
              </a:r>
              <a:endParaRPr lang="en-US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4260904" y="4806539"/>
            <a:ext cx="406319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722789" y="4991302"/>
              <a:ext cx="211019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Nháy chuột vào thư mục chọn Open</a:t>
              </a:r>
              <a:endParaRPr lang="en-US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318281" y="4976788"/>
            <a:ext cx="266056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Nháy chuột phải vào thư mục chọn Open</a:t>
            </a:r>
            <a:endParaRPr lang="en-US" sz="2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UTM Haban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819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1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8896" y="1685168"/>
            <a:ext cx="696401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 3: Để mở một thư mục em thực hiện thao tác nào?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UTM Haban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371801" y="4786140"/>
            <a:ext cx="3976153" cy="1077413"/>
          </a:xfrm>
          <a:prstGeom prst="rect">
            <a:avLst/>
          </a:prstGeom>
        </p:spPr>
      </p:pic>
      <p:grpSp>
        <p:nvGrpSpPr>
          <p:cNvPr id="20" name="cau c"/>
          <p:cNvGrpSpPr/>
          <p:nvPr/>
        </p:nvGrpSpPr>
        <p:grpSpPr>
          <a:xfrm>
            <a:off x="4260905" y="3570786"/>
            <a:ext cx="4063199" cy="1077413"/>
            <a:chOff x="4309603" y="3570786"/>
            <a:chExt cx="406319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309603" y="3570786"/>
              <a:ext cx="406319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635786" y="3811549"/>
              <a:ext cx="235948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Nháy chuột vào thư mục chọn Paste</a:t>
              </a:r>
              <a:endParaRPr lang="en-US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371802" y="3646986"/>
            <a:ext cx="3889103" cy="1077413"/>
            <a:chOff x="378097" y="4711478"/>
            <a:chExt cx="3889103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378097" y="4711478"/>
              <a:ext cx="3889103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345380" y="4891601"/>
              <a:ext cx="266056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Nháy chuột phải vào thư mục chọn Copy</a:t>
              </a:r>
              <a:endParaRPr lang="en-US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4260904" y="4806539"/>
            <a:ext cx="406319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722789" y="4991302"/>
              <a:ext cx="211019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Nháy chuột vào thư mục muốn mở</a:t>
              </a:r>
              <a:endParaRPr lang="en-US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318281" y="4976788"/>
            <a:ext cx="266056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Nháy đúp chuột vào thư mục muốn mở</a:t>
            </a:r>
            <a:endParaRPr lang="en-US" sz="2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UTM Haban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376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=""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2473270" y="4128720"/>
            <a:ext cx="1716041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=""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50037" y="4312166"/>
            <a:ext cx="1578457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=""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7831110" y="2696691"/>
            <a:ext cx="1211606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2473270" y="-487254"/>
            <a:ext cx="4357122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=""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=""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=""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=""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7515506" y="3202741"/>
            <a:ext cx="1239357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2907946" y="2799730"/>
            <a:ext cx="3734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4 SVN-Aleo Bold" panose="020F0802020204030203" pitchFamily="34" charset="0"/>
              </a:rPr>
              <a:t>KHÁM PHÁ</a:t>
            </a:r>
            <a:endParaRPr lang="zh-CN" altLang="en-US" sz="54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#9Slide04 SVN-Aleo Bold" panose="020F0802020204030203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7063631" y="-61878"/>
            <a:ext cx="1759996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=""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307391" y="-345522"/>
            <a:ext cx="887648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=""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36433" y="479246"/>
            <a:ext cx="538143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37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>
            <a:cxnSpLocks/>
          </p:cNvCxnSpPr>
          <p:nvPr/>
        </p:nvCxnSpPr>
        <p:spPr>
          <a:xfrm>
            <a:off x="4360710" y="1252662"/>
            <a:ext cx="0" cy="410625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3937906" y="1808368"/>
            <a:ext cx="851802" cy="935322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#9Slide03 Penumbra" panose="02040603050506020204" pitchFamily="18" charset="0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latin typeface="#9Slide03 Penumbra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926270" y="3922851"/>
            <a:ext cx="889448" cy="935322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56959" y="991051"/>
            <a:ext cx="2686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Penumbra" panose="02040603050506020204" pitchFamily="18" charset="0"/>
              </a:rPr>
              <a:t>MỞ THƯ MỤC</a:t>
            </a:r>
            <a:endParaRPr lang="zh-CN" altLang="en-US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Penumbra" panose="020406030505060202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36247" y="2010802"/>
            <a:ext cx="31689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333300"/>
                </a:solidFill>
                <a:latin typeface="#9Slide03 Cabin SemiBold" panose="00000700000000000000" pitchFamily="2" charset="0"/>
              </a:rPr>
              <a:t>Nháy</a:t>
            </a:r>
            <a:r>
              <a:rPr lang="en-US" altLang="zh-CN" sz="2800" dirty="0">
                <a:solidFill>
                  <a:srgbClr val="333300"/>
                </a:solidFill>
                <a:latin typeface="#9Slide03 Cabin SemiBold" panose="00000700000000000000" pitchFamily="2" charset="0"/>
              </a:rPr>
              <a:t> </a:t>
            </a:r>
            <a:r>
              <a:rPr lang="en-US" altLang="zh-CN" sz="2800" dirty="0" err="1">
                <a:solidFill>
                  <a:srgbClr val="333300"/>
                </a:solidFill>
                <a:latin typeface="#9Slide03 Cabin SemiBold" panose="00000700000000000000" pitchFamily="2" charset="0"/>
              </a:rPr>
              <a:t>chuột</a:t>
            </a:r>
            <a:r>
              <a:rPr lang="en-US" altLang="zh-CN" sz="2800" dirty="0">
                <a:solidFill>
                  <a:srgbClr val="333300"/>
                </a:solidFill>
                <a:latin typeface="#9Slide03 Cabin SemiBold" panose="00000700000000000000" pitchFamily="2" charset="0"/>
              </a:rPr>
              <a:t> </a:t>
            </a:r>
            <a:r>
              <a:rPr lang="en-US" altLang="zh-CN" sz="2800" dirty="0" err="1">
                <a:solidFill>
                  <a:srgbClr val="333300"/>
                </a:solidFill>
                <a:latin typeface="#9Slide03 Cabin SemiBold" panose="00000700000000000000" pitchFamily="2" charset="0"/>
              </a:rPr>
              <a:t>phải</a:t>
            </a:r>
            <a:r>
              <a:rPr lang="en-US" altLang="zh-CN" sz="2800" dirty="0">
                <a:solidFill>
                  <a:srgbClr val="333300"/>
                </a:solidFill>
                <a:latin typeface="#9Slide03 Cabin SemiBold" panose="00000700000000000000" pitchFamily="2" charset="0"/>
              </a:rPr>
              <a:t>/ New/Folder</a:t>
            </a:r>
            <a:endParaRPr lang="zh-CN" altLang="en-US" sz="3200" dirty="0">
              <a:solidFill>
                <a:srgbClr val="333300"/>
              </a:solidFill>
              <a:latin typeface="#9Slide03 Cabin SemiBold" panose="00000700000000000000" pitchFamily="2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38639" y="991051"/>
            <a:ext cx="2834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Penumbra" panose="02040603050506020204" pitchFamily="18" charset="0"/>
              </a:rPr>
              <a:t>TẠO THƯ MỤC</a:t>
            </a:r>
            <a:endParaRPr lang="zh-CN" altLang="en-US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Penumbra" panose="020406030505060202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6B10E72B-0C43-4B11-BBC4-B87512306745}"/>
              </a:ext>
            </a:extLst>
          </p:cNvPr>
          <p:cNvSpPr/>
          <p:nvPr/>
        </p:nvSpPr>
        <p:spPr>
          <a:xfrm>
            <a:off x="585396" y="1"/>
            <a:ext cx="55563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865B3E"/>
                </a:solidFill>
                <a:latin typeface="#9Slide03 Cabin SemiBold" panose="00000700000000000000" pitchFamily="2" charset="0"/>
                <a:ea typeface="微软雅黑" panose="020B0503020204020204" pitchFamily="34" charset="-122"/>
              </a:rPr>
              <a:t>1. </a:t>
            </a:r>
            <a:r>
              <a:rPr lang="en-US" altLang="zh-CN" sz="4400" b="1" dirty="0" err="1">
                <a:solidFill>
                  <a:srgbClr val="865B3E"/>
                </a:solidFill>
                <a:latin typeface="#9Slide03 Cabin SemiBold" panose="00000700000000000000" pitchFamily="2" charset="0"/>
                <a:ea typeface="微软雅黑" panose="020B0503020204020204" pitchFamily="34" charset="-122"/>
              </a:rPr>
              <a:t>Nhắc</a:t>
            </a:r>
            <a:r>
              <a:rPr lang="en-US" altLang="zh-CN" sz="4400" b="1" dirty="0">
                <a:solidFill>
                  <a:srgbClr val="865B3E"/>
                </a:solidFill>
                <a:latin typeface="#9Slide03 Cabin SemiBold" panose="000007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solidFill>
                  <a:srgbClr val="865B3E"/>
                </a:solidFill>
                <a:latin typeface="#9Slide03 Cabin SemiBold" panose="00000700000000000000" pitchFamily="2" charset="0"/>
                <a:ea typeface="微软雅黑" panose="020B0503020204020204" pitchFamily="34" charset="-122"/>
              </a:rPr>
              <a:t>lại</a:t>
            </a:r>
            <a:r>
              <a:rPr lang="en-US" altLang="zh-CN" sz="4400" b="1" dirty="0">
                <a:solidFill>
                  <a:srgbClr val="865B3E"/>
                </a:solidFill>
                <a:latin typeface="#9Slide03 Cabin SemiBold" panose="000007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solidFill>
                  <a:srgbClr val="865B3E"/>
                </a:solidFill>
                <a:latin typeface="#9Slide03 Cabin SemiBold" panose="00000700000000000000" pitchFamily="2" charset="0"/>
                <a:ea typeface="微软雅黑" panose="020B0503020204020204" pitchFamily="34" charset="-122"/>
              </a:rPr>
              <a:t>kiến</a:t>
            </a:r>
            <a:r>
              <a:rPr lang="en-US" altLang="zh-CN" sz="4400" b="1" dirty="0">
                <a:solidFill>
                  <a:srgbClr val="865B3E"/>
                </a:solidFill>
                <a:latin typeface="#9Slide03 Cabin SemiBold" panose="000007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solidFill>
                  <a:srgbClr val="865B3E"/>
                </a:solidFill>
                <a:latin typeface="#9Slide03 Cabin SemiBold" panose="00000700000000000000" pitchFamily="2" charset="0"/>
                <a:ea typeface="微软雅黑" panose="020B0503020204020204" pitchFamily="34" charset="-122"/>
              </a:rPr>
              <a:t>thức</a:t>
            </a:r>
            <a:r>
              <a:rPr lang="en-US" altLang="zh-CN" sz="4400" b="1" dirty="0">
                <a:solidFill>
                  <a:srgbClr val="865B3E"/>
                </a:solidFill>
                <a:latin typeface="#9Slide03 Cabin SemiBold" panose="000007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solidFill>
                  <a:srgbClr val="865B3E"/>
                </a:solidFill>
                <a:latin typeface="#9Slide03 Cabin SemiBold" panose="00000700000000000000" pitchFamily="2" charset="0"/>
                <a:ea typeface="微软雅黑" panose="020B0503020204020204" pitchFamily="34" charset="-122"/>
              </a:rPr>
              <a:t>cũ</a:t>
            </a:r>
            <a:endParaRPr lang="zh-CN" altLang="en-US" sz="4400" b="1" dirty="0">
              <a:solidFill>
                <a:srgbClr val="865B3E"/>
              </a:solidFill>
              <a:latin typeface="#9Slide03 Cabin SemiBold" panose="00000700000000000000" pitchFamily="2" charset="0"/>
              <a:ea typeface="微软雅黑" panose="020B0503020204020204" pitchFamily="34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495710A2-FA0C-42DD-AB1D-4C00781452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585396" cy="597134"/>
          </a:xfrm>
          <a:prstGeom prst="rect">
            <a:avLst/>
          </a:prstGeom>
        </p:spPr>
      </p:pic>
      <p:sp>
        <p:nvSpPr>
          <p:cNvPr id="22" name="文本框 16">
            <a:extLst>
              <a:ext uri="{FF2B5EF4-FFF2-40B4-BE49-F238E27FC236}">
                <a16:creationId xmlns="" xmlns:a16="http://schemas.microsoft.com/office/drawing/2014/main" id="{F0FA89A2-F30F-4B8F-863F-4D2E7ADC2603}"/>
              </a:ext>
            </a:extLst>
          </p:cNvPr>
          <p:cNvSpPr txBox="1"/>
          <p:nvPr/>
        </p:nvSpPr>
        <p:spPr>
          <a:xfrm>
            <a:off x="147682" y="3404617"/>
            <a:ext cx="37483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u="sng" dirty="0" err="1">
                <a:solidFill>
                  <a:srgbClr val="0000FF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Tạo</a:t>
            </a:r>
            <a:r>
              <a:rPr lang="en-US" altLang="zh-CN" sz="2800" b="1" u="sng" dirty="0">
                <a:solidFill>
                  <a:srgbClr val="0000FF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zh-CN" sz="2800" b="1" u="sng" dirty="0" err="1">
                <a:solidFill>
                  <a:srgbClr val="0000FF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</a:t>
            </a:r>
            <a:r>
              <a:rPr lang="en-US" altLang="zh-CN" sz="2800" b="1" u="sng" dirty="0">
                <a:solidFill>
                  <a:srgbClr val="0000FF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zh-CN" sz="2800" b="1" u="sng" dirty="0" err="1">
                <a:solidFill>
                  <a:srgbClr val="0000FF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mục</a:t>
            </a:r>
            <a:r>
              <a:rPr lang="en-US" altLang="zh-CN" sz="2800" b="1" u="sng" dirty="0">
                <a:solidFill>
                  <a:srgbClr val="0000FF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con:</a:t>
            </a:r>
          </a:p>
          <a:p>
            <a:pPr algn="just"/>
            <a:r>
              <a:rPr lang="en-US" altLang="zh-CN" sz="2800" b="1" dirty="0">
                <a:solidFill>
                  <a:srgbClr val="33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1. </a:t>
            </a:r>
            <a:r>
              <a:rPr lang="en-US" altLang="zh-CN" sz="2800" b="1" dirty="0" err="1">
                <a:solidFill>
                  <a:srgbClr val="33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Mở</a:t>
            </a:r>
            <a:r>
              <a:rPr lang="en-US" altLang="zh-CN" sz="2800" b="1" dirty="0">
                <a:solidFill>
                  <a:srgbClr val="33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zh-CN" sz="2800" b="1" dirty="0" err="1">
                <a:solidFill>
                  <a:srgbClr val="33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</a:t>
            </a:r>
            <a:r>
              <a:rPr lang="en-US" altLang="zh-CN" sz="2800" b="1" dirty="0">
                <a:solidFill>
                  <a:srgbClr val="33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zh-CN" sz="2800" b="1" dirty="0" err="1">
                <a:solidFill>
                  <a:srgbClr val="33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mục</a:t>
            </a:r>
            <a:r>
              <a:rPr lang="en-US" altLang="zh-CN" sz="2800" b="1" dirty="0">
                <a:solidFill>
                  <a:srgbClr val="33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zh-CN" sz="2800" b="1" dirty="0" err="1">
                <a:solidFill>
                  <a:srgbClr val="33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chứa</a:t>
            </a:r>
            <a:r>
              <a:rPr lang="en-US" altLang="zh-CN" sz="2800" b="1" dirty="0">
                <a:solidFill>
                  <a:srgbClr val="33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zh-CN" sz="2800" b="1" dirty="0" err="1">
                <a:solidFill>
                  <a:srgbClr val="33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</a:t>
            </a:r>
            <a:r>
              <a:rPr lang="en-US" altLang="zh-CN" sz="2800" b="1" dirty="0">
                <a:solidFill>
                  <a:srgbClr val="33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zh-CN" sz="2800" b="1" dirty="0" err="1">
                <a:solidFill>
                  <a:srgbClr val="33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mục</a:t>
            </a:r>
            <a:r>
              <a:rPr lang="en-US" altLang="zh-CN" sz="2800" b="1" dirty="0">
                <a:solidFill>
                  <a:srgbClr val="33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</a:t>
            </a:r>
          </a:p>
          <a:p>
            <a:pPr algn="just"/>
            <a:r>
              <a:rPr lang="en-US" altLang="zh-CN" sz="2800" b="1" dirty="0">
                <a:solidFill>
                  <a:srgbClr val="33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2. </a:t>
            </a:r>
            <a:r>
              <a:rPr lang="en-US" altLang="zh-CN" sz="2800" b="1" err="1">
                <a:solidFill>
                  <a:srgbClr val="33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Nháy</a:t>
            </a:r>
            <a:r>
              <a:rPr lang="en-US" altLang="zh-CN" sz="2800" b="1">
                <a:solidFill>
                  <a:srgbClr val="33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zh-CN" sz="2800" b="1" smtClean="0">
                <a:solidFill>
                  <a:srgbClr val="33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chuột </a:t>
            </a:r>
            <a:r>
              <a:rPr lang="en-US" altLang="zh-CN" sz="2800" b="1" dirty="0" err="1">
                <a:solidFill>
                  <a:srgbClr val="33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lên</a:t>
            </a:r>
            <a:r>
              <a:rPr lang="en-US" altLang="zh-CN" sz="2800" b="1" dirty="0">
                <a:solidFill>
                  <a:srgbClr val="33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zh-CN" sz="2800" b="1" dirty="0" err="1">
                <a:solidFill>
                  <a:srgbClr val="33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biểu</a:t>
            </a:r>
            <a:r>
              <a:rPr lang="en-US" altLang="zh-CN" sz="2800" b="1" dirty="0">
                <a:solidFill>
                  <a:srgbClr val="33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zh-CN" sz="2800" b="1" dirty="0" err="1">
                <a:solidFill>
                  <a:srgbClr val="33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tượng</a:t>
            </a:r>
            <a:r>
              <a:rPr lang="en-US" altLang="zh-CN" sz="2800" b="1" dirty="0">
                <a:solidFill>
                  <a:srgbClr val="33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Folder </a:t>
            </a:r>
            <a:r>
              <a:rPr lang="en-US" altLang="zh-CN" sz="2800" b="1" dirty="0" err="1">
                <a:solidFill>
                  <a:srgbClr val="33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trên</a:t>
            </a:r>
            <a:r>
              <a:rPr lang="en-US" altLang="zh-CN" sz="2800" b="1" dirty="0">
                <a:solidFill>
                  <a:srgbClr val="33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zh-CN" sz="2800" b="1" dirty="0" err="1">
                <a:solidFill>
                  <a:srgbClr val="33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thanh</a:t>
            </a:r>
            <a:r>
              <a:rPr lang="en-US" altLang="zh-CN" sz="2800" b="1" dirty="0">
                <a:solidFill>
                  <a:srgbClr val="33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zh-CN" sz="2800" b="1" dirty="0" err="1">
                <a:solidFill>
                  <a:srgbClr val="33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công</a:t>
            </a:r>
            <a:r>
              <a:rPr lang="en-US" altLang="zh-CN" sz="2800" b="1" dirty="0">
                <a:solidFill>
                  <a:srgbClr val="33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zh-CN" sz="2800" b="1" dirty="0" err="1">
                <a:solidFill>
                  <a:srgbClr val="33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cụ</a:t>
            </a:r>
            <a:endParaRPr lang="en-US" altLang="zh-CN" sz="2800" b="1" dirty="0">
              <a:solidFill>
                <a:srgbClr val="33330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23" name="文本框 16">
            <a:extLst>
              <a:ext uri="{FF2B5EF4-FFF2-40B4-BE49-F238E27FC236}">
                <a16:creationId xmlns="" xmlns:a16="http://schemas.microsoft.com/office/drawing/2014/main" id="{32DACB71-BC63-4158-AF42-767D325B028E}"/>
              </a:ext>
            </a:extLst>
          </p:cNvPr>
          <p:cNvSpPr txBox="1"/>
          <p:nvPr/>
        </p:nvSpPr>
        <p:spPr>
          <a:xfrm>
            <a:off x="4891918" y="1860979"/>
            <a:ext cx="3930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0000FF"/>
                </a:solidFill>
                <a:latin typeface="#9Slide03 Cabin SemiBold" panose="00000700000000000000" pitchFamily="2" charset="0"/>
              </a:rPr>
              <a:t>Cách</a:t>
            </a:r>
            <a:r>
              <a:rPr lang="en-US" altLang="zh-CN" sz="2800" dirty="0">
                <a:solidFill>
                  <a:srgbClr val="0000FF"/>
                </a:solidFill>
                <a:latin typeface="#9Slide03 Cabin SemiBold" panose="00000700000000000000" pitchFamily="2" charset="0"/>
              </a:rPr>
              <a:t> 1:</a:t>
            </a:r>
          </a:p>
          <a:p>
            <a:r>
              <a:rPr lang="en-US" altLang="zh-CN" sz="2800" b="1" i="1" dirty="0" err="1">
                <a:solidFill>
                  <a:srgbClr val="333300"/>
                </a:solidFill>
                <a:latin typeface="#9Slide03 Cabin SemiBold" panose="00000700000000000000" pitchFamily="2" charset="0"/>
              </a:rPr>
              <a:t>Nháy</a:t>
            </a:r>
            <a:r>
              <a:rPr lang="en-US" altLang="zh-CN" sz="2800" b="1" i="1" dirty="0">
                <a:solidFill>
                  <a:srgbClr val="333300"/>
                </a:solidFill>
                <a:latin typeface="#9Slide03 Cabin SemiBold" panose="00000700000000000000" pitchFamily="2" charset="0"/>
              </a:rPr>
              <a:t> </a:t>
            </a:r>
            <a:r>
              <a:rPr lang="en-US" altLang="zh-CN" sz="2800" b="1" i="1" dirty="0" err="1">
                <a:solidFill>
                  <a:srgbClr val="333300"/>
                </a:solidFill>
                <a:latin typeface="#9Slide03 Cabin SemiBold" panose="00000700000000000000" pitchFamily="2" charset="0"/>
              </a:rPr>
              <a:t>đúp</a:t>
            </a:r>
            <a:r>
              <a:rPr lang="en-US" altLang="zh-CN" sz="2800" b="1" i="1" dirty="0">
                <a:solidFill>
                  <a:srgbClr val="333300"/>
                </a:solidFill>
                <a:latin typeface="#9Slide03 Cabin SemiBold" panose="00000700000000000000" pitchFamily="2" charset="0"/>
              </a:rPr>
              <a:t> </a:t>
            </a:r>
            <a:r>
              <a:rPr lang="en-US" altLang="zh-CN" sz="2800" b="1" i="1" dirty="0" err="1">
                <a:solidFill>
                  <a:srgbClr val="333300"/>
                </a:solidFill>
                <a:latin typeface="#9Slide03 Cabin SemiBold" panose="00000700000000000000" pitchFamily="2" charset="0"/>
              </a:rPr>
              <a:t>chuột</a:t>
            </a:r>
            <a:r>
              <a:rPr lang="en-US" altLang="zh-CN" sz="2800" b="1" i="1" dirty="0">
                <a:solidFill>
                  <a:srgbClr val="333300"/>
                </a:solidFill>
                <a:latin typeface="#9Slide03 Cabin SemiBold" panose="00000700000000000000" pitchFamily="2" charset="0"/>
              </a:rPr>
              <a:t>  </a:t>
            </a:r>
            <a:r>
              <a:rPr lang="en-US" altLang="zh-CN" sz="2800" dirty="0" err="1">
                <a:solidFill>
                  <a:srgbClr val="333300"/>
                </a:solidFill>
                <a:latin typeface="#9Slide03 Cabin SemiBold" panose="00000700000000000000" pitchFamily="2" charset="0"/>
              </a:rPr>
              <a:t>lên</a:t>
            </a:r>
            <a:r>
              <a:rPr lang="en-US" altLang="zh-CN" sz="2800" dirty="0">
                <a:solidFill>
                  <a:srgbClr val="333300"/>
                </a:solidFill>
                <a:latin typeface="#9Slide03 Cabin SemiBold" panose="00000700000000000000" pitchFamily="2" charset="0"/>
              </a:rPr>
              <a:t> </a:t>
            </a:r>
            <a:r>
              <a:rPr lang="en-US" altLang="zh-CN" sz="2800" dirty="0" err="1">
                <a:solidFill>
                  <a:srgbClr val="333300"/>
                </a:solidFill>
                <a:latin typeface="#9Slide03 Cabin SemiBold" panose="00000700000000000000" pitchFamily="2" charset="0"/>
              </a:rPr>
              <a:t>biểu</a:t>
            </a:r>
            <a:r>
              <a:rPr lang="en-US" altLang="zh-CN" sz="2800" dirty="0">
                <a:solidFill>
                  <a:srgbClr val="333300"/>
                </a:solidFill>
                <a:latin typeface="#9Slide03 Cabin SemiBold" panose="00000700000000000000" pitchFamily="2" charset="0"/>
              </a:rPr>
              <a:t> </a:t>
            </a:r>
            <a:r>
              <a:rPr lang="en-US" altLang="zh-CN" sz="2800" dirty="0" err="1">
                <a:solidFill>
                  <a:srgbClr val="333300"/>
                </a:solidFill>
                <a:latin typeface="#9Slide03 Cabin SemiBold" panose="00000700000000000000" pitchFamily="2" charset="0"/>
              </a:rPr>
              <a:t>tượng</a:t>
            </a:r>
            <a:r>
              <a:rPr lang="en-US" altLang="zh-CN" sz="2800" dirty="0">
                <a:solidFill>
                  <a:srgbClr val="333300"/>
                </a:solidFill>
                <a:latin typeface="#9Slide03 Cabin SemiBold" panose="00000700000000000000" pitchFamily="2" charset="0"/>
              </a:rPr>
              <a:t> </a:t>
            </a:r>
            <a:r>
              <a:rPr lang="en-US" altLang="zh-CN" sz="2800" dirty="0" err="1">
                <a:solidFill>
                  <a:srgbClr val="333300"/>
                </a:solidFill>
                <a:latin typeface="#9Slide03 Cabin SemiBold" panose="00000700000000000000" pitchFamily="2" charset="0"/>
              </a:rPr>
              <a:t>của</a:t>
            </a:r>
            <a:r>
              <a:rPr lang="en-US" altLang="zh-CN" sz="2800" dirty="0">
                <a:solidFill>
                  <a:srgbClr val="333300"/>
                </a:solidFill>
                <a:latin typeface="#9Slide03 Cabin SemiBold" panose="00000700000000000000" pitchFamily="2" charset="0"/>
              </a:rPr>
              <a:t> </a:t>
            </a:r>
            <a:r>
              <a:rPr lang="en-US" altLang="zh-CN" sz="2800" dirty="0" err="1">
                <a:solidFill>
                  <a:srgbClr val="333300"/>
                </a:solidFill>
                <a:latin typeface="#9Slide03 Cabin SemiBold" panose="00000700000000000000" pitchFamily="2" charset="0"/>
              </a:rPr>
              <a:t>thư</a:t>
            </a:r>
            <a:r>
              <a:rPr lang="en-US" altLang="zh-CN" sz="2800" dirty="0">
                <a:solidFill>
                  <a:srgbClr val="333300"/>
                </a:solidFill>
                <a:latin typeface="#9Slide03 Cabin SemiBold" panose="00000700000000000000" pitchFamily="2" charset="0"/>
              </a:rPr>
              <a:t> </a:t>
            </a:r>
            <a:r>
              <a:rPr lang="en-US" altLang="zh-CN" sz="2800" dirty="0" err="1">
                <a:solidFill>
                  <a:srgbClr val="333300"/>
                </a:solidFill>
                <a:latin typeface="#9Slide03 Cabin SemiBold" panose="00000700000000000000" pitchFamily="2" charset="0"/>
              </a:rPr>
              <a:t>mục</a:t>
            </a:r>
            <a:endParaRPr lang="zh-CN" altLang="en-US" sz="3200" dirty="0">
              <a:solidFill>
                <a:srgbClr val="333300"/>
              </a:solidFill>
              <a:latin typeface="#9Slide03 Cabin SemiBold" panose="00000700000000000000" pitchFamily="2" charset="0"/>
            </a:endParaRPr>
          </a:p>
        </p:txBody>
      </p:sp>
      <p:sp>
        <p:nvSpPr>
          <p:cNvPr id="24" name="文本框 16">
            <a:extLst>
              <a:ext uri="{FF2B5EF4-FFF2-40B4-BE49-F238E27FC236}">
                <a16:creationId xmlns="" xmlns:a16="http://schemas.microsoft.com/office/drawing/2014/main" id="{A849245C-2522-4CFD-9F7E-FDD359B2B74D}"/>
              </a:ext>
            </a:extLst>
          </p:cNvPr>
          <p:cNvSpPr txBox="1"/>
          <p:nvPr/>
        </p:nvSpPr>
        <p:spPr>
          <a:xfrm>
            <a:off x="4735132" y="3592680"/>
            <a:ext cx="39306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 u="sng">
                <a:solidFill>
                  <a:srgbClr val="0000FF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defRPr>
            </a:lvl1pPr>
          </a:lstStyle>
          <a:p>
            <a:r>
              <a:rPr lang="en-US" altLang="zh-CN" dirty="0" err="1"/>
              <a:t>Cách</a:t>
            </a:r>
            <a:r>
              <a:rPr lang="en-US" altLang="zh-CN" dirty="0"/>
              <a:t> 2:</a:t>
            </a:r>
          </a:p>
          <a:p>
            <a:endParaRPr lang="en-US" altLang="zh-CN" sz="1800" dirty="0">
              <a:solidFill>
                <a:srgbClr val="865B3E"/>
              </a:solidFill>
            </a:endParaRPr>
          </a:p>
          <a:p>
            <a:r>
              <a:rPr lang="en-US" altLang="zh-CN" dirty="0" err="1">
                <a:solidFill>
                  <a:srgbClr val="333300"/>
                </a:solidFill>
              </a:rPr>
              <a:t>Nháy</a:t>
            </a:r>
            <a:r>
              <a:rPr lang="en-US" altLang="zh-CN" dirty="0">
                <a:solidFill>
                  <a:srgbClr val="333300"/>
                </a:solidFill>
              </a:rPr>
              <a:t> </a:t>
            </a:r>
            <a:r>
              <a:rPr lang="en-US" altLang="zh-CN" dirty="0" err="1">
                <a:solidFill>
                  <a:srgbClr val="333300"/>
                </a:solidFill>
              </a:rPr>
              <a:t>chuột</a:t>
            </a:r>
            <a:r>
              <a:rPr lang="en-US" altLang="zh-CN" dirty="0">
                <a:solidFill>
                  <a:srgbClr val="333300"/>
                </a:solidFill>
              </a:rPr>
              <a:t>  </a:t>
            </a:r>
            <a:r>
              <a:rPr lang="en-US" altLang="zh-CN" dirty="0" err="1">
                <a:solidFill>
                  <a:srgbClr val="333300"/>
                </a:solidFill>
              </a:rPr>
              <a:t>phải</a:t>
            </a:r>
            <a:r>
              <a:rPr lang="en-US" altLang="zh-CN" dirty="0">
                <a:solidFill>
                  <a:srgbClr val="333300"/>
                </a:solidFill>
              </a:rPr>
              <a:t>  </a:t>
            </a:r>
            <a:r>
              <a:rPr lang="en-US" altLang="zh-CN" dirty="0" err="1">
                <a:solidFill>
                  <a:srgbClr val="333300"/>
                </a:solidFill>
              </a:rPr>
              <a:t>lên</a:t>
            </a:r>
            <a:r>
              <a:rPr lang="en-US" altLang="zh-CN" dirty="0">
                <a:solidFill>
                  <a:srgbClr val="333300"/>
                </a:solidFill>
              </a:rPr>
              <a:t> </a:t>
            </a:r>
            <a:r>
              <a:rPr lang="en-US" altLang="zh-CN" dirty="0" err="1">
                <a:solidFill>
                  <a:srgbClr val="333300"/>
                </a:solidFill>
              </a:rPr>
              <a:t>biểu</a:t>
            </a:r>
            <a:r>
              <a:rPr lang="en-US" altLang="zh-CN" dirty="0">
                <a:solidFill>
                  <a:srgbClr val="333300"/>
                </a:solidFill>
              </a:rPr>
              <a:t> </a:t>
            </a:r>
            <a:r>
              <a:rPr lang="en-US" altLang="zh-CN" dirty="0" err="1">
                <a:solidFill>
                  <a:srgbClr val="333300"/>
                </a:solidFill>
              </a:rPr>
              <a:t>tượng</a:t>
            </a:r>
            <a:r>
              <a:rPr lang="en-US" altLang="zh-CN" dirty="0">
                <a:solidFill>
                  <a:srgbClr val="333300"/>
                </a:solidFill>
              </a:rPr>
              <a:t> </a:t>
            </a:r>
            <a:r>
              <a:rPr lang="en-US" altLang="zh-CN" dirty="0" err="1">
                <a:solidFill>
                  <a:srgbClr val="333300"/>
                </a:solidFill>
              </a:rPr>
              <a:t>của</a:t>
            </a:r>
            <a:r>
              <a:rPr lang="en-US" altLang="zh-CN" dirty="0">
                <a:solidFill>
                  <a:srgbClr val="333300"/>
                </a:solidFill>
              </a:rPr>
              <a:t> </a:t>
            </a:r>
            <a:r>
              <a:rPr lang="en-US" altLang="zh-CN" dirty="0" err="1">
                <a:solidFill>
                  <a:srgbClr val="333300"/>
                </a:solidFill>
              </a:rPr>
              <a:t>thư</a:t>
            </a:r>
            <a:r>
              <a:rPr lang="en-US" altLang="zh-CN" dirty="0">
                <a:solidFill>
                  <a:srgbClr val="333300"/>
                </a:solidFill>
              </a:rPr>
              <a:t> </a:t>
            </a:r>
            <a:r>
              <a:rPr lang="en-US" altLang="zh-CN" dirty="0" err="1">
                <a:solidFill>
                  <a:srgbClr val="333300"/>
                </a:solidFill>
              </a:rPr>
              <a:t>mục</a:t>
            </a:r>
            <a:r>
              <a:rPr lang="en-US" altLang="zh-CN" dirty="0">
                <a:solidFill>
                  <a:srgbClr val="333300"/>
                </a:solidFill>
              </a:rPr>
              <a:t> /</a:t>
            </a:r>
            <a:r>
              <a:rPr lang="en-US" altLang="zh-CN" dirty="0" err="1">
                <a:solidFill>
                  <a:srgbClr val="333300"/>
                </a:solidFill>
              </a:rPr>
              <a:t>Chọn</a:t>
            </a:r>
            <a:r>
              <a:rPr lang="en-US" altLang="zh-CN" dirty="0">
                <a:solidFill>
                  <a:srgbClr val="333300"/>
                </a:solidFill>
              </a:rPr>
              <a:t> Open</a:t>
            </a:r>
            <a:endParaRPr lang="zh-CN" altLang="en-US" dirty="0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28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2" grpId="0"/>
      <p:bldP spid="17" grpId="0"/>
      <p:bldP spid="18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BE8313E-E69A-4895-B323-46060CB82BE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D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9B81DED-27CA-438C-A5F1-9928BAF6059A}"/>
              </a:ext>
            </a:extLst>
          </p:cNvPr>
          <p:cNvGrpSpPr/>
          <p:nvPr/>
        </p:nvGrpSpPr>
        <p:grpSpPr>
          <a:xfrm>
            <a:off x="172139" y="238699"/>
            <a:ext cx="1980511" cy="6380603"/>
            <a:chOff x="167187" y="256791"/>
            <a:chExt cx="3238503" cy="6132857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83D559B2-6EBF-4377-8761-DB29F22CB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187" y="256791"/>
              <a:ext cx="3238503" cy="6132857"/>
            </a:xfrm>
            <a:prstGeom prst="rect">
              <a:avLst/>
            </a:prstGeom>
            <a:ln w="57150">
              <a:solidFill>
                <a:srgbClr val="FF9900"/>
              </a:solidFill>
            </a:ln>
          </p:spPr>
        </p:pic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7C3947A7-1671-4C63-B9F9-11EAFAD95D42}"/>
                </a:ext>
              </a:extLst>
            </p:cNvPr>
            <p:cNvSpPr/>
            <p:nvPr/>
          </p:nvSpPr>
          <p:spPr>
            <a:xfrm>
              <a:off x="345688" y="390292"/>
              <a:ext cx="2926322" cy="5798634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8E49BA9-8A62-4934-8213-13764C74C875}"/>
              </a:ext>
            </a:extLst>
          </p:cNvPr>
          <p:cNvSpPr txBox="1"/>
          <p:nvPr/>
        </p:nvSpPr>
        <p:spPr>
          <a:xfrm>
            <a:off x="2330651" y="162760"/>
            <a:ext cx="65263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4A686"/>
                </a:solidFill>
              </a:rPr>
              <a:t>a. </a:t>
            </a:r>
            <a:r>
              <a:rPr lang="en-US" sz="2800" b="1" dirty="0" err="1">
                <a:solidFill>
                  <a:srgbClr val="54A686"/>
                </a:solidFill>
              </a:rPr>
              <a:t>Điền</a:t>
            </a:r>
            <a:r>
              <a:rPr lang="en-US" sz="2800" b="1" dirty="0">
                <a:solidFill>
                  <a:srgbClr val="54A686"/>
                </a:solidFill>
              </a:rPr>
              <a:t> </a:t>
            </a:r>
            <a:r>
              <a:rPr lang="en-US" sz="2800" b="1" dirty="0" err="1">
                <a:solidFill>
                  <a:srgbClr val="54A686"/>
                </a:solidFill>
              </a:rPr>
              <a:t>chỗ</a:t>
            </a:r>
            <a:r>
              <a:rPr lang="en-US" sz="2800" b="1" dirty="0">
                <a:solidFill>
                  <a:srgbClr val="54A686"/>
                </a:solidFill>
              </a:rPr>
              <a:t> </a:t>
            </a:r>
            <a:r>
              <a:rPr lang="en-US" sz="2800" b="1" dirty="0" err="1">
                <a:solidFill>
                  <a:srgbClr val="54A686"/>
                </a:solidFill>
              </a:rPr>
              <a:t>còn</a:t>
            </a:r>
            <a:r>
              <a:rPr lang="en-US" sz="2800" b="1" dirty="0">
                <a:solidFill>
                  <a:srgbClr val="54A686"/>
                </a:solidFill>
              </a:rPr>
              <a:t> </a:t>
            </a:r>
            <a:r>
              <a:rPr lang="en-US" sz="2800" b="1" dirty="0" err="1">
                <a:solidFill>
                  <a:srgbClr val="54A686"/>
                </a:solidFill>
              </a:rPr>
              <a:t>thiếu</a:t>
            </a:r>
            <a:r>
              <a:rPr lang="en-US" sz="2800" b="1" dirty="0">
                <a:solidFill>
                  <a:srgbClr val="54A686"/>
                </a:solidFill>
              </a:rPr>
              <a:t> </a:t>
            </a:r>
            <a:r>
              <a:rPr lang="en-US" sz="2800" b="1" dirty="0" err="1">
                <a:solidFill>
                  <a:srgbClr val="54A686"/>
                </a:solidFill>
              </a:rPr>
              <a:t>vào</a:t>
            </a:r>
            <a:r>
              <a:rPr lang="en-US" sz="2800" b="1" dirty="0">
                <a:solidFill>
                  <a:srgbClr val="54A686"/>
                </a:solidFill>
              </a:rPr>
              <a:t> </a:t>
            </a:r>
            <a:r>
              <a:rPr lang="en-US" sz="2800" b="1" dirty="0" err="1">
                <a:solidFill>
                  <a:srgbClr val="54A686"/>
                </a:solidFill>
              </a:rPr>
              <a:t>chỗ</a:t>
            </a:r>
            <a:r>
              <a:rPr lang="en-US" sz="2800" b="1" dirty="0">
                <a:solidFill>
                  <a:srgbClr val="54A686"/>
                </a:solidFill>
              </a:rPr>
              <a:t> (….) </a:t>
            </a:r>
            <a:r>
              <a:rPr lang="en-US" sz="2800" b="1" dirty="0" err="1">
                <a:solidFill>
                  <a:srgbClr val="54A686"/>
                </a:solidFill>
              </a:rPr>
              <a:t>để</a:t>
            </a:r>
            <a:r>
              <a:rPr lang="en-US" sz="2800" b="1" dirty="0">
                <a:solidFill>
                  <a:srgbClr val="54A686"/>
                </a:solidFill>
              </a:rPr>
              <a:t> </a:t>
            </a:r>
            <a:r>
              <a:rPr lang="en-US" sz="2800" b="1" dirty="0" err="1">
                <a:solidFill>
                  <a:srgbClr val="54A686"/>
                </a:solidFill>
              </a:rPr>
              <a:t>được</a:t>
            </a:r>
            <a:r>
              <a:rPr lang="en-US" sz="2800" b="1" dirty="0">
                <a:solidFill>
                  <a:srgbClr val="54A686"/>
                </a:solidFill>
              </a:rPr>
              <a:t> </a:t>
            </a:r>
            <a:r>
              <a:rPr lang="en-US" sz="2800" b="1" dirty="0" err="1">
                <a:solidFill>
                  <a:srgbClr val="54A686"/>
                </a:solidFill>
              </a:rPr>
              <a:t>câu</a:t>
            </a:r>
            <a:r>
              <a:rPr lang="en-US" sz="2800" b="1" dirty="0">
                <a:solidFill>
                  <a:srgbClr val="54A686"/>
                </a:solidFill>
              </a:rPr>
              <a:t> </a:t>
            </a:r>
            <a:r>
              <a:rPr lang="en-US" sz="2800" b="1" dirty="0" err="1">
                <a:solidFill>
                  <a:srgbClr val="54A686"/>
                </a:solidFill>
              </a:rPr>
              <a:t>trả</a:t>
            </a:r>
            <a:r>
              <a:rPr lang="en-US" sz="2800" b="1" dirty="0">
                <a:solidFill>
                  <a:srgbClr val="54A686"/>
                </a:solidFill>
              </a:rPr>
              <a:t> </a:t>
            </a:r>
            <a:r>
              <a:rPr lang="en-US" sz="2800" b="1" dirty="0" err="1">
                <a:solidFill>
                  <a:srgbClr val="54A686"/>
                </a:solidFill>
              </a:rPr>
              <a:t>lời</a:t>
            </a:r>
            <a:r>
              <a:rPr lang="en-US" sz="2800" b="1" dirty="0">
                <a:solidFill>
                  <a:srgbClr val="54A686"/>
                </a:solidFill>
              </a:rPr>
              <a:t> </a:t>
            </a:r>
            <a:r>
              <a:rPr lang="en-US" sz="2800" b="1" dirty="0" err="1">
                <a:solidFill>
                  <a:srgbClr val="54A686"/>
                </a:solidFill>
              </a:rPr>
              <a:t>đúng</a:t>
            </a:r>
            <a:endParaRPr lang="en-US" sz="2800" b="1" dirty="0">
              <a:solidFill>
                <a:srgbClr val="54A686"/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="" xmlns:a16="http://schemas.microsoft.com/office/drawing/2014/main" id="{CACF4E4E-9E19-4EAA-823D-AD50A963F3E4}"/>
              </a:ext>
            </a:extLst>
          </p:cNvPr>
          <p:cNvSpPr txBox="1">
            <a:spLocks/>
          </p:cNvSpPr>
          <p:nvPr/>
        </p:nvSpPr>
        <p:spPr>
          <a:xfrm>
            <a:off x="2554267" y="988683"/>
            <a:ext cx="6526385" cy="139707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Thư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LOP4B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có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các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thư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con: …. …. ….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Thư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TO1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có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các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thư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con: ….. …… ………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FFDA72B-EDF5-42E3-AA92-079C04FF1195}"/>
              </a:ext>
            </a:extLst>
          </p:cNvPr>
          <p:cNvSpPr/>
          <p:nvPr/>
        </p:nvSpPr>
        <p:spPr>
          <a:xfrm>
            <a:off x="7076682" y="1026783"/>
            <a:ext cx="19849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TO1, TO2, TO3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570B2D8-E867-4C9C-8D86-226C6F209912}"/>
              </a:ext>
            </a:extLst>
          </p:cNvPr>
          <p:cNvSpPr/>
          <p:nvPr/>
        </p:nvSpPr>
        <p:spPr>
          <a:xfrm>
            <a:off x="6691244" y="1502552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AN,  BINH, KHIEM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72CD7D8-00DF-4F73-9CDD-7809B0ACF4C9}"/>
              </a:ext>
            </a:extLst>
          </p:cNvPr>
          <p:cNvSpPr txBox="1"/>
          <p:nvPr/>
        </p:nvSpPr>
        <p:spPr>
          <a:xfrm>
            <a:off x="2326053" y="2316544"/>
            <a:ext cx="6526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4A686"/>
                </a:solidFill>
              </a:rPr>
              <a:t>b. </a:t>
            </a:r>
            <a:r>
              <a:rPr lang="en-US" sz="2800" b="1" dirty="0" err="1">
                <a:solidFill>
                  <a:srgbClr val="54A686"/>
                </a:solidFill>
              </a:rPr>
              <a:t>Đánh</a:t>
            </a:r>
            <a:r>
              <a:rPr lang="en-US" sz="2800" b="1" dirty="0">
                <a:solidFill>
                  <a:srgbClr val="54A686"/>
                </a:solidFill>
              </a:rPr>
              <a:t> </a:t>
            </a:r>
            <a:r>
              <a:rPr lang="en-US" sz="2800" b="1" dirty="0" err="1">
                <a:solidFill>
                  <a:srgbClr val="54A686"/>
                </a:solidFill>
              </a:rPr>
              <a:t>dấu</a:t>
            </a:r>
            <a:r>
              <a:rPr lang="en-US" sz="2800" b="1" dirty="0">
                <a:solidFill>
                  <a:srgbClr val="54A686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#9Slide05 SVNClementine" panose="020F0502020204030203" pitchFamily="34" charset="0"/>
              </a:rPr>
              <a:t>x</a:t>
            </a:r>
            <a:r>
              <a:rPr lang="en-US" sz="2800" b="1" dirty="0">
                <a:solidFill>
                  <a:srgbClr val="54A686"/>
                </a:solidFill>
              </a:rPr>
              <a:t> </a:t>
            </a:r>
            <a:r>
              <a:rPr lang="en-US" sz="2800" b="1" dirty="0" err="1">
                <a:solidFill>
                  <a:srgbClr val="54A686"/>
                </a:solidFill>
              </a:rPr>
              <a:t>vào</a:t>
            </a:r>
            <a:r>
              <a:rPr lang="en-US" sz="2800" b="1" dirty="0">
                <a:solidFill>
                  <a:srgbClr val="54A686"/>
                </a:solidFill>
              </a:rPr>
              <a:t>          ở </a:t>
            </a:r>
            <a:r>
              <a:rPr lang="en-US" sz="2800" b="1" dirty="0" err="1">
                <a:solidFill>
                  <a:srgbClr val="54A686"/>
                </a:solidFill>
              </a:rPr>
              <a:t>sau</a:t>
            </a:r>
            <a:r>
              <a:rPr lang="en-US" sz="2800" b="1" dirty="0">
                <a:solidFill>
                  <a:srgbClr val="54A686"/>
                </a:solidFill>
              </a:rPr>
              <a:t> </a:t>
            </a:r>
            <a:r>
              <a:rPr lang="en-US" sz="2800" b="1" dirty="0" err="1">
                <a:solidFill>
                  <a:srgbClr val="54A686"/>
                </a:solidFill>
              </a:rPr>
              <a:t>câu</a:t>
            </a:r>
            <a:r>
              <a:rPr lang="en-US" sz="2800" b="1" dirty="0">
                <a:solidFill>
                  <a:srgbClr val="54A686"/>
                </a:solidFill>
              </a:rPr>
              <a:t> </a:t>
            </a:r>
            <a:r>
              <a:rPr lang="en-US" sz="2800" b="1" dirty="0" err="1">
                <a:solidFill>
                  <a:srgbClr val="54A686"/>
                </a:solidFill>
              </a:rPr>
              <a:t>trả</a:t>
            </a:r>
            <a:r>
              <a:rPr lang="en-US" sz="2800" b="1" dirty="0">
                <a:solidFill>
                  <a:srgbClr val="54A686"/>
                </a:solidFill>
              </a:rPr>
              <a:t> </a:t>
            </a:r>
            <a:r>
              <a:rPr lang="en-US" sz="2800" b="1" dirty="0" err="1">
                <a:solidFill>
                  <a:srgbClr val="54A686"/>
                </a:solidFill>
              </a:rPr>
              <a:t>lời</a:t>
            </a:r>
            <a:r>
              <a:rPr lang="en-US" sz="2800" b="1" dirty="0">
                <a:solidFill>
                  <a:srgbClr val="54A686"/>
                </a:solidFill>
              </a:rPr>
              <a:t> </a:t>
            </a:r>
            <a:r>
              <a:rPr lang="en-US" sz="2800" b="1" dirty="0" err="1">
                <a:solidFill>
                  <a:srgbClr val="54A686"/>
                </a:solidFill>
              </a:rPr>
              <a:t>đúng</a:t>
            </a:r>
            <a:endParaRPr lang="en-US" sz="2800" b="1" dirty="0">
              <a:solidFill>
                <a:srgbClr val="54A686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C6BDF52-9508-4D76-B98B-F76C5208E1AB}"/>
              </a:ext>
            </a:extLst>
          </p:cNvPr>
          <p:cNvSpPr/>
          <p:nvPr/>
        </p:nvSpPr>
        <p:spPr>
          <a:xfrm>
            <a:off x="5780754" y="2272756"/>
            <a:ext cx="418171" cy="49356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79D1989-68AE-4868-B827-219256A6DE5E}"/>
              </a:ext>
            </a:extLst>
          </p:cNvPr>
          <p:cNvSpPr txBox="1"/>
          <p:nvPr/>
        </p:nvSpPr>
        <p:spPr>
          <a:xfrm>
            <a:off x="2188433" y="3434366"/>
            <a:ext cx="7258051" cy="3113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Để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mở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thư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LOP4B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em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phải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thực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hiện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thao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tác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nào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sau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đây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indent="122238"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Nháy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nút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phải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chuột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vào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thư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LOP4B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chọn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Open</a:t>
            </a:r>
          </a:p>
          <a:p>
            <a:pPr indent="122238"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Nháy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nút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phải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chuột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vào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thư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LOP4B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chọn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New</a:t>
            </a:r>
          </a:p>
          <a:p>
            <a:pPr indent="122238"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Nháy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nút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phải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chuột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vào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thư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LOP4B</a:t>
            </a:r>
          </a:p>
          <a:p>
            <a:pPr indent="122238"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Nháy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đúp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chuột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vào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thư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LOP4B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569AA37-0D17-47F9-9EBE-C323265B8E0A}"/>
              </a:ext>
            </a:extLst>
          </p:cNvPr>
          <p:cNvSpPr/>
          <p:nvPr/>
        </p:nvSpPr>
        <p:spPr>
          <a:xfrm>
            <a:off x="8438865" y="4324576"/>
            <a:ext cx="418171" cy="49356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67EAEAA-060F-4BE6-BAB5-F404DB63DC5F}"/>
              </a:ext>
            </a:extLst>
          </p:cNvPr>
          <p:cNvSpPr/>
          <p:nvPr/>
        </p:nvSpPr>
        <p:spPr>
          <a:xfrm>
            <a:off x="8438865" y="4990811"/>
            <a:ext cx="418171" cy="49356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8331D28-1C8C-4770-8564-C66778A13E7A}"/>
              </a:ext>
            </a:extLst>
          </p:cNvPr>
          <p:cNvSpPr/>
          <p:nvPr/>
        </p:nvSpPr>
        <p:spPr>
          <a:xfrm>
            <a:off x="8438865" y="5609263"/>
            <a:ext cx="418171" cy="49356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C547349-71A9-4E04-8B61-635D45D40C25}"/>
              </a:ext>
            </a:extLst>
          </p:cNvPr>
          <p:cNvSpPr/>
          <p:nvPr/>
        </p:nvSpPr>
        <p:spPr>
          <a:xfrm>
            <a:off x="8438865" y="6274640"/>
            <a:ext cx="418171" cy="49356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44B9F95-7E84-498C-BBBC-A02490222AB4}"/>
              </a:ext>
            </a:extLst>
          </p:cNvPr>
          <p:cNvSpPr txBox="1"/>
          <p:nvPr/>
        </p:nvSpPr>
        <p:spPr>
          <a:xfrm>
            <a:off x="8509833" y="4171439"/>
            <a:ext cx="2752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#9Slide05 SVNClementine" panose="020F0502020204030203" pitchFamily="34" charset="0"/>
              </a:rPr>
              <a:t>x</a:t>
            </a:r>
            <a:r>
              <a:rPr lang="en-US" sz="2800" b="1" dirty="0">
                <a:solidFill>
                  <a:srgbClr val="54A686"/>
                </a:solidFill>
              </a:rPr>
              <a:t> </a:t>
            </a:r>
            <a:endParaRPr lang="en-US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92F1F71-8C58-4CAB-9DD2-95152C6F2F46}"/>
              </a:ext>
            </a:extLst>
          </p:cNvPr>
          <p:cNvSpPr txBox="1"/>
          <p:nvPr/>
        </p:nvSpPr>
        <p:spPr>
          <a:xfrm>
            <a:off x="8495912" y="6170565"/>
            <a:ext cx="2752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#9Slide05 SVNClementine" panose="020F0502020204030203" pitchFamily="34" charset="0"/>
              </a:rPr>
              <a:t>x</a:t>
            </a:r>
            <a:r>
              <a:rPr lang="en-US" sz="2800" b="1" dirty="0">
                <a:solidFill>
                  <a:srgbClr val="54A686"/>
                </a:solidFill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5951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8" grpId="0"/>
      <p:bldP spid="18" grpId="1"/>
      <p:bldP spid="19" grpId="0"/>
      <p:bldP spid="1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8EA4A03F-C5FF-4057-8378-36D13EB89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517901"/>
            <a:ext cx="1243685" cy="314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139505EB-7B6A-4FA2-BA1C-91E9536AD1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585396" cy="597134"/>
          </a:xfrm>
          <a:prstGeom prst="rect">
            <a:avLst/>
          </a:prstGeom>
        </p:spPr>
      </p:pic>
      <p:sp>
        <p:nvSpPr>
          <p:cNvPr id="21" name="矩形 18">
            <a:extLst>
              <a:ext uri="{FF2B5EF4-FFF2-40B4-BE49-F238E27FC236}">
                <a16:creationId xmlns="" xmlns:a16="http://schemas.microsoft.com/office/drawing/2014/main" id="{20A13ECE-8401-49DB-B6D8-6FD4F883507C}"/>
              </a:ext>
            </a:extLst>
          </p:cNvPr>
          <p:cNvSpPr/>
          <p:nvPr/>
        </p:nvSpPr>
        <p:spPr>
          <a:xfrm>
            <a:off x="585396" y="1"/>
            <a:ext cx="50738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865B3E"/>
                </a:solidFill>
                <a:latin typeface="#9Slide03 Cabin SemiBold" panose="00000700000000000000" pitchFamily="2" charset="0"/>
                <a:ea typeface="微软雅黑" panose="020B0503020204020204" pitchFamily="34" charset="-122"/>
              </a:rPr>
              <a:t>2. Sao </a:t>
            </a:r>
            <a:r>
              <a:rPr lang="en-US" altLang="zh-CN" sz="4400" b="1" dirty="0" err="1">
                <a:solidFill>
                  <a:srgbClr val="865B3E"/>
                </a:solidFill>
                <a:latin typeface="#9Slide03 Cabin SemiBold" panose="00000700000000000000" pitchFamily="2" charset="0"/>
                <a:ea typeface="微软雅黑" panose="020B0503020204020204" pitchFamily="34" charset="-122"/>
              </a:rPr>
              <a:t>chép</a:t>
            </a:r>
            <a:r>
              <a:rPr lang="en-US" altLang="zh-CN" sz="4400" b="1" dirty="0">
                <a:solidFill>
                  <a:srgbClr val="865B3E"/>
                </a:solidFill>
                <a:latin typeface="#9Slide03 Cabin SemiBold" panose="000007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solidFill>
                  <a:srgbClr val="865B3E"/>
                </a:solidFill>
                <a:latin typeface="#9Slide03 Cabin SemiBold" panose="00000700000000000000" pitchFamily="2" charset="0"/>
                <a:ea typeface="微软雅黑" panose="020B0503020204020204" pitchFamily="34" charset="-122"/>
              </a:rPr>
              <a:t>thư</a:t>
            </a:r>
            <a:r>
              <a:rPr lang="en-US" altLang="zh-CN" sz="4400" b="1" dirty="0">
                <a:solidFill>
                  <a:srgbClr val="865B3E"/>
                </a:solidFill>
                <a:latin typeface="#9Slide03 Cabin SemiBold" panose="000007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solidFill>
                  <a:srgbClr val="865B3E"/>
                </a:solidFill>
                <a:latin typeface="#9Slide03 Cabin SemiBold" panose="00000700000000000000" pitchFamily="2" charset="0"/>
                <a:ea typeface="微软雅黑" panose="020B0503020204020204" pitchFamily="34" charset="-122"/>
              </a:rPr>
              <a:t>mục</a:t>
            </a:r>
            <a:endParaRPr lang="zh-CN" altLang="en-US" sz="4400" b="1" dirty="0">
              <a:solidFill>
                <a:srgbClr val="865B3E"/>
              </a:solidFill>
              <a:latin typeface="#9Slide03 Cabin SemiBold" panose="000007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25" name="Content Placeholder 25">
            <a:extLst>
              <a:ext uri="{FF2B5EF4-FFF2-40B4-BE49-F238E27FC236}">
                <a16:creationId xmlns="" xmlns:a16="http://schemas.microsoft.com/office/drawing/2014/main" id="{C810D6E6-793A-42A2-9E21-FEC8D1E0625A}"/>
              </a:ext>
            </a:extLst>
          </p:cNvPr>
          <p:cNvSpPr txBox="1">
            <a:spLocks/>
          </p:cNvSpPr>
          <p:nvPr/>
        </p:nvSpPr>
        <p:spPr>
          <a:xfrm>
            <a:off x="946905" y="1270000"/>
            <a:ext cx="5448300" cy="3454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Bước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r>
              <a:rPr lang="en-US" sz="3200" dirty="0">
                <a:solidFill>
                  <a:srgbClr val="008000"/>
                </a:solidFill>
              </a:rPr>
              <a:t>: </a:t>
            </a:r>
            <a:r>
              <a:rPr lang="en-US" sz="3200" b="1" i="1" dirty="0" err="1">
                <a:solidFill>
                  <a:srgbClr val="008000"/>
                </a:solidFill>
              </a:rPr>
              <a:t>Nháy</a:t>
            </a:r>
            <a:r>
              <a:rPr lang="en-US" sz="3200" b="1" i="1" dirty="0">
                <a:solidFill>
                  <a:srgbClr val="008000"/>
                </a:solidFill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</a:rPr>
              <a:t>phải</a:t>
            </a:r>
            <a:r>
              <a:rPr lang="en-US" sz="3200" b="1" i="1" dirty="0">
                <a:solidFill>
                  <a:srgbClr val="008000"/>
                </a:solidFill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</a:rPr>
              <a:t>chuột</a:t>
            </a:r>
            <a:r>
              <a:rPr lang="en-US" sz="3200" dirty="0">
                <a:solidFill>
                  <a:srgbClr val="008000"/>
                </a:solidFill>
              </a:rPr>
              <a:t> </a:t>
            </a:r>
            <a:r>
              <a:rPr lang="en-US" sz="3200" dirty="0" err="1">
                <a:solidFill>
                  <a:srgbClr val="865B3E"/>
                </a:solidFill>
              </a:rPr>
              <a:t>vào</a:t>
            </a:r>
            <a:r>
              <a:rPr lang="en-US" sz="3200" dirty="0">
                <a:solidFill>
                  <a:srgbClr val="865B3E"/>
                </a:solidFill>
              </a:rPr>
              <a:t> </a:t>
            </a:r>
            <a:r>
              <a:rPr lang="en-US" sz="3200" dirty="0" err="1">
                <a:solidFill>
                  <a:srgbClr val="865B3E"/>
                </a:solidFill>
              </a:rPr>
              <a:t>thư</a:t>
            </a:r>
            <a:r>
              <a:rPr lang="en-US" sz="3200" dirty="0">
                <a:solidFill>
                  <a:srgbClr val="865B3E"/>
                </a:solidFill>
              </a:rPr>
              <a:t> </a:t>
            </a:r>
            <a:r>
              <a:rPr lang="en-US" sz="3200" dirty="0" err="1">
                <a:solidFill>
                  <a:srgbClr val="865B3E"/>
                </a:solidFill>
              </a:rPr>
              <a:t>mục</a:t>
            </a:r>
            <a:r>
              <a:rPr lang="en-US" sz="3200" dirty="0">
                <a:solidFill>
                  <a:srgbClr val="865B3E"/>
                </a:solidFill>
              </a:rPr>
              <a:t> </a:t>
            </a:r>
            <a:r>
              <a:rPr lang="en-US" sz="3200" dirty="0" err="1">
                <a:solidFill>
                  <a:srgbClr val="865B3E"/>
                </a:solidFill>
              </a:rPr>
              <a:t>cần</a:t>
            </a:r>
            <a:r>
              <a:rPr lang="en-US" sz="3200" dirty="0">
                <a:solidFill>
                  <a:srgbClr val="865B3E"/>
                </a:solidFill>
              </a:rPr>
              <a:t> </a:t>
            </a:r>
            <a:r>
              <a:rPr lang="en-US" sz="3200" dirty="0" err="1">
                <a:solidFill>
                  <a:srgbClr val="865B3E"/>
                </a:solidFill>
              </a:rPr>
              <a:t>sao</a:t>
            </a:r>
            <a:r>
              <a:rPr lang="en-US" sz="3200" dirty="0">
                <a:solidFill>
                  <a:srgbClr val="865B3E"/>
                </a:solidFill>
              </a:rPr>
              <a:t> </a:t>
            </a:r>
            <a:r>
              <a:rPr lang="en-US" sz="3200" dirty="0" err="1">
                <a:solidFill>
                  <a:srgbClr val="865B3E"/>
                </a:solidFill>
              </a:rPr>
              <a:t>chép</a:t>
            </a:r>
            <a:r>
              <a:rPr lang="en-US" sz="3200" dirty="0">
                <a:solidFill>
                  <a:srgbClr val="865B3E"/>
                </a:solidFill>
              </a:rPr>
              <a:t>, </a:t>
            </a:r>
            <a:r>
              <a:rPr lang="en-US" sz="3200" dirty="0" err="1">
                <a:solidFill>
                  <a:srgbClr val="865B3E"/>
                </a:solidFill>
              </a:rPr>
              <a:t>chọn</a:t>
            </a:r>
            <a:r>
              <a:rPr lang="en-US" sz="3200" dirty="0">
                <a:solidFill>
                  <a:srgbClr val="865B3E"/>
                </a:solidFill>
              </a:rPr>
              <a:t> </a:t>
            </a:r>
            <a:r>
              <a:rPr lang="en-US" sz="3200" b="1" i="1" dirty="0">
                <a:solidFill>
                  <a:srgbClr val="008000"/>
                </a:solidFill>
              </a:rPr>
              <a:t>Copy</a:t>
            </a: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</a:rPr>
              <a:t>Bước</a:t>
            </a:r>
            <a:r>
              <a:rPr lang="en-US" sz="3200" b="1" dirty="0">
                <a:solidFill>
                  <a:srgbClr val="FF0000"/>
                </a:solidFill>
              </a:rPr>
              <a:t> 2</a:t>
            </a:r>
            <a:r>
              <a:rPr lang="en-US" sz="3200" dirty="0">
                <a:solidFill>
                  <a:srgbClr val="008000"/>
                </a:solidFill>
              </a:rPr>
              <a:t>: </a:t>
            </a:r>
            <a:r>
              <a:rPr lang="en-US" sz="3200" b="1" i="1" dirty="0" err="1">
                <a:solidFill>
                  <a:srgbClr val="008000"/>
                </a:solidFill>
              </a:rPr>
              <a:t>Mở</a:t>
            </a:r>
            <a:r>
              <a:rPr lang="en-US" sz="3200" b="1" i="1" dirty="0">
                <a:solidFill>
                  <a:srgbClr val="008000"/>
                </a:solidFill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</a:rPr>
              <a:t>thư</a:t>
            </a:r>
            <a:r>
              <a:rPr lang="en-US" sz="3200" b="1" i="1" dirty="0">
                <a:solidFill>
                  <a:srgbClr val="008000"/>
                </a:solidFill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</a:rPr>
              <a:t>mục</a:t>
            </a:r>
            <a:r>
              <a:rPr lang="en-US" sz="3200" b="1" i="1" dirty="0">
                <a:solidFill>
                  <a:srgbClr val="008000"/>
                </a:solidFill>
              </a:rPr>
              <a:t> </a:t>
            </a:r>
            <a:r>
              <a:rPr lang="en-US" sz="3200" dirty="0" err="1">
                <a:solidFill>
                  <a:srgbClr val="865B3E"/>
                </a:solidFill>
              </a:rPr>
              <a:t>sẽ</a:t>
            </a:r>
            <a:r>
              <a:rPr lang="en-US" sz="3200" dirty="0">
                <a:solidFill>
                  <a:srgbClr val="865B3E"/>
                </a:solidFill>
              </a:rPr>
              <a:t> </a:t>
            </a:r>
            <a:r>
              <a:rPr lang="en-US" sz="3200" dirty="0" err="1">
                <a:solidFill>
                  <a:srgbClr val="865B3E"/>
                </a:solidFill>
              </a:rPr>
              <a:t>chứa</a:t>
            </a:r>
            <a:r>
              <a:rPr lang="en-US" sz="3200" dirty="0">
                <a:solidFill>
                  <a:srgbClr val="865B3E"/>
                </a:solidFill>
              </a:rPr>
              <a:t>, </a:t>
            </a:r>
            <a:r>
              <a:rPr lang="en-US" sz="3200" b="1" i="1" dirty="0" err="1">
                <a:solidFill>
                  <a:srgbClr val="008000"/>
                </a:solidFill>
              </a:rPr>
              <a:t>nháy</a:t>
            </a:r>
            <a:r>
              <a:rPr lang="en-US" sz="3200" b="1" i="1" dirty="0">
                <a:solidFill>
                  <a:srgbClr val="008000"/>
                </a:solidFill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</a:rPr>
              <a:t>phải</a:t>
            </a:r>
            <a:r>
              <a:rPr lang="en-US" sz="3200" b="1" i="1" dirty="0">
                <a:solidFill>
                  <a:srgbClr val="008000"/>
                </a:solidFill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</a:rPr>
              <a:t>chuột</a:t>
            </a:r>
            <a:r>
              <a:rPr lang="en-US" sz="3200" dirty="0">
                <a:solidFill>
                  <a:srgbClr val="865B3E"/>
                </a:solidFill>
              </a:rPr>
              <a:t>, </a:t>
            </a:r>
            <a:r>
              <a:rPr lang="en-US" sz="3200" dirty="0" err="1">
                <a:solidFill>
                  <a:srgbClr val="865B3E"/>
                </a:solidFill>
              </a:rPr>
              <a:t>chọn</a:t>
            </a:r>
            <a:r>
              <a:rPr lang="en-US" sz="3200" dirty="0">
                <a:solidFill>
                  <a:srgbClr val="865B3E"/>
                </a:solidFill>
              </a:rPr>
              <a:t> </a:t>
            </a:r>
            <a:r>
              <a:rPr lang="en-US" sz="3200" b="1" i="1" dirty="0">
                <a:solidFill>
                  <a:srgbClr val="008000"/>
                </a:solidFill>
              </a:rPr>
              <a:t>Paste</a:t>
            </a:r>
          </a:p>
        </p:txBody>
      </p:sp>
      <p:pic>
        <p:nvPicPr>
          <p:cNvPr id="32" name="Picture 31" descr="Untitled.png">
            <a:extLst>
              <a:ext uri="{FF2B5EF4-FFF2-40B4-BE49-F238E27FC236}">
                <a16:creationId xmlns="" xmlns:a16="http://schemas.microsoft.com/office/drawing/2014/main" id="{4D0C44D6-4136-4272-915D-D228A935318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10438"/>
          <a:stretch>
            <a:fillRect/>
          </a:stretch>
        </p:blipFill>
        <p:spPr>
          <a:xfrm>
            <a:off x="6517536" y="827116"/>
            <a:ext cx="2414981" cy="4889565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33" name="Picture 32" descr="Untitled 2.png">
            <a:extLst>
              <a:ext uri="{FF2B5EF4-FFF2-40B4-BE49-F238E27FC236}">
                <a16:creationId xmlns="" xmlns:a16="http://schemas.microsoft.com/office/drawing/2014/main" id="{DBB53EDE-068A-437D-BD79-767299AC29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7913" y="1752600"/>
            <a:ext cx="1847858" cy="297180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CCF2AF5-C4C0-40A9-8002-E75D23C6E1A4}"/>
              </a:ext>
            </a:extLst>
          </p:cNvPr>
          <p:cNvSpPr/>
          <p:nvPr/>
        </p:nvSpPr>
        <p:spPr>
          <a:xfrm>
            <a:off x="6967913" y="4901219"/>
            <a:ext cx="1917230" cy="38100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67913" y="3062515"/>
            <a:ext cx="1847858" cy="2902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497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  <p:bldP spid="2" grpId="0" animBg="1"/>
      <p:bldP spid="2" grpId="1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139505EB-7B6A-4FA2-BA1C-91E9536AD1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585396" cy="597134"/>
          </a:xfrm>
          <a:prstGeom prst="rect">
            <a:avLst/>
          </a:prstGeom>
        </p:spPr>
      </p:pic>
      <p:sp>
        <p:nvSpPr>
          <p:cNvPr id="21" name="矩形 18">
            <a:extLst>
              <a:ext uri="{FF2B5EF4-FFF2-40B4-BE49-F238E27FC236}">
                <a16:creationId xmlns="" xmlns:a16="http://schemas.microsoft.com/office/drawing/2014/main" id="{20A13ECE-8401-49DB-B6D8-6FD4F883507C}"/>
              </a:ext>
            </a:extLst>
          </p:cNvPr>
          <p:cNvSpPr/>
          <p:nvPr/>
        </p:nvSpPr>
        <p:spPr>
          <a:xfrm>
            <a:off x="585396" y="1"/>
            <a:ext cx="46346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865B3E"/>
                </a:solidFill>
                <a:latin typeface="#9Slide03 Cabin SemiBold" panose="00000700000000000000" pitchFamily="2" charset="0"/>
                <a:ea typeface="微软雅黑" panose="020B0503020204020204" pitchFamily="34" charset="-122"/>
              </a:rPr>
              <a:t>3. </a:t>
            </a:r>
            <a:r>
              <a:rPr lang="en-US" altLang="zh-CN" sz="4400" b="1" dirty="0" err="1">
                <a:solidFill>
                  <a:srgbClr val="865B3E"/>
                </a:solidFill>
                <a:latin typeface="#9Slide03 Cabin SemiBold" panose="00000700000000000000" pitchFamily="2" charset="0"/>
                <a:ea typeface="微软雅黑" panose="020B0503020204020204" pitchFamily="34" charset="-122"/>
              </a:rPr>
              <a:t>Đổi</a:t>
            </a:r>
            <a:r>
              <a:rPr lang="en-US" altLang="zh-CN" sz="4400" b="1" dirty="0">
                <a:solidFill>
                  <a:srgbClr val="865B3E"/>
                </a:solidFill>
                <a:latin typeface="#9Slide03 Cabin SemiBold" panose="000007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solidFill>
                  <a:srgbClr val="865B3E"/>
                </a:solidFill>
                <a:latin typeface="#9Slide03 Cabin SemiBold" panose="00000700000000000000" pitchFamily="2" charset="0"/>
                <a:ea typeface="微软雅黑" panose="020B0503020204020204" pitchFamily="34" charset="-122"/>
              </a:rPr>
              <a:t>tên</a:t>
            </a:r>
            <a:r>
              <a:rPr lang="en-US" altLang="zh-CN" sz="4400" b="1" dirty="0">
                <a:solidFill>
                  <a:srgbClr val="865B3E"/>
                </a:solidFill>
                <a:latin typeface="#9Slide03 Cabin SemiBold" panose="000007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solidFill>
                  <a:srgbClr val="865B3E"/>
                </a:solidFill>
                <a:latin typeface="#9Slide03 Cabin SemiBold" panose="00000700000000000000" pitchFamily="2" charset="0"/>
                <a:ea typeface="微软雅黑" panose="020B0503020204020204" pitchFamily="34" charset="-122"/>
              </a:rPr>
              <a:t>thư</a:t>
            </a:r>
            <a:r>
              <a:rPr lang="en-US" altLang="zh-CN" sz="4400" b="1" dirty="0">
                <a:solidFill>
                  <a:srgbClr val="865B3E"/>
                </a:solidFill>
                <a:latin typeface="#9Slide03 Cabin SemiBold" panose="000007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solidFill>
                  <a:srgbClr val="865B3E"/>
                </a:solidFill>
                <a:latin typeface="#9Slide03 Cabin SemiBold" panose="00000700000000000000" pitchFamily="2" charset="0"/>
                <a:ea typeface="微软雅黑" panose="020B0503020204020204" pitchFamily="34" charset="-122"/>
              </a:rPr>
              <a:t>mục</a:t>
            </a:r>
            <a:endParaRPr lang="zh-CN" altLang="en-US" sz="4400" b="1" dirty="0">
              <a:solidFill>
                <a:srgbClr val="865B3E"/>
              </a:solidFill>
              <a:latin typeface="#9Slide03 Cabin SemiBold" panose="000007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25" name="Content Placeholder 25">
            <a:extLst>
              <a:ext uri="{FF2B5EF4-FFF2-40B4-BE49-F238E27FC236}">
                <a16:creationId xmlns="" xmlns:a16="http://schemas.microsoft.com/office/drawing/2014/main" id="{C810D6E6-793A-42A2-9E21-FEC8D1E0625A}"/>
              </a:ext>
            </a:extLst>
          </p:cNvPr>
          <p:cNvSpPr txBox="1">
            <a:spLocks/>
          </p:cNvSpPr>
          <p:nvPr/>
        </p:nvSpPr>
        <p:spPr>
          <a:xfrm>
            <a:off x="1023105" y="857196"/>
            <a:ext cx="5448300" cy="3454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Bước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r>
              <a:rPr lang="en-US" sz="3200" dirty="0">
                <a:solidFill>
                  <a:srgbClr val="008000"/>
                </a:solidFill>
              </a:rPr>
              <a:t>: </a:t>
            </a:r>
            <a:r>
              <a:rPr lang="en-US" sz="3200" b="1" i="1" dirty="0" err="1">
                <a:solidFill>
                  <a:srgbClr val="008000"/>
                </a:solidFill>
              </a:rPr>
              <a:t>Nháy</a:t>
            </a:r>
            <a:r>
              <a:rPr lang="en-US" sz="3200" b="1" i="1" dirty="0">
                <a:solidFill>
                  <a:srgbClr val="008000"/>
                </a:solidFill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</a:rPr>
              <a:t>phải</a:t>
            </a:r>
            <a:r>
              <a:rPr lang="en-US" sz="3200" b="1" i="1" dirty="0">
                <a:solidFill>
                  <a:srgbClr val="008000"/>
                </a:solidFill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</a:rPr>
              <a:t>chuột</a:t>
            </a:r>
            <a:r>
              <a:rPr lang="en-US" sz="3200" dirty="0">
                <a:solidFill>
                  <a:srgbClr val="008000"/>
                </a:solidFill>
              </a:rPr>
              <a:t> </a:t>
            </a:r>
            <a:r>
              <a:rPr lang="en-US" sz="3200" dirty="0" err="1">
                <a:solidFill>
                  <a:srgbClr val="865B3E"/>
                </a:solidFill>
              </a:rPr>
              <a:t>vào</a:t>
            </a:r>
            <a:r>
              <a:rPr lang="en-US" sz="3200" dirty="0">
                <a:solidFill>
                  <a:srgbClr val="865B3E"/>
                </a:solidFill>
              </a:rPr>
              <a:t> </a:t>
            </a:r>
            <a:r>
              <a:rPr lang="en-US" sz="3200" dirty="0" err="1">
                <a:solidFill>
                  <a:srgbClr val="865B3E"/>
                </a:solidFill>
              </a:rPr>
              <a:t>thư</a:t>
            </a:r>
            <a:r>
              <a:rPr lang="en-US" sz="3200" dirty="0">
                <a:solidFill>
                  <a:srgbClr val="865B3E"/>
                </a:solidFill>
              </a:rPr>
              <a:t> </a:t>
            </a:r>
            <a:r>
              <a:rPr lang="en-US" sz="3200" dirty="0" err="1">
                <a:solidFill>
                  <a:srgbClr val="865B3E"/>
                </a:solidFill>
              </a:rPr>
              <a:t>mục</a:t>
            </a:r>
            <a:r>
              <a:rPr lang="en-US" sz="3200" dirty="0">
                <a:solidFill>
                  <a:srgbClr val="865B3E"/>
                </a:solidFill>
              </a:rPr>
              <a:t> </a:t>
            </a:r>
            <a:r>
              <a:rPr lang="en-US" sz="3200" dirty="0" err="1">
                <a:solidFill>
                  <a:srgbClr val="865B3E"/>
                </a:solidFill>
              </a:rPr>
              <a:t>cần</a:t>
            </a:r>
            <a:r>
              <a:rPr lang="en-US" sz="3200" dirty="0">
                <a:solidFill>
                  <a:srgbClr val="865B3E"/>
                </a:solidFill>
              </a:rPr>
              <a:t> </a:t>
            </a:r>
            <a:r>
              <a:rPr lang="en-US" sz="3200" dirty="0" err="1">
                <a:solidFill>
                  <a:srgbClr val="865B3E"/>
                </a:solidFill>
              </a:rPr>
              <a:t>đổi</a:t>
            </a:r>
            <a:r>
              <a:rPr lang="en-US" sz="3200" dirty="0">
                <a:solidFill>
                  <a:srgbClr val="865B3E"/>
                </a:solidFill>
              </a:rPr>
              <a:t> </a:t>
            </a:r>
            <a:r>
              <a:rPr lang="en-US" sz="3200" dirty="0" err="1">
                <a:solidFill>
                  <a:srgbClr val="865B3E"/>
                </a:solidFill>
              </a:rPr>
              <a:t>tên</a:t>
            </a:r>
            <a:r>
              <a:rPr lang="en-US" sz="3200" dirty="0">
                <a:solidFill>
                  <a:srgbClr val="865B3E"/>
                </a:solidFill>
              </a:rPr>
              <a:t>, </a:t>
            </a:r>
            <a:r>
              <a:rPr lang="en-US" sz="3200" dirty="0" err="1">
                <a:solidFill>
                  <a:srgbClr val="865B3E"/>
                </a:solidFill>
              </a:rPr>
              <a:t>chọn</a:t>
            </a:r>
            <a:r>
              <a:rPr lang="en-US" sz="3200" dirty="0">
                <a:solidFill>
                  <a:srgbClr val="865B3E"/>
                </a:solidFill>
              </a:rPr>
              <a:t> </a:t>
            </a:r>
            <a:r>
              <a:rPr lang="en-US" sz="3200" b="1" i="1" dirty="0">
                <a:solidFill>
                  <a:srgbClr val="008000"/>
                </a:solidFill>
              </a:rPr>
              <a:t>Rename</a:t>
            </a: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</a:rPr>
              <a:t>Bước</a:t>
            </a:r>
            <a:r>
              <a:rPr lang="en-US" sz="3200" b="1" dirty="0">
                <a:solidFill>
                  <a:srgbClr val="FF0000"/>
                </a:solidFill>
              </a:rPr>
              <a:t> 2</a:t>
            </a:r>
            <a:r>
              <a:rPr lang="en-US" sz="3200" dirty="0">
                <a:solidFill>
                  <a:srgbClr val="008000"/>
                </a:solidFill>
              </a:rPr>
              <a:t>: </a:t>
            </a:r>
            <a:r>
              <a:rPr lang="en-US" sz="3200" b="1" i="1" dirty="0" err="1">
                <a:solidFill>
                  <a:srgbClr val="008000"/>
                </a:solidFill>
              </a:rPr>
              <a:t>Gõ</a:t>
            </a:r>
            <a:r>
              <a:rPr lang="en-US" sz="3200" b="1" i="1" dirty="0">
                <a:solidFill>
                  <a:srgbClr val="008000"/>
                </a:solidFill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</a:rPr>
              <a:t>tên</a:t>
            </a:r>
            <a:r>
              <a:rPr lang="en-US" sz="3200" b="1" i="1" dirty="0">
                <a:solidFill>
                  <a:srgbClr val="008000"/>
                </a:solidFill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</a:rPr>
              <a:t>mới</a:t>
            </a:r>
            <a:r>
              <a:rPr lang="en-US" sz="3200" b="1" i="1" dirty="0">
                <a:solidFill>
                  <a:srgbClr val="008000"/>
                </a:solidFill>
              </a:rPr>
              <a:t> </a:t>
            </a:r>
            <a:r>
              <a:rPr lang="en-US" sz="3200" dirty="0" err="1">
                <a:solidFill>
                  <a:srgbClr val="865B3E"/>
                </a:solidFill>
              </a:rPr>
              <a:t>cho</a:t>
            </a:r>
            <a:r>
              <a:rPr lang="en-US" sz="3200" dirty="0">
                <a:solidFill>
                  <a:srgbClr val="865B3E"/>
                </a:solidFill>
              </a:rPr>
              <a:t> </a:t>
            </a:r>
            <a:r>
              <a:rPr lang="en-US" sz="3200" dirty="0" err="1">
                <a:solidFill>
                  <a:srgbClr val="865B3E"/>
                </a:solidFill>
              </a:rPr>
              <a:t>thư</a:t>
            </a:r>
            <a:r>
              <a:rPr lang="en-US" sz="3200" dirty="0">
                <a:solidFill>
                  <a:srgbClr val="865B3E"/>
                </a:solidFill>
              </a:rPr>
              <a:t> </a:t>
            </a:r>
            <a:r>
              <a:rPr lang="en-US" sz="3200" dirty="0" err="1">
                <a:solidFill>
                  <a:srgbClr val="865B3E"/>
                </a:solidFill>
              </a:rPr>
              <a:t>mục</a:t>
            </a:r>
            <a:endParaRPr lang="en-US" sz="3200" dirty="0">
              <a:solidFill>
                <a:srgbClr val="865B3E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</a:rPr>
              <a:t>Bước</a:t>
            </a:r>
            <a:r>
              <a:rPr lang="en-US" sz="3200" b="1" dirty="0">
                <a:solidFill>
                  <a:srgbClr val="FF0000"/>
                </a:solidFill>
              </a:rPr>
              <a:t> 3</a:t>
            </a:r>
            <a:r>
              <a:rPr lang="en-US" sz="3200" b="1" i="1" dirty="0">
                <a:solidFill>
                  <a:srgbClr val="008000"/>
                </a:solidFill>
              </a:rPr>
              <a:t>: </a:t>
            </a:r>
            <a:r>
              <a:rPr lang="en-US" sz="3200" dirty="0" err="1">
                <a:solidFill>
                  <a:srgbClr val="865B3E"/>
                </a:solidFill>
              </a:rPr>
              <a:t>Nhấn</a:t>
            </a:r>
            <a:r>
              <a:rPr lang="en-US" sz="3200" b="1" i="1" dirty="0">
                <a:solidFill>
                  <a:srgbClr val="008000"/>
                </a:solidFill>
              </a:rPr>
              <a:t> Enter</a:t>
            </a:r>
          </a:p>
        </p:txBody>
      </p:sp>
      <p:pic>
        <p:nvPicPr>
          <p:cNvPr id="9" name="图片 2">
            <a:extLst>
              <a:ext uri="{FF2B5EF4-FFF2-40B4-BE49-F238E27FC236}">
                <a16:creationId xmlns="" xmlns:a16="http://schemas.microsoft.com/office/drawing/2014/main" id="{A5F894EC-EAE7-4678-BA10-F82E1AA707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10" y="4084839"/>
            <a:ext cx="1733760" cy="2765721"/>
          </a:xfrm>
          <a:prstGeom prst="rect">
            <a:avLst/>
          </a:prstGeom>
        </p:spPr>
      </p:pic>
      <p:pic>
        <p:nvPicPr>
          <p:cNvPr id="12" name="Picture 11" descr="Untitled 2.png">
            <a:extLst>
              <a:ext uri="{FF2B5EF4-FFF2-40B4-BE49-F238E27FC236}">
                <a16:creationId xmlns="" xmlns:a16="http://schemas.microsoft.com/office/drawing/2014/main" id="{E770DC61-22E4-4D86-B171-DC57AB44E9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201" y="587657"/>
            <a:ext cx="2475140" cy="5648043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  <p:sp>
        <p:nvSpPr>
          <p:cNvPr id="2" name="Rounded Rectangle 1"/>
          <p:cNvSpPr/>
          <p:nvPr/>
        </p:nvSpPr>
        <p:spPr>
          <a:xfrm>
            <a:off x="6995886" y="5646057"/>
            <a:ext cx="2032455" cy="3048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879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儿童教育PP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503141725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503141725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5515"/>
  <p:tag name="MH_LIBRARY" val="GRAPHIC"/>
  <p:tag name="MH_TYPE" val="Desc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5515"/>
  <p:tag name="MH_LIBRARY" val="GRAPHIC"/>
  <p:tag name="MH_TYPE" val="Other"/>
  <p:tag name="MH_ORDER" val="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72153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72153"/>
  <p:tag name="MH_LIBRARY" val="GRAPHIC"/>
  <p:tag name="MH_TYPE" val="Other"/>
  <p:tag name="MH_ORDER" val="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72153"/>
  <p:tag name="MH_LIBRARY" val="GRAPHIC"/>
  <p:tag name="MH_TYPE" val="Other"/>
  <p:tag name="MH_ORDER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LiuChBZh#"/>
  <p:tag name="MH_LAYOUT" val="SubTitle"/>
  <p:tag name="MH" val="20160305212251"/>
  <p:tag name="MH_LIBRARY" val="GRAPHIC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2197</TotalTime>
  <Words>550</Words>
  <Application>Microsoft Office PowerPoint</Application>
  <PresentationFormat>On-screen Show (4:3)</PresentationFormat>
  <Paragraphs>90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可爱卡通儿童教育PPT</dc:title>
  <dc:creator>优品PPT</dc:creator>
  <cp:keywords>http:/www.ypppt.com</cp:keywords>
  <dc:description>http://www.ypppt.com/</dc:description>
  <cp:lastModifiedBy>A</cp:lastModifiedBy>
  <cp:revision>485</cp:revision>
  <dcterms:created xsi:type="dcterms:W3CDTF">2016-02-25T11:28:42Z</dcterms:created>
  <dcterms:modified xsi:type="dcterms:W3CDTF">2021-12-06T03:41:48Z</dcterms:modified>
</cp:coreProperties>
</file>