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684" r:id="rId3"/>
    <p:sldMasterId id="2147483696" r:id="rId4"/>
  </p:sldMasterIdLst>
  <p:sldIdLst>
    <p:sldId id="273" r:id="rId5"/>
    <p:sldId id="271" r:id="rId6"/>
    <p:sldId id="268" r:id="rId7"/>
    <p:sldId id="272" r:id="rId8"/>
    <p:sldId id="274" r:id="rId9"/>
    <p:sldId id="275" r:id="rId10"/>
    <p:sldId id="267" r:id="rId1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CC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A99FCF5-87BD-442F-9551-711744CB22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F609EB-468D-41F1-AE8A-93F139E2D59E}" type="datetimeFigureOut">
              <a:rPr lang="en-US"/>
              <a:pPr>
                <a:defRPr/>
              </a:pPr>
              <a:t>10/19/2022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05EA36A-D427-47B9-8784-2F3518FADA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B912133-77DB-4D4C-90BC-26A2FDFF92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F1B86A-B4DA-471C-AD26-60ECFDB8088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269172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85F29A7-BD4C-4C97-B1C5-23D6AAF142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7EEA1D-734E-4138-A63B-FCDFF985BA23}" type="datetimeFigureOut">
              <a:rPr lang="en-US"/>
              <a:pPr>
                <a:defRPr/>
              </a:pPr>
              <a:t>10/19/2022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96915B3-73C5-4F97-9F09-70E6171FE1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4B3B1F7-A261-40CE-8A95-0EEA0B1AF1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FDCA53-CBD0-43DC-9BCA-9FFC8A90277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495567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E97F397-D565-4508-8980-9F1DA285A6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C645C0-D3F4-4174-92D4-DD63B5C5203D}" type="datetimeFigureOut">
              <a:rPr lang="en-US"/>
              <a:pPr>
                <a:defRPr/>
              </a:pPr>
              <a:t>10/19/2022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B213036-B84F-45C0-9310-CF53D69A20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6ABA59E-F317-4A2D-AB25-93965EDD5E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EAC682-DEAA-425F-9148-D823CC87890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709230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FFA3E0E-FF71-4A11-98F5-0015B19612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4305B1-7D2E-44EE-AE58-D169A8487E58}" type="datetimeFigureOut">
              <a:rPr lang="en-US"/>
              <a:pPr>
                <a:defRPr/>
              </a:pPr>
              <a:t>10/19/2022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42DAFAB-E54C-4960-AE3A-1442D53DFD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9F6FE30-072E-4E57-AF2A-B093D0156B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394E3C-FE50-41F9-89FD-CE99B56B7E8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963342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6CF8923-F49C-48FB-B626-3DC431825C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CB9937-62D6-475C-B6EC-3B16685AAFD0}" type="datetimeFigureOut">
              <a:rPr lang="en-US"/>
              <a:pPr>
                <a:defRPr/>
              </a:pPr>
              <a:t>10/19/2022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48BB2D7-2A9A-42AB-A0D1-F2E4D3A7AD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2A8CE33-ECFE-430B-977B-A3167DE71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77DF4D-957E-4C17-B8BC-8AC21442332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403780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06AA8DC-D082-4902-9C7C-27E7B0D781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E75C72-85A8-4DE7-A402-61E261940614}" type="datetimeFigureOut">
              <a:rPr lang="en-US"/>
              <a:pPr>
                <a:defRPr/>
              </a:pPr>
              <a:t>10/19/2022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D3C8699-1E9F-40BA-B927-094625A713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70C71D6-AA37-4CFC-8ADC-75A7B493AC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093197-EA3D-412A-8E20-E8AD69A1028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145748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BC2D737C-B68A-495C-A76E-71C633B8E1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84527D-65D7-4C3E-A720-F1CF2DCA95C3}" type="datetimeFigureOut">
              <a:rPr lang="en-US"/>
              <a:pPr>
                <a:defRPr/>
              </a:pPr>
              <a:t>10/19/2022</a:t>
            </a:fld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D0DFEDCE-8B2E-40D4-8A80-04FAC5D0C7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301701F2-9E21-4B98-92BB-10FDF3C6A9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E7F72C-DBD7-4997-A7B5-BC405A87025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973216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xmlns="" id="{5F4A1F2D-356B-42A8-8336-367F4F80B2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97E2AA-83A4-486E-96D8-570C3DF96EF7}" type="datetimeFigureOut">
              <a:rPr lang="en-US"/>
              <a:pPr>
                <a:defRPr/>
              </a:pPr>
              <a:t>10/19/2022</a:t>
            </a:fld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xmlns="" id="{0AB8E7CE-FBC0-4EEE-BBF3-4F3C76EE19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xmlns="" id="{47F164B8-741A-44E2-98A3-9DB4D45BDB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35AA51-45F9-4C8D-BBB2-50B92FEC3F2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450049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xmlns="" id="{6EC60BB8-49FD-46EB-84ED-2C6C7C8385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B9193D-503A-4562-A63E-CB7D1107C4F2}" type="datetimeFigureOut">
              <a:rPr lang="en-US"/>
              <a:pPr>
                <a:defRPr/>
              </a:pPr>
              <a:t>10/19/2022</a:t>
            </a:fld>
            <a:endParaRPr lang="en-US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xmlns="" id="{0D9129E6-6A04-4E3A-888E-75A2C071D3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xmlns="" id="{5B6B44B3-E87F-4CE5-8FA8-00881898A0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C31CB3-CDCA-4BA8-9C2D-BD65CFC9569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775264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xmlns="" id="{CE8ED68E-76B5-4E98-A4AB-134FA21050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D81BBB-1BC3-42DB-968C-9D9AFBFE4B69}" type="datetimeFigureOut">
              <a:rPr lang="en-US"/>
              <a:pPr>
                <a:defRPr/>
              </a:pPr>
              <a:t>10/19/2022</a:t>
            </a:fld>
            <a:endParaRPr lang="en-US" dirty="0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xmlns="" id="{40333D13-FF3C-4FB3-A009-8348FD3641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xmlns="" id="{FEA92299-6BD9-4B95-BD80-AB04DD05A4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1C9B19-0A11-432C-82C6-E73C1D81954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55279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5C2D8A80-F30B-466B-8970-6C7CC06818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E37BDA-B6A7-4AC5-A7C8-61ED502791DB}" type="datetimeFigureOut">
              <a:rPr lang="en-US"/>
              <a:pPr>
                <a:defRPr/>
              </a:pPr>
              <a:t>10/19/2022</a:t>
            </a:fld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E32BC6ED-730B-4C7D-9A2D-A398842988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821B2440-3479-40B5-8CD2-768AFBF18C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BBBC18-8EC1-4109-A377-248C79C85DA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148212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41496CD-5199-4406-8F05-A8D96711B1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95A8BF-FEC5-43A4-B800-70F16F0F401D}" type="datetimeFigureOut">
              <a:rPr lang="en-US"/>
              <a:pPr>
                <a:defRPr/>
              </a:pPr>
              <a:t>10/19/2022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E21D176-DBCE-4451-94C8-B47BBC9646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11C665D-267C-4191-B4E1-D4C7475771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BEC1EB-59AF-4D63-AA1A-E2B52059FFE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859607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AD6A8529-739C-4F1E-B9D4-5A80BEF6A5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FFE60A-0987-4A14-A9C3-1E9D0D4ED577}" type="datetimeFigureOut">
              <a:rPr lang="en-US"/>
              <a:pPr>
                <a:defRPr/>
              </a:pPr>
              <a:t>10/19/2022</a:t>
            </a:fld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D03F9393-1AA7-4AA9-8DAC-CA1188C2F0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F88FE91B-B954-4A97-8D3E-9A311A2071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462E1C-8D93-4FB2-9FB8-8CEFFF43210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8666757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57EDC68-4BF1-4BD6-AC33-C0D2F4A1E3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FBEE9F-917B-43A3-83ED-D0E1C71096C2}" type="datetimeFigureOut">
              <a:rPr lang="en-US"/>
              <a:pPr>
                <a:defRPr/>
              </a:pPr>
              <a:t>10/19/2022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594ACBD-1874-4C06-AB9D-8EEEA33FCC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F66E587-2367-4C1C-BFFC-14A7EA5E1C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BC0064-A4C1-4E20-8597-27E048FF7E1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9512796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0E3EB8D-FCB5-41FF-8DEB-A8BF1351D2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523E89-7016-4A71-A7D5-0247409E9484}" type="datetimeFigureOut">
              <a:rPr lang="en-US"/>
              <a:pPr>
                <a:defRPr/>
              </a:pPr>
              <a:t>10/19/2022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E86E52F-88CD-4E97-8AA7-CD2C7D429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DAB8FF5-DFEC-413C-8991-DCF56CA2EF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5771FC-BA26-4027-B6A2-456D50B67A4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1926066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8714813-B1A0-437C-963D-D72D974897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60F89C-3338-435C-84BC-301961E9F521}" type="datetimeFigureOut">
              <a:rPr lang="en-US"/>
              <a:pPr>
                <a:defRPr/>
              </a:pPr>
              <a:t>10/19/2022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A6E0D48-F890-46C9-BE1F-CE9F1F3F9C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8D8756A-7982-4BEC-A208-DEC0A21C7F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07C49D-14AB-4F6A-87F9-8BF1F88AF70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0479996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18A891C-2E06-4EAF-B937-C02AB057CC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FB6037-E081-4369-9377-26BD876AEAA2}" type="datetimeFigureOut">
              <a:rPr lang="en-US"/>
              <a:pPr>
                <a:defRPr/>
              </a:pPr>
              <a:t>10/19/2022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9C32D80-4110-4724-9B24-01A1D13394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E015C8D-A7A3-4239-AB93-ACEF8DA2E6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44E5A9-35A5-4341-87A3-5378BED384C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8672197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F008893-E017-4FC1-906C-8A32BEBD01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5413F9-2D88-4611-8C7A-D98FD4697A8E}" type="datetimeFigureOut">
              <a:rPr lang="en-US"/>
              <a:pPr>
                <a:defRPr/>
              </a:pPr>
              <a:t>10/19/2022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73BBFFA-704A-47DC-8C80-C3B7A240BB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A0B1D1F-1A5E-4FBC-BD88-28ACA05A1B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1BF67F-E54B-40D8-BA53-86C0DDE8BDB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185094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3897FF17-81D1-485E-8E61-ABCAD6527F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CAFB2A-520B-46CC-A036-2DA113E3A2A4}" type="datetimeFigureOut">
              <a:rPr lang="en-US"/>
              <a:pPr>
                <a:defRPr/>
              </a:pPr>
              <a:t>10/19/2022</a:t>
            </a:fld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FA3421F0-52B7-45FF-BA1C-617B99B1D0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901AC8ED-F253-4097-B203-D65BDE7D86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4E6FC7-979B-4E14-BC40-BAEDA437C48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3428040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xmlns="" id="{F6943EFD-0B7C-4DB2-ACD7-1FC19BFCD2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79FAFA-005C-4F94-9066-B211EED6F1A1}" type="datetimeFigureOut">
              <a:rPr lang="en-US"/>
              <a:pPr>
                <a:defRPr/>
              </a:pPr>
              <a:t>10/19/2022</a:t>
            </a:fld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xmlns="" id="{00E75537-BFC6-4842-B8AB-230598737F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xmlns="" id="{E0582FCA-BA11-45CC-BE95-2DB09C0C9E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22F0AF-DEA7-4B21-B469-9F87D01AC47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7188219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xmlns="" id="{E909E519-8FB0-4DC9-8EEF-BF7442E5BA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736CAC-F6FD-4287-9883-9C355434C976}" type="datetimeFigureOut">
              <a:rPr lang="en-US"/>
              <a:pPr>
                <a:defRPr/>
              </a:pPr>
              <a:t>10/19/2022</a:t>
            </a:fld>
            <a:endParaRPr lang="en-US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xmlns="" id="{322EB682-A241-426F-AE11-EA715EFA22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xmlns="" id="{E7FFD27A-DFD0-4077-B94F-FA8701B684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9C8A9A-C3D9-49C4-ACCA-6DEBE98B0B4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3079809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xmlns="" id="{0D8FA1B0-8729-4126-B823-FD704A6188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CF46EA-A142-44AE-A050-ED543C9FE91B}" type="datetimeFigureOut">
              <a:rPr lang="en-US"/>
              <a:pPr>
                <a:defRPr/>
              </a:pPr>
              <a:t>10/19/2022</a:t>
            </a:fld>
            <a:endParaRPr lang="en-US" dirty="0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xmlns="" id="{4819A9BA-7604-4268-B78A-F4663CF654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xmlns="" id="{606D6B66-178A-4A1D-9D6D-6DC8AE81FC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E986B2-DE71-4C2B-8E54-EC6B67145CC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370253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11E7054-15F8-4724-85E9-0FD1822B9E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9A24D0-3D27-44D9-8FB5-68FE3F2B51A2}" type="datetimeFigureOut">
              <a:rPr lang="en-US"/>
              <a:pPr>
                <a:defRPr/>
              </a:pPr>
              <a:t>10/19/2022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A4249BD-DF53-450D-8D7D-5A2B815C5B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4BE7412-4966-4E71-8D26-FE0A882273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A7A611-9540-4320-9744-38FA458FE5E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8805592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8E8B5297-1AD8-49DB-9C34-66ABD44041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7648E4-FDF2-4CCB-87E3-68204075D909}" type="datetimeFigureOut">
              <a:rPr lang="en-US"/>
              <a:pPr>
                <a:defRPr/>
              </a:pPr>
              <a:t>10/19/2022</a:t>
            </a:fld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309E28A4-C977-475E-BC82-64D2DDB9F7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FCD85133-B00F-48E4-93B0-33EAAA054C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ED7EE9-F18D-4972-80B8-21CB0287F0B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6775752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1A0F5A4F-E192-43A4-8AAD-144FD1967B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3DCCB8-C79A-4A82-98CE-9DAC254CA676}" type="datetimeFigureOut">
              <a:rPr lang="en-US"/>
              <a:pPr>
                <a:defRPr/>
              </a:pPr>
              <a:t>10/19/2022</a:t>
            </a:fld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DD3BCF76-4470-430A-835F-B8C468D7F0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26924AC4-4E71-4C68-A5CA-562B9F8DB2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8FC9B5-A6C2-4787-953A-AA6F1C635DE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2390907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9B0E095-6EEF-4B00-96C2-92A620BCBB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2C0ABC-1C5B-4EE3-9BF4-13D4EAECD84D}" type="datetimeFigureOut">
              <a:rPr lang="en-US"/>
              <a:pPr>
                <a:defRPr/>
              </a:pPr>
              <a:t>10/19/2022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DC9E4F8-C4AC-4341-B001-BC83ED2B76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23BA4FB-9AA5-4769-BC89-B24B0D7B12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103009-6E04-4D4B-846C-2C0DC2A66A2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5666947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E6A8313-2D43-4874-BD16-0F2B0EC62E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143F03-9A7A-4668-8893-9E4B652EE5C4}" type="datetimeFigureOut">
              <a:rPr lang="en-US"/>
              <a:pPr>
                <a:defRPr/>
              </a:pPr>
              <a:t>10/19/2022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0509664-1425-4C7D-B86C-CB4711EA98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1ADFDFB-BD89-4B9D-98B9-0E9C72A56F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51193D-A986-4D65-947B-CBAD35B00F0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5948449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D1439E3-9884-4CBD-AD3C-D85A7C480C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E7620C-9EA3-466F-A8E1-5FF9ED7F7B2E}" type="datetimeFigureOut">
              <a:rPr lang="en-US"/>
              <a:pPr>
                <a:defRPr/>
              </a:pPr>
              <a:t>10/19/2022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B587B07-CE15-4016-AB69-6B2E358B2F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17FC33D-459B-4E38-AC53-3BD80A9513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3158BA-C86B-49A0-ACAE-BCFD19F9426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9332851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289744B-F8AD-4B67-A96A-43298EE4C7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3A4A27-F97F-4AB7-B3E2-898D7E78C07E}" type="datetimeFigureOut">
              <a:rPr lang="en-US"/>
              <a:pPr>
                <a:defRPr/>
              </a:pPr>
              <a:t>10/19/2022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BAB7A1C-B558-4DBA-9BEE-E520C5D3D0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63D6BF3-5FA5-42BE-A198-EAFEB58832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13BB8A-A0F5-47B4-803D-BB79BE7161D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8146965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A0B4301-5476-43EA-BB9E-255FA43C53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9E3A07-76A2-4861-B650-2A399B13F348}" type="datetimeFigureOut">
              <a:rPr lang="en-US"/>
              <a:pPr>
                <a:defRPr/>
              </a:pPr>
              <a:t>10/19/2022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A0F748D-4875-479B-9442-82AA63A609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62FC799-7F03-4F19-BB21-D055062C44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1E870A-FAA4-4E5B-80BD-5C88E613CDC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2795929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6099AC64-2360-4185-A540-DCB380BD1E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A26608-43E1-4A48-BA06-B9577F08FEA0}" type="datetimeFigureOut">
              <a:rPr lang="en-US"/>
              <a:pPr>
                <a:defRPr/>
              </a:pPr>
              <a:t>10/19/2022</a:t>
            </a:fld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7BE8C0F4-EA20-4FE8-B3E2-F9051A4CF1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CF1FDD7A-0227-49AF-92BC-2C31D23151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236E43-5D9E-4CD0-BF25-752BA53122B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4140435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xmlns="" id="{F7586DE0-6426-4349-BEF9-D5C248755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AF484C-7396-4AF9-ABC5-B468CA7FFCBD}" type="datetimeFigureOut">
              <a:rPr lang="en-US"/>
              <a:pPr>
                <a:defRPr/>
              </a:pPr>
              <a:t>10/19/2022</a:t>
            </a:fld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xmlns="" id="{52E27569-AC08-487A-B95A-30D966AC22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xmlns="" id="{F86A2F39-B4DF-4CFA-B5D4-28DD5DD2E4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CDF598-D023-4B0C-9A89-5502E97377C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1863923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xmlns="" id="{F7260C22-4EDC-45CA-AC42-01380005C5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2F6961-D85F-4F2E-A385-AC6A2836C224}" type="datetimeFigureOut">
              <a:rPr lang="en-US"/>
              <a:pPr>
                <a:defRPr/>
              </a:pPr>
              <a:t>10/19/2022</a:t>
            </a:fld>
            <a:endParaRPr lang="en-US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xmlns="" id="{F85E4814-E90F-4C9A-A493-9A4A823DA3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xmlns="" id="{B368694E-3252-4D22-95ED-E1F3CB471F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13DD2C-CD4F-4064-9745-B98514ADCBD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254928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101DAC0D-A296-4CEB-B9C4-58E3DDEF0C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2822AE-557A-4547-883B-29A2575E209E}" type="datetimeFigureOut">
              <a:rPr lang="en-US"/>
              <a:pPr>
                <a:defRPr/>
              </a:pPr>
              <a:t>10/19/2022</a:t>
            </a:fld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DA7A5E89-A06D-4F27-8CC7-5D89988481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46266D43-7052-4E41-86CA-06C0BD9EC8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1C5EFB-5D18-49D0-81BE-29ABE814C9B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8332428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xmlns="" id="{F6403ED9-62AC-4539-8149-8B20CEB3B1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62D165-F633-49AA-AD31-5459918EF2BF}" type="datetimeFigureOut">
              <a:rPr lang="en-US"/>
              <a:pPr>
                <a:defRPr/>
              </a:pPr>
              <a:t>10/19/2022</a:t>
            </a:fld>
            <a:endParaRPr lang="en-US" dirty="0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xmlns="" id="{BAB0C064-8B81-4FB0-8A19-34B64ED759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xmlns="" id="{0032F8BB-DC8C-44B5-AE46-E9DD3BC8A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C14B66-282D-418E-BC9F-68470929DD2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097079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946FA968-A06A-4E05-9CF3-431D233FDE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F5F615-08D7-4522-BC5C-293909A9069B}" type="datetimeFigureOut">
              <a:rPr lang="en-US"/>
              <a:pPr>
                <a:defRPr/>
              </a:pPr>
              <a:t>10/19/2022</a:t>
            </a:fld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EC9633B4-136E-48E0-B59D-C77B42D3C8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B0FA6D4A-D597-4CF1-95F5-F671F4C50F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1E5CAC-7605-4A00-8EA9-B6015F13005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6996841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0D4DBFD4-CBBF-42AC-B86A-4C5BAAA5C5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356330-D035-459E-B24D-54946816F1E2}" type="datetimeFigureOut">
              <a:rPr lang="en-US"/>
              <a:pPr>
                <a:defRPr/>
              </a:pPr>
              <a:t>10/19/2022</a:t>
            </a:fld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0CB007B9-378D-4E75-9189-B2B5AF23FE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0450772E-EA1C-4106-A941-1C9F0C2BA8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2BED14-9188-4C0F-A081-D60E17F044D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9680202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640CF89-B4A1-404E-8A97-5DBB082760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3D8B09-3CA3-4E3F-A378-371FC8F61B85}" type="datetimeFigureOut">
              <a:rPr lang="en-US"/>
              <a:pPr>
                <a:defRPr/>
              </a:pPr>
              <a:t>10/19/2022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3486B9A-149C-4273-8D80-9FC06FFE1E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1C16E97-6BE0-4F47-B09D-AED6E7D90E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71D953-2E60-43B1-9AB0-B9CC372A109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7892497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BF69A5A-91FA-41C3-B8C6-014FEBF339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F8FBBB-372F-4310-A077-386ACB2166B6}" type="datetimeFigureOut">
              <a:rPr lang="en-US"/>
              <a:pPr>
                <a:defRPr/>
              </a:pPr>
              <a:t>10/19/2022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95A4C89-A8DC-4640-BCF5-6B18FBCDF2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531AA44-17CE-4F99-9B6B-D8A0508272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6789DC-4A4B-459E-9968-F16BA0AA01D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868481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xmlns="" id="{2177C03C-4037-417F-9BB3-489EB5E801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B94AAA-BEC5-4554-992E-F3BEC946F0E6}" type="datetimeFigureOut">
              <a:rPr lang="en-US"/>
              <a:pPr>
                <a:defRPr/>
              </a:pPr>
              <a:t>10/19/2022</a:t>
            </a:fld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xmlns="" id="{1C6E5133-3A83-4CA2-A342-B8170AF083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xmlns="" id="{EF6AFFD2-866B-4D88-96E2-E74D6E26ED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37313E-9E86-45CD-8D42-44DA866D251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99799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xmlns="" id="{8888741F-5B56-48D2-B3E5-D12FE1EA1E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B5B23A-4D5D-45AF-9338-DADB1948ACBD}" type="datetimeFigureOut">
              <a:rPr lang="en-US"/>
              <a:pPr>
                <a:defRPr/>
              </a:pPr>
              <a:t>10/19/2022</a:t>
            </a:fld>
            <a:endParaRPr lang="en-US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xmlns="" id="{8082A35E-41D7-4DD7-9598-670AF006FD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xmlns="" id="{33338B3E-2387-4166-8612-4EB768BAFE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DC591C-697B-4863-BD5B-F4E76570DC8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012944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xmlns="" id="{F26C0E6A-8F8C-45BC-97D9-101CD9D4C7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49A53D-544A-49C6-A8E1-F823B31F4C2E}" type="datetimeFigureOut">
              <a:rPr lang="en-US"/>
              <a:pPr>
                <a:defRPr/>
              </a:pPr>
              <a:t>10/19/2022</a:t>
            </a:fld>
            <a:endParaRPr lang="en-US" dirty="0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xmlns="" id="{CFAE0F27-4E4B-4542-94C3-2E5A1D74C3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xmlns="" id="{9234803A-2026-4B02-822F-16451E3F08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1DA387-812F-4BD7-BDCA-ECFC8D8D5AC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376894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2A22DD8F-C4F0-43AE-B27D-346A624392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B7C75F-10A1-408E-86C8-37FEF207822B}" type="datetimeFigureOut">
              <a:rPr lang="en-US"/>
              <a:pPr>
                <a:defRPr/>
              </a:pPr>
              <a:t>10/19/2022</a:t>
            </a:fld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645676FC-8A56-4327-AF95-E2875876BE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927A3BBA-8E26-466B-85BD-8D84DCB879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3C1E44-DEFE-4882-BB20-3403AC7D40B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085125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4EB8CC9B-2483-4ECE-9180-C3009F5999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3868EE-77DA-426E-8E7D-CAE4080A240A}" type="datetimeFigureOut">
              <a:rPr lang="en-US"/>
              <a:pPr>
                <a:defRPr/>
              </a:pPr>
              <a:t>10/19/2022</a:t>
            </a:fld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3867F69A-75E7-47BE-92E9-E3B50C5136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48985B21-18B6-4C57-AB7A-9D89037E32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8A7EE8-516B-428D-B54C-9943300B7A2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508194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xmlns="" id="{C3A96B21-17FB-42F2-BF9C-F150D838AE72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xmlns="" id="{35CECD58-C92A-4BB1-BD62-B8C9BED1A52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AC16FD0-462D-4CBA-8B4D-71B679CCB79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4FA073D-463C-4544-BC53-46A665BE9096}" type="datetimeFigureOut">
              <a:rPr lang="en-US"/>
              <a:pPr>
                <a:defRPr/>
              </a:pPr>
              <a:t>10/19/2022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91F00E8-7378-4FEA-9E46-5EC59B08145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452B330-CB1C-4471-9617-4CE6FEE3F6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6FFCC80F-2F5C-4173-AE50-FFD7AD75F402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>
            <a:extLst>
              <a:ext uri="{FF2B5EF4-FFF2-40B4-BE49-F238E27FC236}">
                <a16:creationId xmlns:a16="http://schemas.microsoft.com/office/drawing/2014/main" xmlns="" id="{2BACBFE7-6813-4409-AA8C-DB1D82B40A9B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Text Placeholder 2">
            <a:extLst>
              <a:ext uri="{FF2B5EF4-FFF2-40B4-BE49-F238E27FC236}">
                <a16:creationId xmlns:a16="http://schemas.microsoft.com/office/drawing/2014/main" xmlns="" id="{8F4892C8-3544-4A5B-A6BC-AC85B8228A7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A76C1D9-EC4B-499A-8373-D15E406860D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8A74C0C-6849-4D67-8DFE-17E65FCB669B}" type="datetimeFigureOut">
              <a:rPr lang="en-US"/>
              <a:pPr>
                <a:defRPr/>
              </a:pPr>
              <a:t>10/19/2022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51DB656-83EF-4964-86D4-47DCE22AE49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A74571F-716F-4EFC-A9D8-F2B1FAC9AA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11535A08-D56C-4226-81AA-17CF909AD2EA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>
            <a:extLst>
              <a:ext uri="{FF2B5EF4-FFF2-40B4-BE49-F238E27FC236}">
                <a16:creationId xmlns:a16="http://schemas.microsoft.com/office/drawing/2014/main" xmlns="" id="{E4744863-C674-428E-A0C8-E50F81704FC9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075" name="Text Placeholder 2">
            <a:extLst>
              <a:ext uri="{FF2B5EF4-FFF2-40B4-BE49-F238E27FC236}">
                <a16:creationId xmlns:a16="http://schemas.microsoft.com/office/drawing/2014/main" xmlns="" id="{1ADAE4C0-BFD0-4ECF-A370-D7C9DF89AFB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066E0F2-51C2-4A00-BBAB-CEFAF6781EB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C9B823E-4AFD-4630-8D56-107130726FAB}" type="datetimeFigureOut">
              <a:rPr lang="en-US"/>
              <a:pPr>
                <a:defRPr/>
              </a:pPr>
              <a:t>10/19/2022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E5015E9-EDBF-405F-B2A8-03335FD44D6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D45D278-B67F-4B89-945F-4366C83E63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7EC478E7-6C14-4186-A7E9-2F75D1BD7E3C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>
            <a:extLst>
              <a:ext uri="{FF2B5EF4-FFF2-40B4-BE49-F238E27FC236}">
                <a16:creationId xmlns:a16="http://schemas.microsoft.com/office/drawing/2014/main" xmlns="" id="{C1CF0C0E-BFBB-496F-ACB9-616EDA212B45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4099" name="Text Placeholder 2">
            <a:extLst>
              <a:ext uri="{FF2B5EF4-FFF2-40B4-BE49-F238E27FC236}">
                <a16:creationId xmlns:a16="http://schemas.microsoft.com/office/drawing/2014/main" xmlns="" id="{54EB567C-72B1-4841-B8EA-3FF99D5EC50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2AA39C9-0BB0-46D4-9267-53FBA0C0B4E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A1C91E0-CC6D-4983-AA47-BB9F6B92C5C6}" type="datetimeFigureOut">
              <a:rPr lang="en-US"/>
              <a:pPr>
                <a:defRPr/>
              </a:pPr>
              <a:t>10/19/2022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D923EB7-A2E9-453C-8ECA-BF3103C44E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C0F21B6-4618-401B-BE83-F95666DB2C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003BB820-CB5C-4E96-AF9A-455F6899A829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>
            <a:extLst>
              <a:ext uri="{FF2B5EF4-FFF2-40B4-BE49-F238E27FC236}">
                <a16:creationId xmlns:a16="http://schemas.microsoft.com/office/drawing/2014/main" xmlns="" id="{4F41BF55-2503-4F30-965D-D9AB081FAA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123" name="Content Placeholder 2">
            <a:extLst>
              <a:ext uri="{FF2B5EF4-FFF2-40B4-BE49-F238E27FC236}">
                <a16:creationId xmlns:a16="http://schemas.microsoft.com/office/drawing/2014/main" xmlns="" id="{FCE8E719-69D5-45B5-B994-FFD25FE984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5124" name="Picture 2" descr="D:\MY DOCUMENTS\TÀI LIỆU KHÁC\PICTURES\HÌNH NỀN POWERPOINT\30.jpg">
            <a:extLst>
              <a:ext uri="{FF2B5EF4-FFF2-40B4-BE49-F238E27FC236}">
                <a16:creationId xmlns:a16="http://schemas.microsoft.com/office/drawing/2014/main" xmlns="" id="{BAC9CC10-BC93-4289-A8D6-7F46EA7B17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9227"/>
            <a:ext cx="9144000" cy="6887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3">
            <a:extLst>
              <a:ext uri="{FF2B5EF4-FFF2-40B4-BE49-F238E27FC236}">
                <a16:creationId xmlns:a16="http://schemas.microsoft.com/office/drawing/2014/main" xmlns="" id="{B45FD139-2C33-42B0-8C7F-248C3D7D85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1" y="1447801"/>
            <a:ext cx="9296401" cy="1966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BD08892F-A6C3-47CD-A0FC-BFD793A7AE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0" y="4191000"/>
            <a:ext cx="6684963" cy="175418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600" b="1" i="1" dirty="0" err="1">
                <a:solidFill>
                  <a:srgbClr val="002060"/>
                </a:solidFill>
                <a:latin typeface="+mn-lt"/>
                <a:cs typeface="Times New Roman" pitchFamily="18" charset="0"/>
              </a:rPr>
              <a:t>Giáo</a:t>
            </a:r>
            <a:r>
              <a:rPr lang="en-US" sz="3600" b="1" i="1" dirty="0">
                <a:solidFill>
                  <a:srgbClr val="002060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2060"/>
                </a:solidFill>
                <a:latin typeface="+mn-lt"/>
                <a:cs typeface="Times New Roman" pitchFamily="18" charset="0"/>
              </a:rPr>
              <a:t>viên</a:t>
            </a:r>
            <a:r>
              <a:rPr lang="en-US" sz="3600" b="1" i="1" dirty="0">
                <a:solidFill>
                  <a:srgbClr val="002060"/>
                </a:solidFill>
                <a:latin typeface="+mn-lt"/>
                <a:cs typeface="Times New Roman" pitchFamily="18" charset="0"/>
              </a:rPr>
              <a:t> : </a:t>
            </a:r>
            <a:r>
              <a:rPr lang="en-US" sz="3600" b="1" i="1" dirty="0" err="1">
                <a:solidFill>
                  <a:srgbClr val="002060"/>
                </a:solidFill>
                <a:latin typeface="+mn-lt"/>
                <a:cs typeface="Times New Roman" pitchFamily="18" charset="0"/>
              </a:rPr>
              <a:t>Nguyễn</a:t>
            </a:r>
            <a:r>
              <a:rPr lang="en-US" sz="3600" b="1" i="1" dirty="0">
                <a:solidFill>
                  <a:srgbClr val="002060"/>
                </a:solidFill>
                <a:latin typeface="+mn-lt"/>
                <a:cs typeface="Times New Roman" pitchFamily="18" charset="0"/>
              </a:rPr>
              <a:t> </a:t>
            </a:r>
            <a:r>
              <a:rPr lang="vi-VN" sz="3600" b="1" i="1" dirty="0">
                <a:solidFill>
                  <a:srgbClr val="002060"/>
                </a:solidFill>
                <a:latin typeface="+mn-lt"/>
                <a:cs typeface="Times New Roman" pitchFamily="18" charset="0"/>
              </a:rPr>
              <a:t>văn Thanh</a:t>
            </a:r>
            <a:endParaRPr lang="en-US" sz="3600" b="1" i="1" dirty="0">
              <a:solidFill>
                <a:srgbClr val="002060"/>
              </a:solidFill>
              <a:latin typeface="+mn-lt"/>
              <a:cs typeface="Times New Roman" pitchFamily="18" charset="0"/>
            </a:endParaRPr>
          </a:p>
          <a:p>
            <a:pPr algn="ctr">
              <a:defRPr/>
            </a:pPr>
            <a:r>
              <a:rPr lang="en-US" sz="3600" b="1" i="1" dirty="0" err="1">
                <a:solidFill>
                  <a:srgbClr val="002060"/>
                </a:solidFill>
                <a:latin typeface="+mn-lt"/>
                <a:cs typeface="Times New Roman" pitchFamily="18" charset="0"/>
              </a:rPr>
              <a:t>Môn</a:t>
            </a:r>
            <a:r>
              <a:rPr lang="en-US" sz="3600" b="1" i="1" dirty="0">
                <a:solidFill>
                  <a:srgbClr val="002060"/>
                </a:solidFill>
                <a:latin typeface="+mn-lt"/>
                <a:cs typeface="Times New Roman" pitchFamily="18" charset="0"/>
              </a:rPr>
              <a:t> : </a:t>
            </a:r>
            <a:r>
              <a:rPr lang="en-US" sz="3600" b="1" i="1" dirty="0" err="1">
                <a:solidFill>
                  <a:srgbClr val="002060"/>
                </a:solidFill>
                <a:latin typeface="+mn-lt"/>
                <a:cs typeface="Times New Roman" pitchFamily="18" charset="0"/>
              </a:rPr>
              <a:t>Thể</a:t>
            </a:r>
            <a:r>
              <a:rPr lang="en-US" sz="3600" b="1" i="1" dirty="0">
                <a:solidFill>
                  <a:srgbClr val="002060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2060"/>
                </a:solidFill>
                <a:latin typeface="+mn-lt"/>
                <a:cs typeface="Times New Roman" pitchFamily="18" charset="0"/>
              </a:rPr>
              <a:t>dục</a:t>
            </a:r>
            <a:endParaRPr lang="en-US" sz="3600" b="1" i="1" dirty="0">
              <a:solidFill>
                <a:srgbClr val="002060"/>
              </a:solidFill>
              <a:latin typeface="+mn-lt"/>
              <a:cs typeface="Times New Roman" pitchFamily="18" charset="0"/>
            </a:endParaRPr>
          </a:p>
          <a:p>
            <a:pPr algn="ctr">
              <a:defRPr/>
            </a:pPr>
            <a:r>
              <a:rPr lang="en-US" sz="3600" b="1" i="1" dirty="0" err="1">
                <a:solidFill>
                  <a:srgbClr val="002060"/>
                </a:solidFill>
                <a:latin typeface="+mn-lt"/>
                <a:cs typeface="Times New Roman" pitchFamily="18" charset="0"/>
              </a:rPr>
              <a:t>Lớp</a:t>
            </a:r>
            <a:r>
              <a:rPr lang="en-US" sz="3600" b="1" i="1" dirty="0">
                <a:solidFill>
                  <a:srgbClr val="002060"/>
                </a:solidFill>
                <a:latin typeface="+mn-lt"/>
                <a:cs typeface="Times New Roman" pitchFamily="18" charset="0"/>
              </a:rPr>
              <a:t> : 4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895600" y="304800"/>
            <a:ext cx="411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 TIỂU HỌC SÀI ĐỒNG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MY DOCUMENTS\HÌNH NỀN POWERPOINT\39.jpg">
            <a:extLst>
              <a:ext uri="{FF2B5EF4-FFF2-40B4-BE49-F238E27FC236}">
                <a16:creationId xmlns:a16="http://schemas.microsoft.com/office/drawing/2014/main" xmlns="" id="{863EC5F4-BFD6-4C40-8248-A81854A3E5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0"/>
            <a:ext cx="9109075" cy="683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3F871655-42F5-4946-A38B-69B49E97E4C1}"/>
              </a:ext>
            </a:extLst>
          </p:cNvPr>
          <p:cNvSpPr/>
          <p:nvPr/>
        </p:nvSpPr>
        <p:spPr>
          <a:xfrm>
            <a:off x="838200" y="2590800"/>
            <a:ext cx="7772400" cy="30464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en-US" sz="32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Bài</a:t>
            </a:r>
            <a:r>
              <a:rPr lang="en-US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 12:</a:t>
            </a:r>
          </a:p>
          <a:p>
            <a:pPr algn="ctr">
              <a:lnSpc>
                <a:spcPct val="150000"/>
              </a:lnSpc>
              <a:defRPr/>
            </a:pPr>
            <a:r>
              <a:rPr lang="en-US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ĐI ĐỀU VÒNG PHẢI, VÒNG TRÁI, ĐỔI CHÂN KHI ĐI ĐỀU SAI NHỊP</a:t>
            </a:r>
          </a:p>
          <a:p>
            <a:pPr algn="ctr">
              <a:lnSpc>
                <a:spcPct val="150000"/>
              </a:lnSpc>
              <a:defRPr/>
            </a:pPr>
            <a:r>
              <a:rPr lang="en-US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TRÒ CHƠI " NÉM TRÚNG ĐÍCH"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0ACC88E-E800-4883-86BA-972E0953D7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MỞ ĐẦU</a:t>
            </a:r>
          </a:p>
        </p:txBody>
      </p:sp>
      <p:pic>
        <p:nvPicPr>
          <p:cNvPr id="4098" name="Picture 2" descr="C:\Users\Admin\Downloads\14383413_574037316121218_1465544867_n.jpg">
            <a:extLst>
              <a:ext uri="{FF2B5EF4-FFF2-40B4-BE49-F238E27FC236}">
                <a16:creationId xmlns:a16="http://schemas.microsoft.com/office/drawing/2014/main" xmlns="" id="{CE418A8F-0E1A-4DDE-81D1-E6216F933D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838" y="1371600"/>
            <a:ext cx="8132762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2480FCD-9ABD-4545-8DA7-EAF767444B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533400"/>
            <a:ext cx="8229600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b="1" dirty="0">
                <a:solidFill>
                  <a:srgbClr val="66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CƠ BẢN</a:t>
            </a:r>
          </a:p>
        </p:txBody>
      </p:sp>
      <p:sp>
        <p:nvSpPr>
          <p:cNvPr id="8195" name="TextBox 3">
            <a:extLst>
              <a:ext uri="{FF2B5EF4-FFF2-40B4-BE49-F238E27FC236}">
                <a16:creationId xmlns:a16="http://schemas.microsoft.com/office/drawing/2014/main" xmlns="" id="{68FCCD29-429A-4EBD-A394-EF4F89EA2F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1600200"/>
            <a:ext cx="6629400" cy="286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buFontTx/>
              <a:buChar char="-"/>
            </a:pPr>
            <a:r>
              <a:rPr lang="en-US" altLang="en-US" sz="4000" b="1" i="1">
                <a:solidFill>
                  <a:srgbClr val="FF0000"/>
                </a:solidFill>
              </a:rPr>
              <a:t>ĐỘI HÌNH ĐỘI NGŨ</a:t>
            </a:r>
          </a:p>
          <a:p>
            <a:pPr eaLnBrk="1" hangingPunct="1">
              <a:lnSpc>
                <a:spcPct val="150000"/>
              </a:lnSpc>
              <a:buFontTx/>
              <a:buChar char="-"/>
            </a:pPr>
            <a:r>
              <a:rPr lang="en-US" altLang="en-US" sz="4000" b="1" i="1">
                <a:solidFill>
                  <a:srgbClr val="FF0000"/>
                </a:solidFill>
              </a:rPr>
              <a:t>TRÒ CHƠI " NÉM TRÚNG ĐÍCH"</a:t>
            </a:r>
          </a:p>
        </p:txBody>
      </p:sp>
    </p:spTree>
  </p:cSld>
  <p:clrMapOvr>
    <a:masterClrMapping/>
  </p:clrMapOvr>
  <p:transition spd="slow">
    <p:randomBar dir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>
            <a:extLst>
              <a:ext uri="{FF2B5EF4-FFF2-40B4-BE49-F238E27FC236}">
                <a16:creationId xmlns:a16="http://schemas.microsoft.com/office/drawing/2014/main" xmlns="" id="{10BD9A92-2E25-4D59-8C0B-F108DBC437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/>
          <a:lstStyle/>
          <a:p>
            <a:pPr marL="285750" indent="-285750">
              <a:lnSpc>
                <a:spcPct val="150000"/>
              </a:lnSpc>
            </a:pPr>
            <a:r>
              <a:rPr lang="en-US" altLang="en-US" sz="4000" b="1">
                <a:solidFill>
                  <a:srgbClr val="FF0000"/>
                </a:solidFill>
              </a:rPr>
              <a:t>1. ĐI ĐỀU VÒNG PHẢI VÒNG TRÁI, ĐỔI CHÂN KHI ĐI ĐỀU SAI NHỊP</a:t>
            </a:r>
          </a:p>
        </p:txBody>
      </p:sp>
      <p:pic>
        <p:nvPicPr>
          <p:cNvPr id="9219" name="Picture 4" descr="di deu">
            <a:extLst>
              <a:ext uri="{FF2B5EF4-FFF2-40B4-BE49-F238E27FC236}">
                <a16:creationId xmlns:a16="http://schemas.microsoft.com/office/drawing/2014/main" xmlns="" id="{695089EC-6233-4169-8378-8A37FF71F7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371600"/>
            <a:ext cx="67056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Bar dir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>
            <a:extLst>
              <a:ext uri="{FF2B5EF4-FFF2-40B4-BE49-F238E27FC236}">
                <a16:creationId xmlns:a16="http://schemas.microsoft.com/office/drawing/2014/main" xmlns="" id="{96D16D0E-D125-4E88-B385-6B8534EF36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marL="285750" indent="-285750">
              <a:lnSpc>
                <a:spcPct val="150000"/>
              </a:lnSpc>
            </a:pPr>
            <a:r>
              <a:rPr lang="en-US" altLang="en-US" sz="4000" b="1">
                <a:solidFill>
                  <a:srgbClr val="FF0000"/>
                </a:solidFill>
              </a:rPr>
              <a:t>2. TRÒ CHƠI  " NÉM TRÚNG ĐÍCH"</a:t>
            </a:r>
          </a:p>
        </p:txBody>
      </p:sp>
      <p:pic>
        <p:nvPicPr>
          <p:cNvPr id="10243" name="Picture 4" descr="TC nem bong trung dich">
            <a:extLst>
              <a:ext uri="{FF2B5EF4-FFF2-40B4-BE49-F238E27FC236}">
                <a16:creationId xmlns:a16="http://schemas.microsoft.com/office/drawing/2014/main" xmlns="" id="{BAF3BC9F-05C4-4DFC-850B-FAE0EB1819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057400"/>
            <a:ext cx="57150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ircl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972F25C5-2F30-4633-A3A1-BC20E69D82F3}"/>
              </a:ext>
            </a:extLst>
          </p:cNvPr>
          <p:cNvSpPr/>
          <p:nvPr/>
        </p:nvSpPr>
        <p:spPr>
          <a:xfrm>
            <a:off x="3141663" y="57150"/>
            <a:ext cx="2266950" cy="7080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KẾT THÚC</a:t>
            </a:r>
            <a:endParaRPr lang="en-US" sz="4000" dirty="0">
              <a:cs typeface="Arial" charset="0"/>
            </a:endParaRPr>
          </a:p>
        </p:txBody>
      </p:sp>
      <p:pic>
        <p:nvPicPr>
          <p:cNvPr id="11267" name="Picture 4" descr="C:\Users\Admin\Desktop\THỂ DỤC\TRANH TD\Lop chung ta dk 2.jpg">
            <a:extLst>
              <a:ext uri="{FF2B5EF4-FFF2-40B4-BE49-F238E27FC236}">
                <a16:creationId xmlns:a16="http://schemas.microsoft.com/office/drawing/2014/main" xmlns="" id="{999A38AF-FE44-492F-98C9-42B8DB3D41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8" y="1066800"/>
            <a:ext cx="9005888" cy="506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hecker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</TotalTime>
  <Words>85</Words>
  <Application>Microsoft Office PowerPoint</Application>
  <PresentationFormat>On-screen Show (4:3)</PresentationFormat>
  <Paragraphs>14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Office Theme</vt:lpstr>
      <vt:lpstr>2_Office Theme</vt:lpstr>
      <vt:lpstr>1_Office Theme</vt:lpstr>
      <vt:lpstr>3_Office Theme</vt:lpstr>
      <vt:lpstr>PowerPoint Presentation</vt:lpstr>
      <vt:lpstr>PowerPoint Presentation</vt:lpstr>
      <vt:lpstr>MỞ ĐẦU</vt:lpstr>
      <vt:lpstr>CƠ BẢN</vt:lpstr>
      <vt:lpstr>1. ĐI ĐỀU VÒNG PHẢI VÒNG TRÁI, ĐỔI CHÂN KHI ĐI ĐỀU SAI NHỊP</vt:lpstr>
      <vt:lpstr>2. TRÒ CHƠI  " NÉM TRÚNG ĐÍCH"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29</cp:revision>
  <dcterms:created xsi:type="dcterms:W3CDTF">2006-08-16T00:00:00Z</dcterms:created>
  <dcterms:modified xsi:type="dcterms:W3CDTF">2022-10-19T14:00:26Z</dcterms:modified>
</cp:coreProperties>
</file>