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3"/>
  </p:notesMasterIdLst>
  <p:sldIdLst>
    <p:sldId id="322" r:id="rId2"/>
    <p:sldId id="2007577130" r:id="rId3"/>
    <p:sldId id="341" r:id="rId4"/>
    <p:sldId id="352" r:id="rId5"/>
    <p:sldId id="342" r:id="rId6"/>
    <p:sldId id="353" r:id="rId7"/>
    <p:sldId id="354" r:id="rId8"/>
    <p:sldId id="355" r:id="rId9"/>
    <p:sldId id="344" r:id="rId10"/>
    <p:sldId id="2007577128" r:id="rId11"/>
    <p:sldId id="357" r:id="rId12"/>
  </p:sldIdLst>
  <p:sldSz cx="6858000" cy="51435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HP001 4 hàng" panose="020B0603050302020204" pitchFamily="34" charset="0"/>
      <p:regular r:id="rId18"/>
      <p:bold r:id="rId19"/>
    </p:embeddedFont>
    <p:embeddedFont>
      <p:font typeface="iCiel Cadena" panose="02000503000000020004" pitchFamily="2" charset="0"/>
      <p:bold r:id="rId20"/>
    </p:embeddedFont>
    <p:embeddedFont>
      <p:font typeface="Kalam" panose="020B0604020202020204" charset="0"/>
      <p:regular r:id="rId21"/>
    </p:embeddedFont>
    <p:embeddedFont>
      <p:font typeface="Montserrat" panose="02000505000000020004" pitchFamily="2" charset="0"/>
      <p:regular r:id="rId22"/>
      <p:bold r:id="rId23"/>
      <p:italic r:id="rId24"/>
      <p:boldItalic r:id="rId25"/>
    </p:embeddedFont>
    <p:embeddedFont>
      <p:font typeface="UTM Alberta Heavy" panose="02040603050506020204" pitchFamily="18" charset="0"/>
      <p:regular r:id="rId26"/>
    </p:embeddedFont>
    <p:embeddedFont>
      <p:font typeface="UTM Avo" panose="02040603050506020204" pitchFamily="18" charset="0"/>
      <p:regular r:id="rId27"/>
      <p:bold r:id="rId28"/>
      <p:italic r:id="rId29"/>
      <p:boldItalic r:id="rId30"/>
    </p:embeddedFont>
    <p:embeddedFont>
      <p:font typeface="UTM Cookies" panose="02040603050506020204" pitchFamily="18" charset="0"/>
      <p:regular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F5F5F"/>
    <a:srgbClr val="EB54E9"/>
    <a:srgbClr val="8AB036"/>
    <a:srgbClr val="B7D574"/>
    <a:srgbClr val="FFAB40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4615"/>
  </p:normalViewPr>
  <p:slideViewPr>
    <p:cSldViewPr snapToGrid="0">
      <p:cViewPr varScale="1">
        <p:scale>
          <a:sx n="90" d="100"/>
          <a:sy n="90" d="100"/>
        </p:scale>
        <p:origin x="630" y="8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6766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ECD0-D379-44A2-9EDB-F6028B8A48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ECD0-D379-44A2-9EDB-F6028B8A48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41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85706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56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1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4.wdp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jp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10" Type="http://schemas.microsoft.com/office/2007/relationships/hdphoto" Target="../media/hdphoto7.wdp"/><Relationship Id="rId4" Type="http://schemas.microsoft.com/office/2007/relationships/hdphoto" Target="../media/hdphoto5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microsoft.com/office/2007/relationships/hdphoto" Target="../media/hdphoto8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F58572F-605C-4BF7-8237-AF417250364C}"/>
              </a:ext>
            </a:extLst>
          </p:cNvPr>
          <p:cNvSpPr txBox="1"/>
          <p:nvPr/>
        </p:nvSpPr>
        <p:spPr>
          <a:xfrm>
            <a:off x="1044107" y="207568"/>
            <a:ext cx="4616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vi-VN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98B297-71C8-4B1F-9660-8DD6A54F9C18}"/>
              </a:ext>
            </a:extLst>
          </p:cNvPr>
          <p:cNvSpPr txBox="1"/>
          <p:nvPr/>
        </p:nvSpPr>
        <p:spPr>
          <a:xfrm>
            <a:off x="1675066" y="3764016"/>
            <a:ext cx="38751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40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400" b="1" i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Lê Hà</a:t>
            </a:r>
            <a:endParaRPr lang="en-US" sz="2400" b="1" i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C01100-0E06-40B3-8BC6-AA906B44D469}"/>
              </a:ext>
            </a:extLst>
          </p:cNvPr>
          <p:cNvSpPr/>
          <p:nvPr/>
        </p:nvSpPr>
        <p:spPr>
          <a:xfrm>
            <a:off x="1027764" y="1492323"/>
            <a:ext cx="5073185" cy="986938"/>
          </a:xfrm>
          <a:prstGeom prst="rect">
            <a:avLst/>
          </a:prstGeom>
          <a:noFill/>
        </p:spPr>
        <p:txBody>
          <a:bodyPr wrap="none" lIns="51435" tIns="25718" rIns="51435" bIns="25718">
            <a:spAutoFit/>
          </a:bodyPr>
          <a:lstStyle/>
          <a:p>
            <a:pPr algn="ctr" defTabSz="514350">
              <a:buClrTx/>
              <a:defRPr/>
            </a:pPr>
            <a:r>
              <a:rPr lang="en-US" sz="3038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CHÀO MỪNG CÁC EM </a:t>
            </a:r>
          </a:p>
          <a:p>
            <a:pPr algn="ctr" defTabSz="514350">
              <a:buClrTx/>
              <a:defRPr/>
            </a:pPr>
            <a:r>
              <a:rPr lang="en-US" sz="3038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ĐẾN VỚI TIẾT </a:t>
            </a:r>
            <a:r>
              <a:rPr lang="en-US" sz="3038" b="1" kern="1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TIẾNG</a:t>
            </a:r>
            <a:r>
              <a:rPr lang="en-US" sz="3038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038" b="1" kern="1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VIỆT</a:t>
            </a:r>
            <a:r>
              <a:rPr lang="en-US" sz="3038" b="1" kern="1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endParaRPr lang="en-US" sz="3038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3695D-A5D3-4199-8682-6E984064FA2C}"/>
              </a:ext>
            </a:extLst>
          </p:cNvPr>
          <p:cNvSpPr txBox="1"/>
          <p:nvPr/>
        </p:nvSpPr>
        <p:spPr>
          <a:xfrm>
            <a:off x="2822996" y="2915666"/>
            <a:ext cx="1482720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5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2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2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2A2</a:t>
            </a:r>
            <a:endParaRPr lang="en-US" sz="2025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494" y="1545320"/>
            <a:ext cx="445809" cy="425234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2131515" y="818851"/>
            <a:ext cx="304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đạt:</a:t>
            </a:r>
            <a:endParaRPr lang="zh-CN" altLang="en-US" sz="2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E31A8D-1ACD-499F-A029-A548BFAB4EF3}"/>
              </a:ext>
            </a:extLst>
          </p:cNvPr>
          <p:cNvSpPr txBox="1"/>
          <p:nvPr/>
        </p:nvSpPr>
        <p:spPr>
          <a:xfrm>
            <a:off x="1728359" y="1573271"/>
            <a:ext cx="4256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Nghe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Hồ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mây</a:t>
            </a:r>
            <a:endParaRPr lang="en-US" sz="1800" dirty="0">
              <a:solidFill>
                <a:srgbClr val="00B05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7" name="图片 53">
            <a:extLst>
              <a:ext uri="{FF2B5EF4-FFF2-40B4-BE49-F238E27FC236}">
                <a16:creationId xmlns:a16="http://schemas.microsoft.com/office/drawing/2014/main" id="{FA2CC3DF-CDF1-442F-AAC6-21576DB17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251" y="2554597"/>
            <a:ext cx="445809" cy="4252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7E5D8C-E523-4EB3-B597-5A3779438E63}"/>
              </a:ext>
            </a:extLst>
          </p:cNvPr>
          <p:cNvSpPr txBox="1"/>
          <p:nvPr/>
        </p:nvSpPr>
        <p:spPr>
          <a:xfrm>
            <a:off x="1728359" y="2518166"/>
            <a:ext cx="43892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B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iết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dựa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tranh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gợi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ý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dưới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tranh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đoán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từng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endParaRPr lang="en-US" sz="1350" i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5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690118" y="1328483"/>
            <a:ext cx="5712381" cy="1534281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514350">
              <a:buClrTx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CHÚC CÁC CON </a:t>
            </a:r>
          </a:p>
          <a:p>
            <a:pPr algn="ctr" defTabSz="514350">
              <a:buClrTx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CHĂM NGOAN HỌC GIỎI</a:t>
            </a:r>
            <a:endParaRPr lang="en-US" sz="3713" kern="12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10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3">
            <a:extLst>
              <a:ext uri="{FF2B5EF4-FFF2-40B4-BE49-F238E27FC236}">
                <a16:creationId xmlns:a16="http://schemas.microsoft.com/office/drawing/2014/main" id="{0E933EF2-D200-41E2-9DD5-18B90DAE5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494" y="1545320"/>
            <a:ext cx="445809" cy="425234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5058AC75-1651-4317-B2A8-3CDC6882B690}"/>
              </a:ext>
            </a:extLst>
          </p:cNvPr>
          <p:cNvSpPr txBox="1"/>
          <p:nvPr/>
        </p:nvSpPr>
        <p:spPr>
          <a:xfrm>
            <a:off x="2131515" y="818851"/>
            <a:ext cx="3046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đạt:</a:t>
            </a:r>
            <a:endParaRPr lang="zh-CN" altLang="en-US" sz="2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FBC31-3A3A-4A04-A844-C9B5C7EB60B4}"/>
              </a:ext>
            </a:extLst>
          </p:cNvPr>
          <p:cNvSpPr txBox="1"/>
          <p:nvPr/>
        </p:nvSpPr>
        <p:spPr>
          <a:xfrm>
            <a:off x="1728359" y="1573271"/>
            <a:ext cx="4256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Nghe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Hồ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mây</a:t>
            </a:r>
            <a:endParaRPr lang="en-US" sz="1800" dirty="0">
              <a:solidFill>
                <a:srgbClr val="00B05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0" name="图片 53">
            <a:extLst>
              <a:ext uri="{FF2B5EF4-FFF2-40B4-BE49-F238E27FC236}">
                <a16:creationId xmlns:a16="http://schemas.microsoft.com/office/drawing/2014/main" id="{832C51E0-5A9E-442C-A4B8-4B8907020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251" y="2554597"/>
            <a:ext cx="445809" cy="425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65FEE2-0590-4253-89A9-36AD9C4A0FFE}"/>
              </a:ext>
            </a:extLst>
          </p:cNvPr>
          <p:cNvSpPr txBox="1"/>
          <p:nvPr/>
        </p:nvSpPr>
        <p:spPr>
          <a:xfrm>
            <a:off x="1728359" y="2518166"/>
            <a:ext cx="43892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B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iết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dựa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tranh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gợi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ý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dưới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tranh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đoán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từng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 err="1">
                <a:solidFill>
                  <a:schemeClr val="accent4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endParaRPr lang="en-US" sz="1350" i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0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1634734" y="1282762"/>
            <a:ext cx="415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Hồ nước </a:t>
            </a:r>
            <a:r>
              <a:rPr lang="en-US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v</a:t>
            </a:r>
            <a:r>
              <a:rPr lang="x-none" sz="2800" dirty="0">
                <a:solidFill>
                  <a:srgbClr val="FF0000"/>
                </a:solidFill>
                <a:latin typeface="UTM Alberta Heavy" panose="02040603050506020204" pitchFamily="18" charset="0"/>
              </a:rPr>
              <a:t>à mây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7C44C8-C896-1D44-A555-3EA5D9DB58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 l="15092" r="7561"/>
          <a:stretch/>
        </p:blipFill>
        <p:spPr>
          <a:xfrm>
            <a:off x="366889" y="335183"/>
            <a:ext cx="1285274" cy="1290285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F5C71A-908C-0C4B-B335-77C2532418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108" y="1742320"/>
            <a:ext cx="2480006" cy="1606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7B8C8-5762-4349-9B7E-52F72191FD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0139" y="1777701"/>
            <a:ext cx="2536139" cy="1566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59EAAA-6172-2446-8233-10378505B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722" y="3337519"/>
            <a:ext cx="2480006" cy="1627979"/>
          </a:xfrm>
          <a:prstGeom prst="round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0C97BD-BF84-424E-96F8-37740024BB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0222" y="3344629"/>
            <a:ext cx="2595972" cy="1628335"/>
          </a:xfrm>
          <a:prstGeom prst="round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429235" y="2203769"/>
            <a:ext cx="2999765" cy="243132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Vào một ngày cuối tuần, hồ nước và mây nói với nhau điều gì?</a:t>
            </a:r>
            <a:endParaRPr lang="x-none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 </a:t>
            </a:r>
            <a:endParaRPr lang="x-none" dirty="0">
              <a:solidFill>
                <a:srgbClr val="000000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3375941" y="2135450"/>
            <a:ext cx="2915874" cy="24313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Dưới nắng hè gay gắt, hồ nước lên tiếng cầu cứu ai?</a:t>
            </a:r>
            <a:r>
              <a:rPr lang="x-none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538164" y="4294804"/>
            <a:ext cx="2616141" cy="47315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0000"/>
                </a:solidFill>
              </a:rPr>
              <a:t>Vì sao chị mây bay về hồ nước và cho mưa xuống?</a:t>
            </a:r>
            <a:r>
              <a:rPr lang="x-none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3549887" y="4300069"/>
            <a:ext cx="2745650" cy="428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rgbClr val="000000"/>
                </a:solidFill>
              </a:rPr>
              <a:t>Qua mùa thu, sang mùa đông chuyện gì xảy ra với chị mây?</a:t>
            </a:r>
            <a:endParaRPr lang="x-none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903A2-253E-BF43-9400-504BA2B79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49" y="375430"/>
            <a:ext cx="2480006" cy="16067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DFDA6-45DA-3A43-9EF3-9B936D8FC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5809" y="415266"/>
            <a:ext cx="2536139" cy="1566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F9C50B-90F2-F043-A1F9-309D90900F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849" y="2632497"/>
            <a:ext cx="2480006" cy="1627979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FA7DA0-D985-744C-B64B-6219658E07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887" y="2632318"/>
            <a:ext cx="2595972" cy="162833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6CF0D6F-80A7-8B4B-8891-661322B954AE}"/>
              </a:ext>
            </a:extLst>
          </p:cNvPr>
          <p:cNvSpPr/>
          <p:nvPr/>
        </p:nvSpPr>
        <p:spPr>
          <a:xfrm>
            <a:off x="1154940" y="4183397"/>
            <a:ext cx="4548119" cy="313188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Vào một ngày cuối tuần, hồ nước và mây nói với nhau điều gì?</a:t>
            </a:r>
            <a:endParaRPr lang="x-none" sz="2000" dirty="0">
              <a:solidFill>
                <a:srgbClr val="000000"/>
              </a:solidFill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 </a:t>
            </a:r>
            <a:endParaRPr lang="x-none" sz="20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9B49F4-04C2-BD40-94D6-5F7EDC076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2547" y="1035305"/>
            <a:ext cx="4032905" cy="26128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086AF6-9AC6-E343-A656-3BF8A0252477}"/>
              </a:ext>
            </a:extLst>
          </p:cNvPr>
          <p:cNvSpPr/>
          <p:nvPr/>
        </p:nvSpPr>
        <p:spPr>
          <a:xfrm>
            <a:off x="964227" y="3853644"/>
            <a:ext cx="5127037" cy="5277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Dưới nắng hè gay gắt, hồ nước lên tiếng cầu cứu ai?</a:t>
            </a:r>
            <a:r>
              <a:rPr lang="x-none" sz="20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515CD-BCA4-A342-8289-A0F1ECABF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3141" y="762152"/>
            <a:ext cx="4549210" cy="281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32C50B-CA88-6C4F-ABE4-1110947ECDD0}"/>
              </a:ext>
            </a:extLst>
          </p:cNvPr>
          <p:cNvSpPr/>
          <p:nvPr/>
        </p:nvSpPr>
        <p:spPr>
          <a:xfrm>
            <a:off x="1475798" y="3704388"/>
            <a:ext cx="3632411" cy="79567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Vì sao chị mây bay về hồ nước và cho mưa xuống?</a:t>
            </a:r>
            <a:r>
              <a:rPr lang="x-none" sz="2000" dirty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41821-7AB5-0C4F-87D0-12D28E114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6957" y="737710"/>
            <a:ext cx="4290094" cy="281619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576EBB3-EFEF-0D49-86FE-5BD3C7BF1390}"/>
              </a:ext>
            </a:extLst>
          </p:cNvPr>
          <p:cNvSpPr/>
          <p:nvPr/>
        </p:nvSpPr>
        <p:spPr>
          <a:xfrm>
            <a:off x="1362868" y="3388603"/>
            <a:ext cx="4066971" cy="129002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</a:rPr>
              <a:t>Qua mùa thu, sang mùa đông chuyện gì xảy ra với chị mây?</a:t>
            </a:r>
            <a:endParaRPr lang="x-none" sz="20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93849-477E-C64D-A6E5-523B721D7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2867" y="737530"/>
            <a:ext cx="4226471" cy="265107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7D1CC0-A1AC-A24A-AFA4-9A623509F757}"/>
              </a:ext>
            </a:extLst>
          </p:cNvPr>
          <p:cNvSpPr txBox="1"/>
          <p:nvPr/>
        </p:nvSpPr>
        <p:spPr>
          <a:xfrm>
            <a:off x="543098" y="1569478"/>
            <a:ext cx="5771804" cy="19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Nói với người thân về điều em đã học được từ câu chuyện </a:t>
            </a:r>
            <a:r>
              <a:rPr lang="vi-VN" sz="2800" b="1">
                <a:solidFill>
                  <a:srgbClr val="17479D"/>
                </a:solidFill>
                <a:latin typeface="UTM Avo" panose="02040603050506020204" pitchFamily="18" charset="0"/>
              </a:rPr>
              <a:t>trên.</a:t>
            </a:r>
            <a:endParaRPr lang="vi-VN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265</Words>
  <Application>Microsoft Office PowerPoint</Application>
  <PresentationFormat>Custom</PresentationFormat>
  <Paragraphs>30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HP001 4 hàng</vt:lpstr>
      <vt:lpstr>UTM Cookies</vt:lpstr>
      <vt:lpstr>UTM Avo</vt:lpstr>
      <vt:lpstr>Kalam</vt:lpstr>
      <vt:lpstr>UTM Alberta Heavy</vt:lpstr>
      <vt:lpstr>Montserrat</vt:lpstr>
      <vt:lpstr>iCiel Cadena</vt:lpstr>
      <vt:lpstr>Calibri</vt:lpstr>
      <vt:lpstr>Times New Roman</vt:lpstr>
      <vt:lpstr>Arial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Dao Thuy</cp:lastModifiedBy>
  <cp:revision>166</cp:revision>
  <dcterms:modified xsi:type="dcterms:W3CDTF">2022-01-08T14:23:32Z</dcterms:modified>
</cp:coreProperties>
</file>