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1" r:id="rId2"/>
  </p:sldMasterIdLst>
  <p:notesMasterIdLst>
    <p:notesMasterId r:id="rId21"/>
  </p:notesMasterIdLst>
  <p:sldIdLst>
    <p:sldId id="404" r:id="rId3"/>
    <p:sldId id="456" r:id="rId4"/>
    <p:sldId id="458" r:id="rId5"/>
    <p:sldId id="442" r:id="rId6"/>
    <p:sldId id="449" r:id="rId7"/>
    <p:sldId id="454" r:id="rId8"/>
    <p:sldId id="444" r:id="rId9"/>
    <p:sldId id="450" r:id="rId10"/>
    <p:sldId id="451" r:id="rId11"/>
    <p:sldId id="452" r:id="rId12"/>
    <p:sldId id="453" r:id="rId13"/>
    <p:sldId id="447" r:id="rId14"/>
    <p:sldId id="431" r:id="rId15"/>
    <p:sldId id="433" r:id="rId16"/>
    <p:sldId id="432" r:id="rId17"/>
    <p:sldId id="457" r:id="rId18"/>
    <p:sldId id="455" r:id="rId19"/>
    <p:sldId id="448" r:id="rId20"/>
  </p:sldIdLst>
  <p:sldSz cx="9144000" cy="6858000" type="screen4x3"/>
  <p:notesSz cx="6858000" cy="9144000"/>
  <p:custDataLst>
    <p:tags r:id="rId22"/>
  </p:custDataLst>
  <p:defaultTextStyle>
    <a:defPPr>
      <a:defRPr lang="en-US"/>
    </a:defPPr>
    <a:lvl1pPr algn="l" rtl="0" eaLnBrk="0" fontAlgn="base" hangingPunct="0">
      <a:spcBef>
        <a:spcPct val="0"/>
      </a:spcBef>
      <a:spcAft>
        <a:spcPct val="0"/>
      </a:spcAft>
      <a:defRPr sz="4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4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4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4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4800" kern="1200">
        <a:solidFill>
          <a:schemeClr val="tx1"/>
        </a:solidFill>
        <a:latin typeface="Times New Roman" pitchFamily="18" charset="0"/>
        <a:ea typeface="+mn-ea"/>
        <a:cs typeface="+mn-cs"/>
      </a:defRPr>
    </a:lvl5pPr>
    <a:lvl6pPr marL="2286000" algn="l" defTabSz="914400" rtl="0" eaLnBrk="1" latinLnBrk="0" hangingPunct="1">
      <a:defRPr sz="4800" kern="1200">
        <a:solidFill>
          <a:schemeClr val="tx1"/>
        </a:solidFill>
        <a:latin typeface="Times New Roman" pitchFamily="18" charset="0"/>
        <a:ea typeface="+mn-ea"/>
        <a:cs typeface="+mn-cs"/>
      </a:defRPr>
    </a:lvl6pPr>
    <a:lvl7pPr marL="2743200" algn="l" defTabSz="914400" rtl="0" eaLnBrk="1" latinLnBrk="0" hangingPunct="1">
      <a:defRPr sz="4800" kern="1200">
        <a:solidFill>
          <a:schemeClr val="tx1"/>
        </a:solidFill>
        <a:latin typeface="Times New Roman" pitchFamily="18" charset="0"/>
        <a:ea typeface="+mn-ea"/>
        <a:cs typeface="+mn-cs"/>
      </a:defRPr>
    </a:lvl7pPr>
    <a:lvl8pPr marL="3200400" algn="l" defTabSz="914400" rtl="0" eaLnBrk="1" latinLnBrk="0" hangingPunct="1">
      <a:defRPr sz="4800" kern="1200">
        <a:solidFill>
          <a:schemeClr val="tx1"/>
        </a:solidFill>
        <a:latin typeface="Times New Roman" pitchFamily="18" charset="0"/>
        <a:ea typeface="+mn-ea"/>
        <a:cs typeface="+mn-cs"/>
      </a:defRPr>
    </a:lvl8pPr>
    <a:lvl9pPr marL="3657600" algn="l" defTabSz="914400" rtl="0" eaLnBrk="1" latinLnBrk="0" hangingPunct="1">
      <a:defRPr sz="4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00FF"/>
    <a:srgbClr val="CC9900"/>
    <a:srgbClr val="FF9966"/>
    <a:srgbClr val="FFFF66"/>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4" autoAdjust="0"/>
    <p:restoredTop sz="90609" autoAdjust="0"/>
  </p:normalViewPr>
  <p:slideViewPr>
    <p:cSldViewPr>
      <p:cViewPr varScale="1">
        <p:scale>
          <a:sx n="62" d="100"/>
          <a:sy n="62" d="100"/>
        </p:scale>
        <p:origin x="152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24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73DE60C-C5C3-40A3-86FF-3574504B979C}" type="slidenum">
              <a:rPr lang="en-US" altLang="en-US"/>
              <a:pPr>
                <a:defRPr/>
              </a:pPr>
              <a:t>‹#›</a:t>
            </a:fld>
            <a:endParaRPr lang="en-US" altLang="en-US"/>
          </a:p>
        </p:txBody>
      </p:sp>
    </p:spTree>
    <p:extLst>
      <p:ext uri="{BB962C8B-B14F-4D97-AF65-F5344CB8AC3E}">
        <p14:creationId xmlns:p14="http://schemas.microsoft.com/office/powerpoint/2010/main" val="2769181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ABA128-FFDE-4008-90FB-723E1D34D869}" type="slidenum">
              <a:rPr lang="en-US" altLang="en-US"/>
              <a:pPr>
                <a:defRPr/>
              </a:pPr>
              <a:t>‹#›</a:t>
            </a:fld>
            <a:endParaRPr lang="en-US" altLang="en-US"/>
          </a:p>
        </p:txBody>
      </p:sp>
    </p:spTree>
    <p:extLst>
      <p:ext uri="{BB962C8B-B14F-4D97-AF65-F5344CB8AC3E}">
        <p14:creationId xmlns:p14="http://schemas.microsoft.com/office/powerpoint/2010/main" val="393835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568FCA-F584-4288-8AD4-9E2855CA52BA}" type="slidenum">
              <a:rPr lang="en-US" altLang="en-US"/>
              <a:pPr>
                <a:defRPr/>
              </a:pPr>
              <a:t>‹#›</a:t>
            </a:fld>
            <a:endParaRPr lang="en-US" altLang="en-US"/>
          </a:p>
        </p:txBody>
      </p:sp>
    </p:spTree>
    <p:extLst>
      <p:ext uri="{BB962C8B-B14F-4D97-AF65-F5344CB8AC3E}">
        <p14:creationId xmlns:p14="http://schemas.microsoft.com/office/powerpoint/2010/main" val="55631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1A7CF-0AD0-427D-8350-930EDE66AF8D}" type="slidenum">
              <a:rPr lang="en-US" altLang="en-US"/>
              <a:pPr>
                <a:defRPr/>
              </a:pPr>
              <a:t>‹#›</a:t>
            </a:fld>
            <a:endParaRPr lang="en-US" altLang="en-US"/>
          </a:p>
        </p:txBody>
      </p:sp>
    </p:spTree>
    <p:extLst>
      <p:ext uri="{BB962C8B-B14F-4D97-AF65-F5344CB8AC3E}">
        <p14:creationId xmlns:p14="http://schemas.microsoft.com/office/powerpoint/2010/main" val="123584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DB0EB-5A2F-49E4-9BA1-640B83E6A5DB}" type="slidenum">
              <a:rPr lang="en-US" altLang="en-US"/>
              <a:pPr>
                <a:defRPr/>
              </a:pPr>
              <a:t>‹#›</a:t>
            </a:fld>
            <a:endParaRPr lang="en-US" altLang="en-US"/>
          </a:p>
        </p:txBody>
      </p:sp>
    </p:spTree>
    <p:extLst>
      <p:ext uri="{BB962C8B-B14F-4D97-AF65-F5344CB8AC3E}">
        <p14:creationId xmlns:p14="http://schemas.microsoft.com/office/powerpoint/2010/main" val="306171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CF46E6-9421-4530-BDB3-F8A779BDC5B8}" type="slidenum">
              <a:rPr lang="en-US" altLang="en-US"/>
              <a:pPr>
                <a:defRPr/>
              </a:pPr>
              <a:t>‹#›</a:t>
            </a:fld>
            <a:endParaRPr lang="en-US" altLang="en-US"/>
          </a:p>
        </p:txBody>
      </p:sp>
    </p:spTree>
    <p:extLst>
      <p:ext uri="{BB962C8B-B14F-4D97-AF65-F5344CB8AC3E}">
        <p14:creationId xmlns:p14="http://schemas.microsoft.com/office/powerpoint/2010/main" val="1891454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AA8F47-231C-481A-B154-61237F1E17C0}" type="slidenum">
              <a:rPr lang="en-US" altLang="en-US"/>
              <a:pPr>
                <a:defRPr/>
              </a:pPr>
              <a:t>‹#›</a:t>
            </a:fld>
            <a:endParaRPr lang="en-US" altLang="en-US"/>
          </a:p>
        </p:txBody>
      </p:sp>
    </p:spTree>
    <p:extLst>
      <p:ext uri="{BB962C8B-B14F-4D97-AF65-F5344CB8AC3E}">
        <p14:creationId xmlns:p14="http://schemas.microsoft.com/office/powerpoint/2010/main" val="102115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30637F-C2A3-4F49-ADBB-AAF6C5A59B5B}" type="slidenum">
              <a:rPr lang="en-US" altLang="en-US"/>
              <a:pPr>
                <a:defRPr/>
              </a:pPr>
              <a:t>‹#›</a:t>
            </a:fld>
            <a:endParaRPr lang="en-US" altLang="en-US"/>
          </a:p>
        </p:txBody>
      </p:sp>
    </p:spTree>
    <p:extLst>
      <p:ext uri="{BB962C8B-B14F-4D97-AF65-F5344CB8AC3E}">
        <p14:creationId xmlns:p14="http://schemas.microsoft.com/office/powerpoint/2010/main" val="1576413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DFB678-EAEF-40E5-9EE3-BA96D28E45F7}" type="slidenum">
              <a:rPr lang="en-US" altLang="en-US"/>
              <a:pPr>
                <a:defRPr/>
              </a:pPr>
              <a:t>‹#›</a:t>
            </a:fld>
            <a:endParaRPr lang="en-US" altLang="en-US"/>
          </a:p>
        </p:txBody>
      </p:sp>
    </p:spTree>
    <p:extLst>
      <p:ext uri="{BB962C8B-B14F-4D97-AF65-F5344CB8AC3E}">
        <p14:creationId xmlns:p14="http://schemas.microsoft.com/office/powerpoint/2010/main" val="409934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4250DE-5530-483F-AE79-8BB6F2568681}" type="slidenum">
              <a:rPr lang="en-US" altLang="en-US"/>
              <a:pPr>
                <a:defRPr/>
              </a:pPr>
              <a:t>‹#›</a:t>
            </a:fld>
            <a:endParaRPr lang="en-US" altLang="en-US"/>
          </a:p>
        </p:txBody>
      </p:sp>
    </p:spTree>
    <p:extLst>
      <p:ext uri="{BB962C8B-B14F-4D97-AF65-F5344CB8AC3E}">
        <p14:creationId xmlns:p14="http://schemas.microsoft.com/office/powerpoint/2010/main" val="3064140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A14161-C894-451D-AEF1-64E32CF8917C}" type="slidenum">
              <a:rPr lang="en-US" altLang="en-US"/>
              <a:pPr>
                <a:defRPr/>
              </a:pPr>
              <a:t>‹#›</a:t>
            </a:fld>
            <a:endParaRPr lang="en-US" altLang="en-US"/>
          </a:p>
        </p:txBody>
      </p:sp>
    </p:spTree>
    <p:extLst>
      <p:ext uri="{BB962C8B-B14F-4D97-AF65-F5344CB8AC3E}">
        <p14:creationId xmlns:p14="http://schemas.microsoft.com/office/powerpoint/2010/main" val="128749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04C1F8-FEB3-4F8A-B75B-1BDF3F1EFE27}" type="slidenum">
              <a:rPr lang="en-US" altLang="en-US"/>
              <a:pPr>
                <a:defRPr/>
              </a:pPr>
              <a:t>‹#›</a:t>
            </a:fld>
            <a:endParaRPr lang="en-US" altLang="en-US"/>
          </a:p>
        </p:txBody>
      </p:sp>
    </p:spTree>
    <p:extLst>
      <p:ext uri="{BB962C8B-B14F-4D97-AF65-F5344CB8AC3E}">
        <p14:creationId xmlns:p14="http://schemas.microsoft.com/office/powerpoint/2010/main" val="396121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72CF64-6EAC-42A6-9F3C-BD87A7AFE2E0}" type="slidenum">
              <a:rPr lang="en-US" altLang="en-US"/>
              <a:pPr>
                <a:defRPr/>
              </a:pPr>
              <a:t>‹#›</a:t>
            </a:fld>
            <a:endParaRPr lang="en-US" altLang="en-US"/>
          </a:p>
        </p:txBody>
      </p:sp>
    </p:spTree>
    <p:extLst>
      <p:ext uri="{BB962C8B-B14F-4D97-AF65-F5344CB8AC3E}">
        <p14:creationId xmlns:p14="http://schemas.microsoft.com/office/powerpoint/2010/main" val="869271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AA7DE1-A97C-4CA5-B97E-AAC6CF3D06BC}" type="slidenum">
              <a:rPr lang="en-US" altLang="en-US"/>
              <a:pPr>
                <a:defRPr/>
              </a:pPr>
              <a:t>‹#›</a:t>
            </a:fld>
            <a:endParaRPr lang="en-US" altLang="en-US"/>
          </a:p>
        </p:txBody>
      </p:sp>
    </p:spTree>
    <p:extLst>
      <p:ext uri="{BB962C8B-B14F-4D97-AF65-F5344CB8AC3E}">
        <p14:creationId xmlns:p14="http://schemas.microsoft.com/office/powerpoint/2010/main" val="515901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F298B2-CD5D-4C12-9A2A-C167171DC941}" type="slidenum">
              <a:rPr lang="en-US" altLang="en-US"/>
              <a:pPr>
                <a:defRPr/>
              </a:pPr>
              <a:t>‹#›</a:t>
            </a:fld>
            <a:endParaRPr lang="en-US" altLang="en-US"/>
          </a:p>
        </p:txBody>
      </p:sp>
    </p:spTree>
    <p:extLst>
      <p:ext uri="{BB962C8B-B14F-4D97-AF65-F5344CB8AC3E}">
        <p14:creationId xmlns:p14="http://schemas.microsoft.com/office/powerpoint/2010/main" val="3724744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56D754-498D-4925-961D-EDBD8BD533BC}" type="slidenum">
              <a:rPr lang="en-US" altLang="en-US"/>
              <a:pPr>
                <a:defRPr/>
              </a:pPr>
              <a:t>‹#›</a:t>
            </a:fld>
            <a:endParaRPr lang="en-US" altLang="en-US"/>
          </a:p>
        </p:txBody>
      </p:sp>
    </p:spTree>
    <p:extLst>
      <p:ext uri="{BB962C8B-B14F-4D97-AF65-F5344CB8AC3E}">
        <p14:creationId xmlns:p14="http://schemas.microsoft.com/office/powerpoint/2010/main" val="790158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A54CF9-5D14-49B9-87B8-9A2C608C7748}" type="slidenum">
              <a:rPr lang="en-US" altLang="en-US"/>
              <a:pPr>
                <a:defRPr/>
              </a:pPr>
              <a:t>‹#›</a:t>
            </a:fld>
            <a:endParaRPr lang="en-US" altLang="en-US"/>
          </a:p>
        </p:txBody>
      </p:sp>
    </p:spTree>
    <p:extLst>
      <p:ext uri="{BB962C8B-B14F-4D97-AF65-F5344CB8AC3E}">
        <p14:creationId xmlns:p14="http://schemas.microsoft.com/office/powerpoint/2010/main" val="362397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C1A844-23F8-439B-BE63-A1AD78C128AE}" type="slidenum">
              <a:rPr lang="en-US" altLang="en-US"/>
              <a:pPr>
                <a:defRPr/>
              </a:pPr>
              <a:t>‹#›</a:t>
            </a:fld>
            <a:endParaRPr lang="en-US" altLang="en-US"/>
          </a:p>
        </p:txBody>
      </p:sp>
    </p:spTree>
    <p:extLst>
      <p:ext uri="{BB962C8B-B14F-4D97-AF65-F5344CB8AC3E}">
        <p14:creationId xmlns:p14="http://schemas.microsoft.com/office/powerpoint/2010/main" val="73256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457200" y="1600200"/>
            <a:ext cx="8229600" cy="4525963"/>
          </a:xfrm>
        </p:spPr>
        <p:txBody>
          <a:bodyPr/>
          <a:lstStyle/>
          <a:p>
            <a:pPr lvl="0"/>
            <a:endParaRPr lang="vi-VN"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123BD9-4F76-4D74-AFD2-28B012DE26D4}" type="slidenum">
              <a:rPr lang="en-US" altLang="en-US"/>
              <a:pPr>
                <a:defRPr/>
              </a:pPr>
              <a:t>‹#›</a:t>
            </a:fld>
            <a:endParaRPr lang="en-US" altLang="en-US"/>
          </a:p>
        </p:txBody>
      </p:sp>
    </p:spTree>
    <p:extLst>
      <p:ext uri="{BB962C8B-B14F-4D97-AF65-F5344CB8AC3E}">
        <p14:creationId xmlns:p14="http://schemas.microsoft.com/office/powerpoint/2010/main" val="2932574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F31968-B4B5-44C2-81AB-CDD340F59E1F}" type="slidenum">
              <a:rPr lang="en-US" altLang="en-US"/>
              <a:pPr>
                <a:defRPr/>
              </a:pPr>
              <a:t>‹#›</a:t>
            </a:fld>
            <a:endParaRPr lang="en-US" altLang="en-US"/>
          </a:p>
        </p:txBody>
      </p:sp>
    </p:spTree>
    <p:extLst>
      <p:ext uri="{BB962C8B-B14F-4D97-AF65-F5344CB8AC3E}">
        <p14:creationId xmlns:p14="http://schemas.microsoft.com/office/powerpoint/2010/main" val="78190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E5B40-5E92-49CB-8111-F0D03E6CDDC0}" type="slidenum">
              <a:rPr lang="en-US" altLang="en-US"/>
              <a:pPr>
                <a:defRPr/>
              </a:pPr>
              <a:t>‹#›</a:t>
            </a:fld>
            <a:endParaRPr lang="en-US" altLang="en-US"/>
          </a:p>
        </p:txBody>
      </p:sp>
    </p:spTree>
    <p:extLst>
      <p:ext uri="{BB962C8B-B14F-4D97-AF65-F5344CB8AC3E}">
        <p14:creationId xmlns:p14="http://schemas.microsoft.com/office/powerpoint/2010/main" val="298616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4CE3A-8C35-4A70-841A-AC2C98121AC7}" type="slidenum">
              <a:rPr lang="en-US" altLang="en-US"/>
              <a:pPr>
                <a:defRPr/>
              </a:pPr>
              <a:t>‹#›</a:t>
            </a:fld>
            <a:endParaRPr lang="en-US" altLang="en-US"/>
          </a:p>
        </p:txBody>
      </p:sp>
    </p:spTree>
    <p:extLst>
      <p:ext uri="{BB962C8B-B14F-4D97-AF65-F5344CB8AC3E}">
        <p14:creationId xmlns:p14="http://schemas.microsoft.com/office/powerpoint/2010/main" val="63704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DE4864-EA31-4661-AE9B-827956522DFF}" type="slidenum">
              <a:rPr lang="en-US" altLang="en-US"/>
              <a:pPr>
                <a:defRPr/>
              </a:pPr>
              <a:t>‹#›</a:t>
            </a:fld>
            <a:endParaRPr lang="en-US" altLang="en-US"/>
          </a:p>
        </p:txBody>
      </p:sp>
    </p:spTree>
    <p:extLst>
      <p:ext uri="{BB962C8B-B14F-4D97-AF65-F5344CB8AC3E}">
        <p14:creationId xmlns:p14="http://schemas.microsoft.com/office/powerpoint/2010/main" val="79344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161381-5327-4192-9E01-3912A2D34418}" type="slidenum">
              <a:rPr lang="en-US" altLang="en-US"/>
              <a:pPr>
                <a:defRPr/>
              </a:pPr>
              <a:t>‹#›</a:t>
            </a:fld>
            <a:endParaRPr lang="en-US" altLang="en-US"/>
          </a:p>
        </p:txBody>
      </p:sp>
    </p:spTree>
    <p:extLst>
      <p:ext uri="{BB962C8B-B14F-4D97-AF65-F5344CB8AC3E}">
        <p14:creationId xmlns:p14="http://schemas.microsoft.com/office/powerpoint/2010/main" val="174797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392B3F-F3FC-48A9-9815-001DB95AAF14}" type="slidenum">
              <a:rPr lang="en-US" altLang="en-US"/>
              <a:pPr>
                <a:defRPr/>
              </a:pPr>
              <a:t>‹#›</a:t>
            </a:fld>
            <a:endParaRPr lang="en-US" altLang="en-US"/>
          </a:p>
        </p:txBody>
      </p:sp>
    </p:spTree>
    <p:extLst>
      <p:ext uri="{BB962C8B-B14F-4D97-AF65-F5344CB8AC3E}">
        <p14:creationId xmlns:p14="http://schemas.microsoft.com/office/powerpoint/2010/main" val="147646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ABF54F-08F1-4981-957A-268ABEF85D56}" type="slidenum">
              <a:rPr lang="en-US" altLang="en-US"/>
              <a:pPr>
                <a:defRPr/>
              </a:pPr>
              <a:t>‹#›</a:t>
            </a:fld>
            <a:endParaRPr lang="en-US" altLang="en-US"/>
          </a:p>
        </p:txBody>
      </p:sp>
    </p:spTree>
    <p:extLst>
      <p:ext uri="{BB962C8B-B14F-4D97-AF65-F5344CB8AC3E}">
        <p14:creationId xmlns:p14="http://schemas.microsoft.com/office/powerpoint/2010/main" val="3774934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9ABE03-EE49-490C-AD1C-3180495A5AA9}" type="slidenum">
              <a:rPr lang="en-US" altLang="en-US"/>
              <a:pPr>
                <a:defRPr/>
              </a:pPr>
              <a:t>‹#›</a:t>
            </a:fld>
            <a:endParaRPr lang="en-US" altLang="en-US"/>
          </a:p>
        </p:txBody>
      </p:sp>
    </p:spTree>
    <p:extLst>
      <p:ext uri="{BB962C8B-B14F-4D97-AF65-F5344CB8AC3E}">
        <p14:creationId xmlns:p14="http://schemas.microsoft.com/office/powerpoint/2010/main" val="27596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7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67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67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46AC0C56-B52A-4BA0-9D3C-21B7A0193E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 id="2147483673" r:id="rId12"/>
    <p:sldLayoutId id="214748367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7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67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67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AC0DAFE-9DEC-47CE-9106-9338A835D4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 id="2147483686" r:id="rId12"/>
    <p:sldLayoutId id="214748368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E:\MUSIC\Ng&#224;y%20Xu&#226;n%20Long%20Ph&#7909;ng%20Sum%20V&#7847;y%20-%20H&#7907;p%20Ca%20_%20Nghe%20nh&#7841;c%20Mp3%20hot%20nh&#7845;t.mp3"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8.jpeg"/><Relationship Id="rId7" Type="http://schemas.openxmlformats.org/officeDocument/2006/relationships/slide" Target="slide16.xml"/><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slide" Target="slide16.xml"/><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gif"/></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45.gif"/><Relationship Id="rId5" Type="http://schemas.openxmlformats.org/officeDocument/2006/relationships/image" Target="../media/image44.gif"/><Relationship Id="rId4" Type="http://schemas.openxmlformats.org/officeDocument/2006/relationships/image" Target="../media/image43.gif"/></Relationships>
</file>

<file path=ppt/slides/_rels/slide1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wmf"/><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5.xml"/><Relationship Id="rId1" Type="http://schemas.openxmlformats.org/officeDocument/2006/relationships/audio" Target="file:///E:\MUSIC\Ng&#224;y%20Xu&#226;n%20Long%20Ph&#7909;ng%20Sum%20V&#7847;y%20-%20H&#7907;p%20Ca%20_%20Nghe%20nh&#7841;c%20Mp3%20hot%20nh&#7845;t.mp3"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abc1.mp4"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hyperlink" Target="abc1.mp4"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74766" name="Ngày Xuân Long Phụng Sum Vầy - Hợp Ca _ Nghe nhạc Mp3 hot nhất.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229600" y="6096000"/>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Bellcol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129160">
            <a:off x="-33338" y="9525"/>
            <a:ext cx="171926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Bellcol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382142">
            <a:off x="7685088" y="101600"/>
            <a:ext cx="16764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Bellcol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752468">
            <a:off x="-134144" y="5501482"/>
            <a:ext cx="16843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Bellcol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8003096">
            <a:off x="7670006" y="5526882"/>
            <a:ext cx="16462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15"/>
          <p:cNvSpPr>
            <a:spLocks noChangeArrowheads="1"/>
          </p:cNvSpPr>
          <p:nvPr/>
        </p:nvSpPr>
        <p:spPr bwMode="auto">
          <a:xfrm>
            <a:off x="609600" y="3886200"/>
            <a:ext cx="574675" cy="485775"/>
          </a:xfrm>
          <a:prstGeom prst="star4">
            <a:avLst>
              <a:gd name="adj" fmla="val 12431"/>
            </a:avLst>
          </a:prstGeom>
          <a:solidFill>
            <a:srgbClr val="FF3399"/>
          </a:solidFill>
          <a:ln w="12700" cap="sq">
            <a:solidFill>
              <a:schemeClr val="tx1"/>
            </a:solidFill>
            <a:miter lim="800000"/>
            <a:headEnd type="none" w="sm" len="sm"/>
            <a:tailEnd type="none" w="sm" len="sm"/>
          </a:ln>
        </p:spPr>
        <p:txBody>
          <a:bodyPr wrap="none" anchor="ctr"/>
          <a:lstStyle/>
          <a:p>
            <a:pPr eaLnBrk="1" hangingPunct="1"/>
            <a:endParaRPr lang="vi-VN" altLang="vi-VN">
              <a:solidFill>
                <a:srgbClr val="000000"/>
              </a:solidFill>
            </a:endParaRPr>
          </a:p>
        </p:txBody>
      </p:sp>
      <p:sp>
        <p:nvSpPr>
          <p:cNvPr id="31" name="AutoShape 15"/>
          <p:cNvSpPr>
            <a:spLocks noChangeArrowheads="1"/>
          </p:cNvSpPr>
          <p:nvPr/>
        </p:nvSpPr>
        <p:spPr bwMode="auto">
          <a:xfrm>
            <a:off x="7924800" y="3810000"/>
            <a:ext cx="574675" cy="485775"/>
          </a:xfrm>
          <a:prstGeom prst="star4">
            <a:avLst>
              <a:gd name="adj" fmla="val 12431"/>
            </a:avLst>
          </a:prstGeom>
          <a:solidFill>
            <a:srgbClr val="FF3399"/>
          </a:solidFill>
          <a:ln w="12700" cap="sq">
            <a:solidFill>
              <a:schemeClr val="tx1"/>
            </a:solidFill>
            <a:miter lim="800000"/>
            <a:headEnd type="none" w="sm" len="sm"/>
            <a:tailEnd type="none" w="sm" len="sm"/>
          </a:ln>
        </p:spPr>
        <p:txBody>
          <a:bodyPr wrap="none" anchor="ctr"/>
          <a:lstStyle/>
          <a:p>
            <a:pPr eaLnBrk="1" hangingPunct="1"/>
            <a:endParaRPr lang="vi-VN" altLang="vi-VN">
              <a:solidFill>
                <a:srgbClr val="000000"/>
              </a:solidFill>
            </a:endParaRPr>
          </a:p>
        </p:txBody>
      </p:sp>
      <p:sp>
        <p:nvSpPr>
          <p:cNvPr id="3081" name="Rectangle 10"/>
          <p:cNvSpPr>
            <a:spLocks noChangeArrowheads="1"/>
          </p:cNvSpPr>
          <p:nvPr/>
        </p:nvSpPr>
        <p:spPr bwMode="auto">
          <a:xfrm>
            <a:off x="0" y="817612"/>
            <a:ext cx="9144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en-US" sz="3200" b="1" dirty="0">
                <a:solidFill>
                  <a:srgbClr val="0000CC"/>
                </a:solidFill>
                <a:cs typeface="Arial" charset="0"/>
              </a:rPr>
              <a:t>TRƯỜNG TIỂU HỌC SÀI ĐỒNG</a:t>
            </a:r>
          </a:p>
        </p:txBody>
      </p:sp>
      <p:sp>
        <p:nvSpPr>
          <p:cNvPr id="3082" name="Content Placeholder 5"/>
          <p:cNvSpPr txBox="1">
            <a:spLocks/>
          </p:cNvSpPr>
          <p:nvPr/>
        </p:nvSpPr>
        <p:spPr bwMode="auto">
          <a:xfrm>
            <a:off x="228600" y="1874955"/>
            <a:ext cx="84296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spcBef>
                <a:spcPct val="20000"/>
              </a:spcBef>
            </a:pPr>
            <a:r>
              <a:rPr lang="en-US" altLang="en-US" sz="4000" b="1" dirty="0" err="1">
                <a:solidFill>
                  <a:srgbClr val="C00000"/>
                </a:solidFill>
                <a:cs typeface="Times New Roman" pitchFamily="18" charset="0"/>
              </a:rPr>
              <a:t>Bài</a:t>
            </a:r>
            <a:r>
              <a:rPr lang="en-US" altLang="en-US" sz="4000" b="1" dirty="0">
                <a:solidFill>
                  <a:srgbClr val="C00000"/>
                </a:solidFill>
                <a:cs typeface="Times New Roman" pitchFamily="18" charset="0"/>
              </a:rPr>
              <a:t> </a:t>
            </a:r>
            <a:r>
              <a:rPr lang="en-US" altLang="en-US" sz="4000" b="1" dirty="0" err="1">
                <a:solidFill>
                  <a:srgbClr val="C00000"/>
                </a:solidFill>
                <a:cs typeface="Times New Roman" pitchFamily="18" charset="0"/>
              </a:rPr>
              <a:t>giảng</a:t>
            </a:r>
            <a:r>
              <a:rPr lang="en-US" altLang="en-US" sz="4000" b="1" dirty="0">
                <a:solidFill>
                  <a:srgbClr val="C00000"/>
                </a:solidFill>
                <a:cs typeface="Times New Roman" pitchFamily="18" charset="0"/>
              </a:rPr>
              <a:t>: </a:t>
            </a:r>
            <a:r>
              <a:rPr lang="en-US" altLang="en-US" sz="4000" b="1" dirty="0" err="1">
                <a:solidFill>
                  <a:srgbClr val="C00000"/>
                </a:solidFill>
                <a:cs typeface="Times New Roman" pitchFamily="18" charset="0"/>
              </a:rPr>
              <a:t>Luyện</a:t>
            </a:r>
            <a:r>
              <a:rPr lang="en-US" altLang="en-US" sz="4000" b="1" dirty="0">
                <a:solidFill>
                  <a:srgbClr val="C00000"/>
                </a:solidFill>
                <a:cs typeface="Times New Roman" pitchFamily="18" charset="0"/>
              </a:rPr>
              <a:t> </a:t>
            </a:r>
            <a:r>
              <a:rPr lang="en-US" altLang="en-US" sz="4000" b="1" dirty="0" err="1">
                <a:solidFill>
                  <a:srgbClr val="C00000"/>
                </a:solidFill>
                <a:cs typeface="Times New Roman" pitchFamily="18" charset="0"/>
              </a:rPr>
              <a:t>từ</a:t>
            </a:r>
            <a:r>
              <a:rPr lang="en-US" altLang="en-US" sz="4000" b="1" dirty="0">
                <a:solidFill>
                  <a:srgbClr val="C00000"/>
                </a:solidFill>
                <a:cs typeface="Times New Roman" pitchFamily="18" charset="0"/>
              </a:rPr>
              <a:t> </a:t>
            </a:r>
            <a:r>
              <a:rPr lang="en-US" altLang="en-US" sz="4000" b="1" dirty="0" err="1">
                <a:solidFill>
                  <a:srgbClr val="C00000"/>
                </a:solidFill>
                <a:cs typeface="Times New Roman" pitchFamily="18" charset="0"/>
              </a:rPr>
              <a:t>và</a:t>
            </a:r>
            <a:r>
              <a:rPr lang="en-US" altLang="en-US" sz="4000" b="1" dirty="0">
                <a:solidFill>
                  <a:srgbClr val="C00000"/>
                </a:solidFill>
                <a:cs typeface="Times New Roman" pitchFamily="18" charset="0"/>
              </a:rPr>
              <a:t> </a:t>
            </a:r>
            <a:r>
              <a:rPr lang="en-US" altLang="en-US" sz="4000" b="1" dirty="0" err="1">
                <a:solidFill>
                  <a:srgbClr val="C00000"/>
                </a:solidFill>
                <a:cs typeface="Times New Roman" pitchFamily="18" charset="0"/>
              </a:rPr>
              <a:t>câu</a:t>
            </a:r>
            <a:endParaRPr lang="en-US" altLang="en-US" sz="4000" b="1" dirty="0">
              <a:solidFill>
                <a:srgbClr val="C00000"/>
              </a:solidFill>
              <a:cs typeface="Times New Roman" pitchFamily="18" charset="0"/>
            </a:endParaRPr>
          </a:p>
          <a:p>
            <a:pPr algn="ctr" eaLnBrk="1" hangingPunct="1">
              <a:spcBef>
                <a:spcPct val="20000"/>
              </a:spcBef>
            </a:pPr>
            <a:r>
              <a:rPr lang="en-US" altLang="en-US" sz="4000" b="1" dirty="0" err="1">
                <a:solidFill>
                  <a:srgbClr val="C00000"/>
                </a:solidFill>
                <a:cs typeface="Times New Roman" pitchFamily="18" charset="0"/>
              </a:rPr>
              <a:t>Lớp</a:t>
            </a:r>
            <a:r>
              <a:rPr lang="en-US" altLang="en-US" sz="4000" b="1" dirty="0">
                <a:solidFill>
                  <a:srgbClr val="C00000"/>
                </a:solidFill>
                <a:cs typeface="Times New Roman" pitchFamily="18" charset="0"/>
              </a:rPr>
              <a:t>:  4</a:t>
            </a:r>
          </a:p>
          <a:p>
            <a:pPr algn="ctr" eaLnBrk="1" hangingPunct="1">
              <a:spcBef>
                <a:spcPct val="20000"/>
              </a:spcBef>
            </a:pPr>
            <a:endParaRPr lang="en-US" altLang="en-US" sz="4000" b="1" dirty="0">
              <a:solidFill>
                <a:srgbClr val="C00000"/>
              </a:solidFill>
              <a:cs typeface="Times New Roman" pitchFamily="18" charset="0"/>
            </a:endParaRPr>
          </a:p>
        </p:txBody>
      </p:sp>
      <p:sp>
        <p:nvSpPr>
          <p:cNvPr id="11" name="Rectangle 10"/>
          <p:cNvSpPr>
            <a:spLocks noChangeArrowheads="1"/>
          </p:cNvSpPr>
          <p:nvPr/>
        </p:nvSpPr>
        <p:spPr bwMode="auto">
          <a:xfrm>
            <a:off x="-128588" y="3188421"/>
            <a:ext cx="9144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en-US" sz="3200" b="1" dirty="0" smtClean="0">
                <a:solidFill>
                  <a:srgbClr val="0000CC"/>
                </a:solidFill>
                <a:cs typeface="Arial" charset="0"/>
              </a:rPr>
              <a:t>GV: TRẦN THỊ HẠNH</a:t>
            </a:r>
            <a:endParaRPr lang="en-US" altLang="en-US" sz="3200" b="1" dirty="0">
              <a:solidFill>
                <a:srgbClr val="0000CC"/>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6433" fill="hold"/>
                                        <p:tgtEl>
                                          <p:spTgt spid="74766"/>
                                        </p:tgtEl>
                                      </p:cBhvr>
                                    </p:cmd>
                                  </p:childTnLst>
                                </p:cTn>
                              </p:par>
                            </p:childTnLst>
                          </p:cTn>
                        </p:par>
                        <p:par>
                          <p:cTn id="7" fill="hold" nodeType="afterGroup">
                            <p:stCondLst>
                              <p:cond delay="186433"/>
                            </p:stCondLst>
                            <p:childTnLst>
                              <p:par>
                                <p:cTn id="8" presetID="9" presetClass="entr" presetSubtype="0" repeatCount="indefinite"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2000"/>
                                        <p:tgtEl>
                                          <p:spTgt spid="27"/>
                                        </p:tgtEl>
                                      </p:cBhvr>
                                    </p:animEffect>
                                  </p:childTnLst>
                                  <p:subTnLst>
                                    <p:audio>
                                      <p:cMediaNode vol="100000">
                                        <p:cTn display="0" masterRel="sameClick">
                                          <p:stCondLst>
                                            <p:cond evt="begin" delay="0">
                                              <p:tn val="8"/>
                                            </p:cond>
                                          </p:stCondLst>
                                          <p:endCondLst>
                                            <p:cond evt="onStopAudio" delay="0">
                                              <p:tgtEl>
                                                <p:sldTgt/>
                                              </p:tgtEl>
                                            </p:cond>
                                          </p:endCondLst>
                                        </p:cTn>
                                        <p:tgtEl>
                                          <p:sndTgt r:embed="rId3" name="explode.wav"/>
                                        </p:tgtEl>
                                      </p:cMediaNode>
                                    </p:audio>
                                  </p:subTnLst>
                                </p:cTn>
                              </p:par>
                            </p:childTnLst>
                          </p:cTn>
                        </p:par>
                        <p:par>
                          <p:cTn id="11" fill="hold" nodeType="afterGroup">
                            <p:stCondLst>
                              <p:cond delay="188433"/>
                            </p:stCondLst>
                            <p:childTnLst>
                              <p:par>
                                <p:cTn id="12" presetID="9" presetClass="entr" presetSubtype="0" repeatCount="indefinite"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dissolve">
                                      <p:cBhvr>
                                        <p:cTn id="14" dur="2000"/>
                                        <p:tgtEl>
                                          <p:spTgt spid="31"/>
                                        </p:tgtEl>
                                      </p:cBhvr>
                                    </p:animEffect>
                                  </p:childTnLst>
                                  <p:subTnLst>
                                    <p:audio>
                                      <p:cMediaNode vol="100000">
                                        <p:cTn display="0" masterRel="sameClick">
                                          <p:stCondLst>
                                            <p:cond evt="begin" delay="0">
                                              <p:tn val="12"/>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74766"/>
                </p:tgtEl>
              </p:cMediaNode>
            </p:audio>
          </p:childTnLst>
        </p:cTn>
      </p:par>
    </p:tnLst>
    <p:bldLst>
      <p:bldP spid="27" grpId="0" animBg="1"/>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4"/>
          <p:cNvSpPr>
            <a:spLocks noChangeArrowheads="1"/>
          </p:cNvSpPr>
          <p:nvPr/>
        </p:nvSpPr>
        <p:spPr bwMode="auto">
          <a:xfrm>
            <a:off x="1588" y="2209800"/>
            <a:ext cx="1855787" cy="1295400"/>
          </a:xfrm>
          <a:prstGeom prst="cloudCallout">
            <a:avLst>
              <a:gd name="adj1" fmla="val 36824"/>
              <a:gd name="adj2" fmla="val 90634"/>
            </a:avLst>
          </a:prstGeom>
          <a:solidFill>
            <a:srgbClr val="FF9966"/>
          </a:solidFill>
          <a:ln w="15875">
            <a:solidFill>
              <a:srgbClr val="FF0000"/>
            </a:solidFill>
            <a:prstDash val="sysDot"/>
            <a:round/>
            <a:headEnd/>
            <a:tailEnd/>
          </a:ln>
        </p:spPr>
        <p:txBody>
          <a:bodyPr anchor="ctr"/>
          <a:lstStyle/>
          <a:p>
            <a:pPr algn="ctr" eaLnBrk="1" hangingPunct="1"/>
            <a:r>
              <a:rPr lang="en-US" altLang="en-US" sz="2400" b="1">
                <a:solidFill>
                  <a:srgbClr val="0000FF"/>
                </a:solidFill>
                <a:cs typeface="Times New Roman" pitchFamily="18" charset="0"/>
              </a:rPr>
              <a:t>Phong cảnh</a:t>
            </a:r>
          </a:p>
        </p:txBody>
      </p:sp>
      <p:pic>
        <p:nvPicPr>
          <p:cNvPr id="34823" name="Picture 5" descr="ph476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7162800" cy="4457700"/>
          </a:xfrm>
          <a:prstGeom prst="rect">
            <a:avLst/>
          </a:prstGeom>
          <a:noFill/>
          <a:ln w="38100" cmpd="dbl">
            <a:solidFill>
              <a:srgbClr val="808000"/>
            </a:solidFill>
            <a:miter lim="800000"/>
            <a:headEnd/>
            <a:tailEnd/>
          </a:ln>
          <a:extLst>
            <a:ext uri="{909E8E84-426E-40DD-AFC4-6F175D3DCCD1}">
              <a14:hiddenFill xmlns:a14="http://schemas.microsoft.com/office/drawing/2010/main">
                <a:solidFill>
                  <a:srgbClr val="FFFFFF"/>
                </a:solidFill>
              </a14:hiddenFill>
            </a:ext>
          </a:extLst>
        </p:spPr>
      </p:pic>
      <p:sp>
        <p:nvSpPr>
          <p:cNvPr id="9222" name="Text Box 8"/>
          <p:cNvSpPr txBox="1">
            <a:spLocks noChangeArrowheads="1"/>
          </p:cNvSpPr>
          <p:nvPr/>
        </p:nvSpPr>
        <p:spPr bwMode="auto">
          <a:xfrm>
            <a:off x="0" y="104775"/>
            <a:ext cx="9144000" cy="1200150"/>
          </a:xfrm>
          <a:prstGeom prst="rect">
            <a:avLst/>
          </a:prstGeom>
          <a:gradFill>
            <a:gsLst>
              <a:gs pos="0">
                <a:srgbClr val="FFFF00"/>
              </a:gs>
              <a:gs pos="100000">
                <a:schemeClr val="accent3">
                  <a:lumMod val="0"/>
                  <a:lumOff val="100000"/>
                </a:schemeClr>
              </a:gs>
              <a:gs pos="100000">
                <a:schemeClr val="accent3">
                  <a:lumMod val="100000"/>
                </a:schemeClr>
              </a:gs>
            </a:gsLst>
            <a:lin ang="2700000" scaled="1"/>
          </a:gradFill>
          <a:ln>
            <a:noFill/>
          </a:ln>
        </p:spPr>
        <p:txBody>
          <a:bodyPr>
            <a:spAutoFit/>
          </a:bodyPr>
          <a:lstStyle>
            <a:lvl1pPr>
              <a:defRPr sz="4800">
                <a:solidFill>
                  <a:schemeClr val="tx1"/>
                </a:solidFill>
                <a:latin typeface="Times New Roman" panose="02020603050405020304" pitchFamily="18" charset="0"/>
              </a:defRPr>
            </a:lvl1pPr>
            <a:lvl2pPr marL="742950" indent="-285750">
              <a:defRPr sz="4800">
                <a:solidFill>
                  <a:schemeClr val="tx1"/>
                </a:solidFill>
                <a:latin typeface="Times New Roman" panose="02020603050405020304" pitchFamily="18" charset="0"/>
              </a:defRPr>
            </a:lvl2pPr>
            <a:lvl3pPr marL="1143000" indent="-228600">
              <a:defRPr sz="4800">
                <a:solidFill>
                  <a:schemeClr val="tx1"/>
                </a:solidFill>
                <a:latin typeface="Times New Roman" panose="02020603050405020304" pitchFamily="18" charset="0"/>
              </a:defRPr>
            </a:lvl3pPr>
            <a:lvl4pPr marL="1600200" indent="-228600">
              <a:defRPr sz="4800">
                <a:solidFill>
                  <a:schemeClr val="tx1"/>
                </a:solidFill>
                <a:latin typeface="Times New Roman" panose="02020603050405020304" pitchFamily="18" charset="0"/>
              </a:defRPr>
            </a:lvl4pPr>
            <a:lvl5pPr marL="2057400" indent="-22860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algn="ctr">
              <a:spcBef>
                <a:spcPct val="20000"/>
              </a:spcBef>
              <a:defRPr/>
            </a:pPr>
            <a:r>
              <a:rPr lang="en-US" altLang="en-US" sz="3600" b="1" dirty="0" err="1" smtClean="0">
                <a:solidFill>
                  <a:srgbClr val="0000FF"/>
                </a:solidFill>
              </a:rPr>
              <a:t>Đặt</a:t>
            </a:r>
            <a:r>
              <a:rPr lang="en-US" altLang="en-US" sz="3600" b="1" dirty="0" smtClean="0">
                <a:solidFill>
                  <a:srgbClr val="0000FF"/>
                </a:solidFill>
              </a:rPr>
              <a:t> </a:t>
            </a:r>
            <a:r>
              <a:rPr lang="en-US" altLang="en-US" sz="3600" b="1" dirty="0" err="1" smtClean="0">
                <a:solidFill>
                  <a:srgbClr val="0000FF"/>
                </a:solidFill>
              </a:rPr>
              <a:t>câu</a:t>
            </a:r>
            <a:r>
              <a:rPr lang="en-US" altLang="en-US" sz="3600" b="1" dirty="0" smtClean="0">
                <a:solidFill>
                  <a:srgbClr val="0000FF"/>
                </a:solidFill>
              </a:rPr>
              <a:t> </a:t>
            </a:r>
            <a:r>
              <a:rPr lang="en-US" altLang="en-US" sz="3600" b="1" dirty="0" err="1" smtClean="0">
                <a:solidFill>
                  <a:srgbClr val="0000FF"/>
                </a:solidFill>
              </a:rPr>
              <a:t>với</a:t>
            </a:r>
            <a:r>
              <a:rPr lang="en-US" altLang="en-US" sz="3600" b="1" dirty="0" smtClean="0">
                <a:solidFill>
                  <a:srgbClr val="0000FF"/>
                </a:solidFill>
              </a:rPr>
              <a:t> </a:t>
            </a:r>
            <a:r>
              <a:rPr lang="en-US" altLang="en-US" sz="3600" b="1" dirty="0" err="1" smtClean="0">
                <a:solidFill>
                  <a:srgbClr val="0000FF"/>
                </a:solidFill>
              </a:rPr>
              <a:t>một</a:t>
            </a:r>
            <a:r>
              <a:rPr lang="en-US" altLang="en-US" sz="3600" b="1" dirty="0" smtClean="0">
                <a:solidFill>
                  <a:srgbClr val="0000FF"/>
                </a:solidFill>
              </a:rPr>
              <a:t> </a:t>
            </a:r>
            <a:r>
              <a:rPr lang="en-US" altLang="en-US" sz="3600" b="1" dirty="0" err="1" smtClean="0">
                <a:solidFill>
                  <a:srgbClr val="0000FF"/>
                </a:solidFill>
              </a:rPr>
              <a:t>từ</a:t>
            </a:r>
            <a:r>
              <a:rPr lang="en-US" altLang="en-US" sz="3600" b="1" dirty="0" smtClean="0">
                <a:solidFill>
                  <a:srgbClr val="0000FF"/>
                </a:solidFill>
              </a:rPr>
              <a:t> </a:t>
            </a:r>
            <a:r>
              <a:rPr lang="en-US" altLang="en-US" sz="3600" b="1" dirty="0" err="1" smtClean="0">
                <a:solidFill>
                  <a:srgbClr val="0000FF"/>
                </a:solidFill>
              </a:rPr>
              <a:t>ngữ</a:t>
            </a:r>
            <a:r>
              <a:rPr lang="en-US" altLang="en-US" sz="3600" b="1" dirty="0" smtClean="0">
                <a:solidFill>
                  <a:srgbClr val="0000FF"/>
                </a:solidFill>
              </a:rPr>
              <a:t> </a:t>
            </a:r>
            <a:r>
              <a:rPr lang="en-US" altLang="en-US" sz="3600" b="1" dirty="0" err="1" smtClean="0">
                <a:solidFill>
                  <a:srgbClr val="0000FF"/>
                </a:solidFill>
              </a:rPr>
              <a:t>em</a:t>
            </a:r>
            <a:r>
              <a:rPr lang="en-US" altLang="en-US" sz="3600" b="1" dirty="0" smtClean="0">
                <a:solidFill>
                  <a:srgbClr val="0000FF"/>
                </a:solidFill>
              </a:rPr>
              <a:t> </a:t>
            </a:r>
            <a:r>
              <a:rPr lang="en-US" altLang="en-US" sz="3600" b="1" dirty="0" err="1" smtClean="0">
                <a:solidFill>
                  <a:srgbClr val="0000FF"/>
                </a:solidFill>
              </a:rPr>
              <a:t>được</a:t>
            </a:r>
            <a:r>
              <a:rPr lang="en-US" altLang="en-US" sz="3600" b="1" dirty="0" smtClean="0">
                <a:solidFill>
                  <a:srgbClr val="0000FF"/>
                </a:solidFill>
              </a:rPr>
              <a:t> </a:t>
            </a:r>
            <a:r>
              <a:rPr lang="en-US" altLang="en-US" sz="3600" b="1" dirty="0" err="1" smtClean="0">
                <a:solidFill>
                  <a:srgbClr val="0000FF"/>
                </a:solidFill>
              </a:rPr>
              <a:t>tìm</a:t>
            </a:r>
            <a:r>
              <a:rPr lang="en-US" altLang="en-US" sz="3600" b="1" dirty="0" smtClean="0">
                <a:solidFill>
                  <a:srgbClr val="0000FF"/>
                </a:solidFill>
              </a:rPr>
              <a:t>  </a:t>
            </a:r>
            <a:r>
              <a:rPr lang="en-US" altLang="en-US" sz="3600" b="1" dirty="0" err="1" smtClean="0">
                <a:solidFill>
                  <a:srgbClr val="0000FF"/>
                </a:solidFill>
              </a:rPr>
              <a:t>phù</a:t>
            </a:r>
            <a:r>
              <a:rPr lang="en-US" altLang="en-US" sz="3600" b="1" dirty="0" smtClean="0">
                <a:solidFill>
                  <a:srgbClr val="0000FF"/>
                </a:solidFill>
              </a:rPr>
              <a:t> </a:t>
            </a:r>
            <a:r>
              <a:rPr lang="en-US" altLang="en-US" sz="3600" b="1" dirty="0" err="1" smtClean="0">
                <a:solidFill>
                  <a:srgbClr val="0000FF"/>
                </a:solidFill>
              </a:rPr>
              <a:t>hợp</a:t>
            </a:r>
            <a:r>
              <a:rPr lang="en-US" altLang="en-US" sz="3600" b="1" dirty="0" smtClean="0">
                <a:solidFill>
                  <a:srgbClr val="0000FF"/>
                </a:solidFill>
              </a:rPr>
              <a:t> </a:t>
            </a:r>
            <a:r>
              <a:rPr lang="en-US" altLang="en-US" sz="3600" b="1" dirty="0" err="1" smtClean="0">
                <a:solidFill>
                  <a:srgbClr val="0000FF"/>
                </a:solidFill>
              </a:rPr>
              <a:t>với</a:t>
            </a:r>
            <a:r>
              <a:rPr lang="en-US" altLang="en-US" sz="3600" b="1" dirty="0" smtClean="0">
                <a:solidFill>
                  <a:srgbClr val="0000FF"/>
                </a:solidFill>
              </a:rPr>
              <a:t> </a:t>
            </a:r>
            <a:r>
              <a:rPr lang="en-US" altLang="en-US" sz="3600" b="1" dirty="0" err="1" smtClean="0">
                <a:solidFill>
                  <a:srgbClr val="0000FF"/>
                </a:solidFill>
              </a:rPr>
              <a:t>bức</a:t>
            </a:r>
            <a:r>
              <a:rPr lang="en-US" altLang="en-US" sz="3600" b="1" dirty="0" smtClean="0">
                <a:solidFill>
                  <a:srgbClr val="0000FF"/>
                </a:solidFill>
              </a:rPr>
              <a:t> </a:t>
            </a:r>
            <a:r>
              <a:rPr lang="en-US" altLang="en-US" sz="3600" b="1" dirty="0" err="1" smtClean="0">
                <a:solidFill>
                  <a:srgbClr val="0000FF"/>
                </a:solidFill>
              </a:rPr>
              <a:t>tranh</a:t>
            </a:r>
            <a:endParaRPr lang="en-US" altLang="en-US" sz="3600" dirty="0" smtClean="0">
              <a:solidFill>
                <a:srgbClr val="0000FF"/>
              </a:solidFill>
            </a:endParaRPr>
          </a:p>
        </p:txBody>
      </p:sp>
      <p:sp>
        <p:nvSpPr>
          <p:cNvPr id="34825" name="Text Box 9"/>
          <p:cNvSpPr txBox="1">
            <a:spLocks noChangeArrowheads="1"/>
          </p:cNvSpPr>
          <p:nvPr/>
        </p:nvSpPr>
        <p:spPr bwMode="auto">
          <a:xfrm>
            <a:off x="1143000" y="6172200"/>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a:spcBef>
                <a:spcPct val="20000"/>
              </a:spcBef>
            </a:pPr>
            <a:r>
              <a:rPr lang="en-US" altLang="en-US" sz="2800" b="1">
                <a:solidFill>
                  <a:srgbClr val="006600"/>
                </a:solidFill>
              </a:rPr>
              <a:t>Phong cảnh nơi đây đẹp </a:t>
            </a:r>
            <a:r>
              <a:rPr lang="en-US" altLang="en-US" sz="2800" b="1" u="sng">
                <a:solidFill>
                  <a:srgbClr val="006600"/>
                </a:solidFill>
              </a:rPr>
              <a:t>tuyệt vời.</a:t>
            </a:r>
            <a:endParaRPr lang="en-US" altLang="en-US" sz="2800">
              <a:solidFill>
                <a:srgbClr val="006600"/>
              </a:solidFill>
            </a:endParaRPr>
          </a:p>
        </p:txBody>
      </p:sp>
    </p:spTree>
  </p:cSld>
  <p:clrMapOvr>
    <a:masterClrMapping/>
  </p:clrMapOvr>
  <p:transition spd="slow">
    <p:zoom/>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additive="base">
                                        <p:cTn id="7" dur="500" fill="hold"/>
                                        <p:tgtEl>
                                          <p:spTgt spid="34823"/>
                                        </p:tgtEl>
                                        <p:attrNameLst>
                                          <p:attrName>ppt_x</p:attrName>
                                        </p:attrNameLst>
                                      </p:cBhvr>
                                      <p:tavLst>
                                        <p:tav tm="0">
                                          <p:val>
                                            <p:strVal val="#ppt_x"/>
                                          </p:val>
                                        </p:tav>
                                        <p:tav tm="100000">
                                          <p:val>
                                            <p:strVal val="#ppt_x"/>
                                          </p:val>
                                        </p:tav>
                                      </p:tavLst>
                                    </p:anim>
                                    <p:anim calcmode="lin" valueType="num">
                                      <p:cBhvr additive="base">
                                        <p:cTn id="8" dur="500" fill="hold"/>
                                        <p:tgtEl>
                                          <p:spTgt spid="348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60"/>
                                        </p:tgtEl>
                                        <p:attrNameLst>
                                          <p:attrName>style.visibility</p:attrName>
                                        </p:attrNameLst>
                                      </p:cBhvr>
                                      <p:to>
                                        <p:strVal val="visible"/>
                                      </p:to>
                                    </p:set>
                                    <p:anim calcmode="lin" valueType="num">
                                      <p:cBhvr additive="base">
                                        <p:cTn id="11" dur="500" fill="hold"/>
                                        <p:tgtEl>
                                          <p:spTgt spid="45060"/>
                                        </p:tgtEl>
                                        <p:attrNameLst>
                                          <p:attrName>ppt_x</p:attrName>
                                        </p:attrNameLst>
                                      </p:cBhvr>
                                      <p:tavLst>
                                        <p:tav tm="0">
                                          <p:val>
                                            <p:strVal val="#ppt_x"/>
                                          </p:val>
                                        </p:tav>
                                        <p:tav tm="100000">
                                          <p:val>
                                            <p:strVal val="#ppt_x"/>
                                          </p:val>
                                        </p:tav>
                                      </p:tavLst>
                                    </p:anim>
                                    <p:anim calcmode="lin" valueType="num">
                                      <p:cBhvr additive="base">
                                        <p:cTn id="12"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34825"/>
                                        </p:tgtEl>
                                        <p:attrNameLst>
                                          <p:attrName>style.visibility</p:attrName>
                                        </p:attrNameLst>
                                      </p:cBhvr>
                                      <p:to>
                                        <p:strVal val="visible"/>
                                      </p:to>
                                    </p:set>
                                    <p:anim calcmode="discrete" valueType="clr">
                                      <p:cBhvr override="childStyle">
                                        <p:cTn id="17" dur="80"/>
                                        <p:tgtEl>
                                          <p:spTgt spid="3482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4825"/>
                                        </p:tgtEl>
                                        <p:attrNameLst>
                                          <p:attrName>fillcolor</p:attrName>
                                        </p:attrNameLst>
                                      </p:cBhvr>
                                      <p:tavLst>
                                        <p:tav tm="0">
                                          <p:val>
                                            <p:clrVal>
                                              <a:schemeClr val="accent2"/>
                                            </p:clrVal>
                                          </p:val>
                                        </p:tav>
                                        <p:tav tm="50000">
                                          <p:val>
                                            <p:clrVal>
                                              <a:schemeClr val="hlink"/>
                                            </p:clrVal>
                                          </p:val>
                                        </p:tav>
                                      </p:tavLst>
                                    </p:anim>
                                    <p:set>
                                      <p:cBhvr>
                                        <p:cTn id="19" dur="80"/>
                                        <p:tgtEl>
                                          <p:spTgt spid="348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4" name="Picture 4" descr="DAIS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81713"/>
            <a:ext cx="23622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DAIS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997575"/>
            <a:ext cx="23622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1912" y="4348162"/>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0"/>
          <p:cNvSpPr txBox="1">
            <a:spLocks noChangeArrowheads="1"/>
          </p:cNvSpPr>
          <p:nvPr/>
        </p:nvSpPr>
        <p:spPr bwMode="auto">
          <a:xfrm>
            <a:off x="487363" y="2174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endParaRPr lang="vi-VN" altLang="en-US" sz="1800">
              <a:latin typeface="Arial" charset="0"/>
            </a:endParaRPr>
          </a:p>
        </p:txBody>
      </p:sp>
      <p:sp>
        <p:nvSpPr>
          <p:cNvPr id="6156" name="Text Box 12"/>
          <p:cNvSpPr txBox="1">
            <a:spLocks noChangeArrowheads="1"/>
          </p:cNvSpPr>
          <p:nvPr/>
        </p:nvSpPr>
        <p:spPr bwMode="auto">
          <a:xfrm>
            <a:off x="203200" y="496888"/>
            <a:ext cx="8789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just" eaLnBrk="1" hangingPunct="1"/>
            <a:r>
              <a:rPr lang="en-US" altLang="en-US" sz="3600" b="1">
                <a:solidFill>
                  <a:srgbClr val="0000FF"/>
                </a:solidFill>
                <a:cs typeface="Times New Roman" pitchFamily="18" charset="0"/>
              </a:rPr>
              <a:t>Bài 4: Điền các thành ngữ hoặc cụm từ ở cột A vào  những chỗ thích hợp ở cột B.</a:t>
            </a:r>
          </a:p>
        </p:txBody>
      </p:sp>
      <p:sp>
        <p:nvSpPr>
          <p:cNvPr id="6157" name="Text Box 13"/>
          <p:cNvSpPr txBox="1">
            <a:spLocks noChangeArrowheads="1"/>
          </p:cNvSpPr>
          <p:nvPr/>
        </p:nvSpPr>
        <p:spPr bwMode="auto">
          <a:xfrm>
            <a:off x="1008063" y="2373313"/>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800" b="1">
                <a:solidFill>
                  <a:srgbClr val="0000FF"/>
                </a:solidFill>
                <a:cs typeface="Times New Roman" pitchFamily="18" charset="0"/>
              </a:rPr>
              <a:t>A</a:t>
            </a:r>
          </a:p>
        </p:txBody>
      </p:sp>
      <p:sp>
        <p:nvSpPr>
          <p:cNvPr id="6158" name="Text Box 14"/>
          <p:cNvSpPr txBox="1">
            <a:spLocks noChangeArrowheads="1"/>
          </p:cNvSpPr>
          <p:nvPr/>
        </p:nvSpPr>
        <p:spPr bwMode="auto">
          <a:xfrm>
            <a:off x="5868988" y="2452688"/>
            <a:ext cx="4206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800" b="1">
                <a:solidFill>
                  <a:srgbClr val="0000FF"/>
                </a:solidFill>
                <a:cs typeface="Times New Roman" pitchFamily="18" charset="0"/>
              </a:rPr>
              <a:t>B</a:t>
            </a:r>
          </a:p>
        </p:txBody>
      </p:sp>
      <p:sp>
        <p:nvSpPr>
          <p:cNvPr id="6159" name="Rectangle 15"/>
          <p:cNvSpPr>
            <a:spLocks noChangeArrowheads="1"/>
          </p:cNvSpPr>
          <p:nvPr/>
        </p:nvSpPr>
        <p:spPr bwMode="auto">
          <a:xfrm>
            <a:off x="84138" y="3076575"/>
            <a:ext cx="2770187" cy="3006725"/>
          </a:xfrm>
          <a:prstGeom prst="rect">
            <a:avLst/>
          </a:prstGeom>
          <a:solidFill>
            <a:srgbClr val="FFFFFF"/>
          </a:solidFill>
          <a:ln w="9525">
            <a:solidFill>
              <a:schemeClr val="tx1"/>
            </a:solidFill>
            <a:miter lim="800000"/>
            <a:headEnd/>
            <a:tailEnd/>
          </a:ln>
        </p:spPr>
        <p:txBody>
          <a:bodyPr wrap="none" anchor="ctr"/>
          <a:lstStyle/>
          <a:p>
            <a:pPr eaLnBrk="1" hangingPunct="1"/>
            <a:endParaRPr lang="vi-VN" altLang="en-US" sz="2400">
              <a:cs typeface="Times New Roman" pitchFamily="18" charset="0"/>
            </a:endParaRPr>
          </a:p>
        </p:txBody>
      </p:sp>
      <p:sp>
        <p:nvSpPr>
          <p:cNvPr id="6160" name="Rectangle 16"/>
          <p:cNvSpPr>
            <a:spLocks noChangeArrowheads="1"/>
          </p:cNvSpPr>
          <p:nvPr/>
        </p:nvSpPr>
        <p:spPr bwMode="auto">
          <a:xfrm>
            <a:off x="2955925" y="3076575"/>
            <a:ext cx="6184900" cy="3005138"/>
          </a:xfrm>
          <a:prstGeom prst="rect">
            <a:avLst/>
          </a:prstGeom>
          <a:solidFill>
            <a:srgbClr val="FFFF66"/>
          </a:solidFill>
          <a:ln w="9525">
            <a:solidFill>
              <a:schemeClr val="tx1"/>
            </a:solidFill>
            <a:miter lim="800000"/>
            <a:headEnd/>
            <a:tailEnd/>
          </a:ln>
        </p:spPr>
        <p:txBody>
          <a:bodyPr wrap="none" anchor="ctr"/>
          <a:lstStyle/>
          <a:p>
            <a:pPr eaLnBrk="1" hangingPunct="1"/>
            <a:endParaRPr lang="vi-VN" altLang="en-US" sz="2400">
              <a:latin typeface="Arial" charset="0"/>
            </a:endParaRPr>
          </a:p>
        </p:txBody>
      </p:sp>
      <p:sp>
        <p:nvSpPr>
          <p:cNvPr id="6162" name="Text Box 18"/>
          <p:cNvSpPr txBox="1">
            <a:spLocks noChangeArrowheads="1"/>
          </p:cNvSpPr>
          <p:nvPr/>
        </p:nvSpPr>
        <p:spPr bwMode="auto">
          <a:xfrm>
            <a:off x="11113" y="3025775"/>
            <a:ext cx="3279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800" b="1">
                <a:solidFill>
                  <a:srgbClr val="0000FF"/>
                </a:solidFill>
                <a:cs typeface="Times New Roman" pitchFamily="18" charset="0"/>
              </a:rPr>
              <a:t>đẹp người đẹp nết</a:t>
            </a:r>
          </a:p>
        </p:txBody>
      </p:sp>
      <p:sp>
        <p:nvSpPr>
          <p:cNvPr id="6163" name="Text Box 19"/>
          <p:cNvSpPr txBox="1">
            <a:spLocks noChangeArrowheads="1"/>
          </p:cNvSpPr>
          <p:nvPr/>
        </p:nvSpPr>
        <p:spPr bwMode="auto">
          <a:xfrm>
            <a:off x="28575" y="4030663"/>
            <a:ext cx="2900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800" b="1">
                <a:solidFill>
                  <a:srgbClr val="0000FF"/>
                </a:solidFill>
                <a:cs typeface="Times New Roman" pitchFamily="18" charset="0"/>
              </a:rPr>
              <a:t>Mặt tươi như hoa</a:t>
            </a:r>
          </a:p>
        </p:txBody>
      </p:sp>
      <p:sp>
        <p:nvSpPr>
          <p:cNvPr id="6166" name="Text Box 22"/>
          <p:cNvSpPr txBox="1">
            <a:spLocks noChangeArrowheads="1"/>
          </p:cNvSpPr>
          <p:nvPr/>
        </p:nvSpPr>
        <p:spPr bwMode="auto">
          <a:xfrm>
            <a:off x="2967038" y="3025775"/>
            <a:ext cx="6026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1200" b="1">
                <a:solidFill>
                  <a:srgbClr val="006600"/>
                </a:solidFill>
                <a:cs typeface="Times New Roman" pitchFamily="18" charset="0"/>
              </a:rPr>
              <a:t>.........................................................................</a:t>
            </a:r>
            <a:r>
              <a:rPr lang="en-US" altLang="en-US" sz="2800" b="1">
                <a:solidFill>
                  <a:srgbClr val="006600"/>
                </a:solidFill>
                <a:cs typeface="Times New Roman" pitchFamily="18" charset="0"/>
              </a:rPr>
              <a:t>em mỉm cười chào mọi người.</a:t>
            </a:r>
          </a:p>
        </p:txBody>
      </p:sp>
      <p:sp>
        <p:nvSpPr>
          <p:cNvPr id="6167" name="Text Box 23"/>
          <p:cNvSpPr txBox="1">
            <a:spLocks noChangeArrowheads="1"/>
          </p:cNvSpPr>
          <p:nvPr/>
        </p:nvSpPr>
        <p:spPr bwMode="auto">
          <a:xfrm>
            <a:off x="2906713" y="4052888"/>
            <a:ext cx="63928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800" b="1">
                <a:solidFill>
                  <a:srgbClr val="006600"/>
                </a:solidFill>
                <a:cs typeface="Times New Roman" pitchFamily="18" charset="0"/>
              </a:rPr>
              <a:t>Ai cũng khen chị Ba</a:t>
            </a:r>
            <a:r>
              <a:rPr lang="en-US" altLang="en-US" sz="1200" b="1">
                <a:solidFill>
                  <a:srgbClr val="006600"/>
                </a:solidFill>
                <a:cs typeface="Times New Roman" pitchFamily="18" charset="0"/>
              </a:rPr>
              <a:t>...............................................................................</a:t>
            </a:r>
          </a:p>
        </p:txBody>
      </p:sp>
      <p:sp>
        <p:nvSpPr>
          <p:cNvPr id="6168" name="Text Box 24"/>
          <p:cNvSpPr txBox="1">
            <a:spLocks noChangeArrowheads="1"/>
          </p:cNvSpPr>
          <p:nvPr/>
        </p:nvSpPr>
        <p:spPr bwMode="auto">
          <a:xfrm>
            <a:off x="2924175" y="4683125"/>
            <a:ext cx="6457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800" b="1">
                <a:solidFill>
                  <a:srgbClr val="006600"/>
                </a:solidFill>
                <a:cs typeface="Times New Roman" pitchFamily="18" charset="0"/>
              </a:rPr>
              <a:t>Ai viết cẩu thả chắc chắn</a:t>
            </a:r>
            <a:r>
              <a:rPr lang="en-US" altLang="en-US" sz="1200" b="1">
                <a:solidFill>
                  <a:srgbClr val="006600"/>
                </a:solidFill>
                <a:cs typeface="Times New Roman" pitchFamily="18" charset="0"/>
              </a:rPr>
              <a:t>............................................................</a:t>
            </a:r>
          </a:p>
        </p:txBody>
      </p:sp>
      <p:sp>
        <p:nvSpPr>
          <p:cNvPr id="18" name="Text Box 20"/>
          <p:cNvSpPr txBox="1">
            <a:spLocks noChangeArrowheads="1"/>
          </p:cNvSpPr>
          <p:nvPr/>
        </p:nvSpPr>
        <p:spPr bwMode="auto">
          <a:xfrm>
            <a:off x="68263" y="4684713"/>
            <a:ext cx="25003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800" b="1">
                <a:solidFill>
                  <a:srgbClr val="0000FF"/>
                </a:solidFill>
                <a:cs typeface="Times New Roman" pitchFamily="18" charset="0"/>
              </a:rPr>
              <a:t>chữ như gà bới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56">
                                            <p:txEl>
                                              <p:pRg st="0" end="0"/>
                                            </p:txEl>
                                          </p:spTgt>
                                        </p:tgtEl>
                                        <p:attrNameLst>
                                          <p:attrName>style.visibility</p:attrName>
                                        </p:attrNameLst>
                                      </p:cBhvr>
                                      <p:to>
                                        <p:strVal val="visible"/>
                                      </p:to>
                                    </p:set>
                                    <p:anim calcmode="lin" valueType="num">
                                      <p:cBhvr additive="base">
                                        <p:cTn id="7" dur="500" fill="hold"/>
                                        <p:tgtEl>
                                          <p:spTgt spid="61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7"/>
                                        </p:tgtEl>
                                        <p:attrNameLst>
                                          <p:attrName>style.visibility</p:attrName>
                                        </p:attrNameLst>
                                      </p:cBhvr>
                                      <p:to>
                                        <p:strVal val="visible"/>
                                      </p:to>
                                    </p:set>
                                    <p:anim calcmode="lin" valueType="num">
                                      <p:cBhvr additive="base">
                                        <p:cTn id="13" dur="500" fill="hold"/>
                                        <p:tgtEl>
                                          <p:spTgt spid="6157"/>
                                        </p:tgtEl>
                                        <p:attrNameLst>
                                          <p:attrName>ppt_x</p:attrName>
                                        </p:attrNameLst>
                                      </p:cBhvr>
                                      <p:tavLst>
                                        <p:tav tm="0">
                                          <p:val>
                                            <p:strVal val="#ppt_x"/>
                                          </p:val>
                                        </p:tav>
                                        <p:tav tm="100000">
                                          <p:val>
                                            <p:strVal val="#ppt_x"/>
                                          </p:val>
                                        </p:tav>
                                      </p:tavLst>
                                    </p:anim>
                                    <p:anim calcmode="lin" valueType="num">
                                      <p:cBhvr additive="base">
                                        <p:cTn id="14" dur="500" fill="hold"/>
                                        <p:tgtEl>
                                          <p:spTgt spid="615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158"/>
                                        </p:tgtEl>
                                        <p:attrNameLst>
                                          <p:attrName>style.visibility</p:attrName>
                                        </p:attrNameLst>
                                      </p:cBhvr>
                                      <p:to>
                                        <p:strVal val="visible"/>
                                      </p:to>
                                    </p:set>
                                    <p:anim calcmode="lin" valueType="num">
                                      <p:cBhvr additive="base">
                                        <p:cTn id="17" dur="500" fill="hold"/>
                                        <p:tgtEl>
                                          <p:spTgt spid="6158"/>
                                        </p:tgtEl>
                                        <p:attrNameLst>
                                          <p:attrName>ppt_x</p:attrName>
                                        </p:attrNameLst>
                                      </p:cBhvr>
                                      <p:tavLst>
                                        <p:tav tm="0">
                                          <p:val>
                                            <p:strVal val="#ppt_x"/>
                                          </p:val>
                                        </p:tav>
                                        <p:tav tm="100000">
                                          <p:val>
                                            <p:strVal val="#ppt_x"/>
                                          </p:val>
                                        </p:tav>
                                      </p:tavLst>
                                    </p:anim>
                                    <p:anim calcmode="lin" valueType="num">
                                      <p:cBhvr additive="base">
                                        <p:cTn id="18"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159"/>
                                        </p:tgtEl>
                                        <p:attrNameLst>
                                          <p:attrName>style.visibility</p:attrName>
                                        </p:attrNameLst>
                                      </p:cBhvr>
                                      <p:to>
                                        <p:strVal val="visible"/>
                                      </p:to>
                                    </p:set>
                                    <p:anim calcmode="lin" valueType="num">
                                      <p:cBhvr additive="base">
                                        <p:cTn id="23" dur="500" fill="hold"/>
                                        <p:tgtEl>
                                          <p:spTgt spid="6159"/>
                                        </p:tgtEl>
                                        <p:attrNameLst>
                                          <p:attrName>ppt_x</p:attrName>
                                        </p:attrNameLst>
                                      </p:cBhvr>
                                      <p:tavLst>
                                        <p:tav tm="0">
                                          <p:val>
                                            <p:strVal val="#ppt_x"/>
                                          </p:val>
                                        </p:tav>
                                        <p:tav tm="100000">
                                          <p:val>
                                            <p:strVal val="#ppt_x"/>
                                          </p:val>
                                        </p:tav>
                                      </p:tavLst>
                                    </p:anim>
                                    <p:anim calcmode="lin" valueType="num">
                                      <p:cBhvr additive="base">
                                        <p:cTn id="24" dur="500" fill="hold"/>
                                        <p:tgtEl>
                                          <p:spTgt spid="615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iterate type="lt">
                                    <p:tmPct val="0"/>
                                  </p:iterate>
                                  <p:childTnLst>
                                    <p:set>
                                      <p:cBhvr>
                                        <p:cTn id="26" dur="1" fill="hold">
                                          <p:stCondLst>
                                            <p:cond delay="0"/>
                                          </p:stCondLst>
                                        </p:cTn>
                                        <p:tgtEl>
                                          <p:spTgt spid="6162">
                                            <p:txEl>
                                              <p:pRg st="0" end="0"/>
                                            </p:txEl>
                                          </p:spTgt>
                                        </p:tgtEl>
                                        <p:attrNameLst>
                                          <p:attrName>style.visibility</p:attrName>
                                        </p:attrNameLst>
                                      </p:cBhvr>
                                      <p:to>
                                        <p:strVal val="visible"/>
                                      </p:to>
                                    </p:set>
                                    <p:anim calcmode="lin" valueType="num">
                                      <p:cBhvr additive="base">
                                        <p:cTn id="27" dur="500" fill="hold"/>
                                        <p:tgtEl>
                                          <p:spTgt spid="616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6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163">
                                            <p:txEl>
                                              <p:pRg st="0" end="0"/>
                                            </p:txEl>
                                          </p:spTgt>
                                        </p:tgtEl>
                                        <p:attrNameLst>
                                          <p:attrName>style.visibility</p:attrName>
                                        </p:attrNameLst>
                                      </p:cBhvr>
                                      <p:to>
                                        <p:strVal val="visible"/>
                                      </p:to>
                                    </p:set>
                                    <p:anim calcmode="lin" valueType="num">
                                      <p:cBhvr additive="base">
                                        <p:cTn id="31" dur="500" fill="hold"/>
                                        <p:tgtEl>
                                          <p:spTgt spid="616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63">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7" presetClass="entr" presetSubtype="0" fill="hold" grpId="0" nodeType="withEffect">
                                  <p:stCondLst>
                                    <p:cond delay="0"/>
                                  </p:stCondLst>
                                  <p:iterate type="lt">
                                    <p:tmPct val="50000"/>
                                  </p:iterate>
                                  <p:childTnLst>
                                    <p:set>
                                      <p:cBhvr>
                                        <p:cTn id="38" dur="1" fill="hold">
                                          <p:stCondLst>
                                            <p:cond delay="0"/>
                                          </p:stCondLst>
                                        </p:cTn>
                                        <p:tgtEl>
                                          <p:spTgt spid="6166"/>
                                        </p:tgtEl>
                                        <p:attrNameLst>
                                          <p:attrName>style.visibility</p:attrName>
                                        </p:attrNameLst>
                                      </p:cBhvr>
                                      <p:to>
                                        <p:strVal val="visible"/>
                                      </p:to>
                                    </p:set>
                                    <p:anim calcmode="discrete" valueType="clr">
                                      <p:cBhvr override="childStyle">
                                        <p:cTn id="39" dur="80"/>
                                        <p:tgtEl>
                                          <p:spTgt spid="6166"/>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166"/>
                                        </p:tgtEl>
                                        <p:attrNameLst>
                                          <p:attrName>fillcolor</p:attrName>
                                        </p:attrNameLst>
                                      </p:cBhvr>
                                      <p:tavLst>
                                        <p:tav tm="0">
                                          <p:val>
                                            <p:clrVal>
                                              <a:schemeClr val="accent2"/>
                                            </p:clrVal>
                                          </p:val>
                                        </p:tav>
                                        <p:tav tm="50000">
                                          <p:val>
                                            <p:clrVal>
                                              <a:schemeClr val="hlink"/>
                                            </p:clrVal>
                                          </p:val>
                                        </p:tav>
                                      </p:tavLst>
                                    </p:anim>
                                    <p:set>
                                      <p:cBhvr>
                                        <p:cTn id="41" dur="80"/>
                                        <p:tgtEl>
                                          <p:spTgt spid="6166"/>
                                        </p:tgtEl>
                                        <p:attrNameLst>
                                          <p:attrName>fill.type</p:attrName>
                                        </p:attrNameLst>
                                      </p:cBhvr>
                                      <p:to>
                                        <p:strVal val="solid"/>
                                      </p:to>
                                    </p:set>
                                  </p:childTnLst>
                                </p:cTn>
                              </p:par>
                              <p:par>
                                <p:cTn id="42" presetID="27" presetClass="entr" presetSubtype="0" fill="hold" nodeType="withEffect">
                                  <p:stCondLst>
                                    <p:cond delay="0"/>
                                  </p:stCondLst>
                                  <p:iterate type="lt">
                                    <p:tmPct val="50000"/>
                                  </p:iterate>
                                  <p:childTnLst>
                                    <p:set>
                                      <p:cBhvr>
                                        <p:cTn id="43" dur="1" fill="hold">
                                          <p:stCondLst>
                                            <p:cond delay="0"/>
                                          </p:stCondLst>
                                        </p:cTn>
                                        <p:tgtEl>
                                          <p:spTgt spid="6167">
                                            <p:txEl>
                                              <p:pRg st="0" end="0"/>
                                            </p:txEl>
                                          </p:spTgt>
                                        </p:tgtEl>
                                        <p:attrNameLst>
                                          <p:attrName>style.visibility</p:attrName>
                                        </p:attrNameLst>
                                      </p:cBhvr>
                                      <p:to>
                                        <p:strVal val="visible"/>
                                      </p:to>
                                    </p:set>
                                    <p:anim calcmode="discrete" valueType="clr">
                                      <p:cBhvr override="childStyle">
                                        <p:cTn id="44" dur="80"/>
                                        <p:tgtEl>
                                          <p:spTgt spid="61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6167">
                                            <p:txEl>
                                              <p:pRg st="0" end="0"/>
                                            </p:txEl>
                                          </p:spTgt>
                                        </p:tgtEl>
                                        <p:attrNameLst>
                                          <p:attrName>fillcolor</p:attrName>
                                        </p:attrNameLst>
                                      </p:cBhvr>
                                      <p:tavLst>
                                        <p:tav tm="0">
                                          <p:val>
                                            <p:clrVal>
                                              <a:schemeClr val="accent2"/>
                                            </p:clrVal>
                                          </p:val>
                                        </p:tav>
                                        <p:tav tm="50000">
                                          <p:val>
                                            <p:clrVal>
                                              <a:schemeClr val="hlink"/>
                                            </p:clrVal>
                                          </p:val>
                                        </p:tav>
                                      </p:tavLst>
                                    </p:anim>
                                    <p:set>
                                      <p:cBhvr>
                                        <p:cTn id="46" dur="80"/>
                                        <p:tgtEl>
                                          <p:spTgt spid="6167">
                                            <p:txEl>
                                              <p:pRg st="0" end="0"/>
                                            </p:txEl>
                                          </p:spTgt>
                                        </p:tgtEl>
                                        <p:attrNameLst>
                                          <p:attrName>fill.type</p:attrName>
                                        </p:attrNameLst>
                                      </p:cBhvr>
                                      <p:to>
                                        <p:strVal val="solid"/>
                                      </p:to>
                                    </p:set>
                                  </p:childTnLst>
                                </p:cTn>
                              </p:par>
                              <p:par>
                                <p:cTn id="47" presetID="27" presetClass="entr" presetSubtype="0" fill="hold" nodeType="withEffect">
                                  <p:stCondLst>
                                    <p:cond delay="0"/>
                                  </p:stCondLst>
                                  <p:iterate type="lt">
                                    <p:tmPct val="50000"/>
                                  </p:iterate>
                                  <p:childTnLst>
                                    <p:set>
                                      <p:cBhvr>
                                        <p:cTn id="48" dur="1" fill="hold">
                                          <p:stCondLst>
                                            <p:cond delay="0"/>
                                          </p:stCondLst>
                                        </p:cTn>
                                        <p:tgtEl>
                                          <p:spTgt spid="6168">
                                            <p:txEl>
                                              <p:pRg st="0" end="0"/>
                                            </p:txEl>
                                          </p:spTgt>
                                        </p:tgtEl>
                                        <p:attrNameLst>
                                          <p:attrName>style.visibility</p:attrName>
                                        </p:attrNameLst>
                                      </p:cBhvr>
                                      <p:to>
                                        <p:strVal val="visible"/>
                                      </p:to>
                                    </p:set>
                                    <p:anim calcmode="discrete" valueType="clr">
                                      <p:cBhvr override="childStyle">
                                        <p:cTn id="49" dur="80"/>
                                        <p:tgtEl>
                                          <p:spTgt spid="61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168">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6168">
                                            <p:txEl>
                                              <p:pRg st="0" end="0"/>
                                            </p:txEl>
                                          </p:spTgt>
                                        </p:tgtEl>
                                        <p:attrNameLst>
                                          <p:attrName>fill.type</p:attrName>
                                        </p:attrNameLst>
                                      </p:cBhvr>
                                      <p:to>
                                        <p:strVal val="solid"/>
                                      </p:to>
                                    </p:set>
                                  </p:childTnLst>
                                </p:cTn>
                              </p:par>
                              <p:par>
                                <p:cTn id="52" presetID="2" presetClass="entr" presetSubtype="4" fill="hold" grpId="0" nodeType="withEffect">
                                  <p:stCondLst>
                                    <p:cond delay="0"/>
                                  </p:stCondLst>
                                  <p:childTnLst>
                                    <p:set>
                                      <p:cBhvr>
                                        <p:cTn id="53" dur="1" fill="hold">
                                          <p:stCondLst>
                                            <p:cond delay="0"/>
                                          </p:stCondLst>
                                        </p:cTn>
                                        <p:tgtEl>
                                          <p:spTgt spid="6160"/>
                                        </p:tgtEl>
                                        <p:attrNameLst>
                                          <p:attrName>style.visibility</p:attrName>
                                        </p:attrNameLst>
                                      </p:cBhvr>
                                      <p:to>
                                        <p:strVal val="visible"/>
                                      </p:to>
                                    </p:set>
                                    <p:anim calcmode="lin" valueType="num">
                                      <p:cBhvr additive="base">
                                        <p:cTn id="54" dur="500" fill="hold"/>
                                        <p:tgtEl>
                                          <p:spTgt spid="6160"/>
                                        </p:tgtEl>
                                        <p:attrNameLst>
                                          <p:attrName>ppt_x</p:attrName>
                                        </p:attrNameLst>
                                      </p:cBhvr>
                                      <p:tavLst>
                                        <p:tav tm="0">
                                          <p:val>
                                            <p:strVal val="#ppt_x"/>
                                          </p:val>
                                        </p:tav>
                                        <p:tav tm="100000">
                                          <p:val>
                                            <p:strVal val="#ppt_x"/>
                                          </p:val>
                                        </p:tav>
                                      </p:tavLst>
                                    </p:anim>
                                    <p:anim calcmode="lin" valueType="num">
                                      <p:cBhvr additive="base">
                                        <p:cTn id="55" dur="500" fill="hold"/>
                                        <p:tgtEl>
                                          <p:spTgt spid="6160"/>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1" presetClass="emph" presetSubtype="0" fill="hold" grpId="1" nodeType="clickEffect">
                                  <p:stCondLst>
                                    <p:cond delay="0"/>
                                  </p:stCondLst>
                                  <p:iterate type="lt">
                                    <p:tmPct val="0"/>
                                  </p:iterate>
                                  <p:childTnLst>
                                    <p:animClr clrSpc="hsl" dir="cw">
                                      <p:cBhvr override="childStyle">
                                        <p:cTn id="59" dur="500" fill="hold"/>
                                        <p:tgtEl>
                                          <p:spTgt spid="6162">
                                            <p:txEl>
                                              <p:pRg st="0" end="0"/>
                                            </p:txEl>
                                          </p:spTgt>
                                        </p:tgtEl>
                                        <p:attrNameLst>
                                          <p:attrName>style.color</p:attrName>
                                        </p:attrNameLst>
                                      </p:cBhvr>
                                      <p:by>
                                        <p:hsl h="7200000" s="0" l="0"/>
                                      </p:by>
                                    </p:animClr>
                                    <p:animClr clrSpc="hsl" dir="cw">
                                      <p:cBhvr>
                                        <p:cTn id="60" dur="500" fill="hold"/>
                                        <p:tgtEl>
                                          <p:spTgt spid="6162">
                                            <p:txEl>
                                              <p:pRg st="0" end="0"/>
                                            </p:txEl>
                                          </p:spTgt>
                                        </p:tgtEl>
                                        <p:attrNameLst>
                                          <p:attrName>fillcolor</p:attrName>
                                        </p:attrNameLst>
                                      </p:cBhvr>
                                      <p:by>
                                        <p:hsl h="7200000" s="0" l="0"/>
                                      </p:by>
                                    </p:animClr>
                                    <p:animClr clrSpc="hsl" dir="cw">
                                      <p:cBhvr>
                                        <p:cTn id="61" dur="500" fill="hold"/>
                                        <p:tgtEl>
                                          <p:spTgt spid="6162">
                                            <p:txEl>
                                              <p:pRg st="0" end="0"/>
                                            </p:txEl>
                                          </p:spTgt>
                                        </p:tgtEl>
                                        <p:attrNameLst>
                                          <p:attrName>stroke.color</p:attrName>
                                        </p:attrNameLst>
                                      </p:cBhvr>
                                      <p:by>
                                        <p:hsl h="7200000" s="0" l="0"/>
                                      </p:by>
                                    </p:animClr>
                                    <p:set>
                                      <p:cBhvr>
                                        <p:cTn id="62" dur="500" fill="hold"/>
                                        <p:tgtEl>
                                          <p:spTgt spid="6162">
                                            <p:txEl>
                                              <p:pRg st="0" end="0"/>
                                            </p:txEl>
                                          </p:spTgt>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1" presetClass="emph" presetSubtype="0" fill="hold" nodeType="clickEffect">
                                  <p:stCondLst>
                                    <p:cond delay="0"/>
                                  </p:stCondLst>
                                  <p:childTnLst>
                                    <p:animClr clrSpc="hsl" dir="cw">
                                      <p:cBhvr override="childStyle">
                                        <p:cTn id="66" dur="500" fill="hold"/>
                                        <p:tgtEl>
                                          <p:spTgt spid="6163">
                                            <p:txEl>
                                              <p:pRg st="0" end="0"/>
                                            </p:txEl>
                                          </p:spTgt>
                                        </p:tgtEl>
                                        <p:attrNameLst>
                                          <p:attrName>style.color</p:attrName>
                                        </p:attrNameLst>
                                      </p:cBhvr>
                                      <p:by>
                                        <p:hsl h="7200000" s="0" l="0"/>
                                      </p:by>
                                    </p:animClr>
                                    <p:animClr clrSpc="hsl" dir="cw">
                                      <p:cBhvr>
                                        <p:cTn id="67" dur="500" fill="hold"/>
                                        <p:tgtEl>
                                          <p:spTgt spid="6163">
                                            <p:txEl>
                                              <p:pRg st="0" end="0"/>
                                            </p:txEl>
                                          </p:spTgt>
                                        </p:tgtEl>
                                        <p:attrNameLst>
                                          <p:attrName>fillcolor</p:attrName>
                                        </p:attrNameLst>
                                      </p:cBhvr>
                                      <p:by>
                                        <p:hsl h="7200000" s="0" l="0"/>
                                      </p:by>
                                    </p:animClr>
                                    <p:animClr clrSpc="hsl" dir="cw">
                                      <p:cBhvr>
                                        <p:cTn id="68" dur="500" fill="hold"/>
                                        <p:tgtEl>
                                          <p:spTgt spid="6163">
                                            <p:txEl>
                                              <p:pRg st="0" end="0"/>
                                            </p:txEl>
                                          </p:spTgt>
                                        </p:tgtEl>
                                        <p:attrNameLst>
                                          <p:attrName>stroke.color</p:attrName>
                                        </p:attrNameLst>
                                      </p:cBhvr>
                                      <p:by>
                                        <p:hsl h="7200000" s="0" l="0"/>
                                      </p:by>
                                    </p:animClr>
                                    <p:set>
                                      <p:cBhvr>
                                        <p:cTn id="69" dur="500" fill="hold"/>
                                        <p:tgtEl>
                                          <p:spTgt spid="6163">
                                            <p:txEl>
                                              <p:pRg st="0" end="0"/>
                                            </p:txEl>
                                          </p:spTgt>
                                        </p:tgtEl>
                                        <p:attrNameLst>
                                          <p:attrName>fill.type</p:attrName>
                                        </p:attrNameLst>
                                      </p:cBhvr>
                                      <p:to>
                                        <p:strVal val="solid"/>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1" presetClass="emph" presetSubtype="0" fill="hold" grpId="1" nodeType="clickEffect">
                                  <p:stCondLst>
                                    <p:cond delay="0"/>
                                  </p:stCondLst>
                                  <p:childTnLst>
                                    <p:animClr clrSpc="hsl" dir="cw">
                                      <p:cBhvr override="childStyle">
                                        <p:cTn id="73" dur="500" fill="hold"/>
                                        <p:tgtEl>
                                          <p:spTgt spid="18"/>
                                        </p:tgtEl>
                                        <p:attrNameLst>
                                          <p:attrName>style.color</p:attrName>
                                        </p:attrNameLst>
                                      </p:cBhvr>
                                      <p:by>
                                        <p:hsl h="7200000" s="0" l="0"/>
                                      </p:by>
                                    </p:animClr>
                                    <p:animClr clrSpc="hsl" dir="cw">
                                      <p:cBhvr>
                                        <p:cTn id="74" dur="500" fill="hold"/>
                                        <p:tgtEl>
                                          <p:spTgt spid="18"/>
                                        </p:tgtEl>
                                        <p:attrNameLst>
                                          <p:attrName>fillcolor</p:attrName>
                                        </p:attrNameLst>
                                      </p:cBhvr>
                                      <p:by>
                                        <p:hsl h="7200000" s="0" l="0"/>
                                      </p:by>
                                    </p:animClr>
                                    <p:animClr clrSpc="hsl" dir="cw">
                                      <p:cBhvr>
                                        <p:cTn id="75" dur="500" fill="hold"/>
                                        <p:tgtEl>
                                          <p:spTgt spid="18"/>
                                        </p:tgtEl>
                                        <p:attrNameLst>
                                          <p:attrName>stroke.color</p:attrName>
                                        </p:attrNameLst>
                                      </p:cBhvr>
                                      <p:by>
                                        <p:hsl h="7200000" s="0" l="0"/>
                                      </p:by>
                                    </p:animClr>
                                    <p:set>
                                      <p:cBhvr>
                                        <p:cTn id="76" dur="500" fill="hold"/>
                                        <p:tgtEl>
                                          <p:spTgt spid="18"/>
                                        </p:tgtEl>
                                        <p:attrNameLst>
                                          <p:attrName>fill.type</p:attrName>
                                        </p:attrNameLst>
                                      </p:cBhvr>
                                      <p:to>
                                        <p:strVal val="solid"/>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49" presetClass="path" presetSubtype="0" accel="50000" decel="50000" fill="hold" grpId="2" nodeType="clickEffect">
                                  <p:stCondLst>
                                    <p:cond delay="0"/>
                                  </p:stCondLst>
                                  <p:iterate type="lt">
                                    <p:tmPct val="0"/>
                                  </p:iterate>
                                  <p:childTnLst>
                                    <p:animMotion origin="layout" path="M 0.01372 -0.00186 L 0.66771 0.14699 " pathEditMode="relative" rAng="0" ptsTypes="AA">
                                      <p:cBhvr>
                                        <p:cTn id="80" dur="2000" fill="hold"/>
                                        <p:tgtEl>
                                          <p:spTgt spid="6162">
                                            <p:txEl>
                                              <p:pRg st="0" end="0"/>
                                            </p:txEl>
                                          </p:spTgt>
                                        </p:tgtEl>
                                        <p:attrNameLst>
                                          <p:attrName>ppt_x</p:attrName>
                                          <p:attrName>ppt_y</p:attrName>
                                        </p:attrNameLst>
                                      </p:cBhvr>
                                      <p:rCtr x="32691" y="7431"/>
                                    </p:animMotion>
                                  </p:childTnLst>
                                </p:cTn>
                              </p:par>
                            </p:childTnLst>
                          </p:cTn>
                        </p:par>
                      </p:childTnLst>
                    </p:cTn>
                  </p:par>
                  <p:par>
                    <p:cTn id="81" fill="hold" nodeType="clickPar">
                      <p:stCondLst>
                        <p:cond delay="indefinite"/>
                      </p:stCondLst>
                      <p:childTnLst>
                        <p:par>
                          <p:cTn id="82" fill="hold" nodeType="withGroup">
                            <p:stCondLst>
                              <p:cond delay="0"/>
                            </p:stCondLst>
                            <p:childTnLst>
                              <p:par>
                                <p:cTn id="83" presetID="56" presetClass="path" presetSubtype="0" accel="50000" decel="50000" fill="hold" grpId="1" nodeType="clickEffect">
                                  <p:stCondLst>
                                    <p:cond delay="0"/>
                                  </p:stCondLst>
                                  <p:childTnLst>
                                    <p:animMotion origin="layout" path="M -0.00468 -2.96296E-6 L 0.31823 -0.14745 " pathEditMode="relative" rAng="0" ptsTypes="AA">
                                      <p:cBhvr>
                                        <p:cTn id="84" dur="2000" fill="hold"/>
                                        <p:tgtEl>
                                          <p:spTgt spid="6163">
                                            <p:txEl>
                                              <p:pRg st="0" end="0"/>
                                            </p:txEl>
                                          </p:spTgt>
                                        </p:tgtEl>
                                        <p:attrNameLst>
                                          <p:attrName>ppt_x</p:attrName>
                                          <p:attrName>ppt_y</p:attrName>
                                        </p:attrNameLst>
                                      </p:cBhvr>
                                      <p:rCtr x="16146" y="-7384"/>
                                    </p:animMotion>
                                  </p:childTnLst>
                                </p:cTn>
                              </p:par>
                            </p:childTnLst>
                          </p:cTn>
                        </p:par>
                      </p:childTnLst>
                    </p:cTn>
                  </p:par>
                  <p:par>
                    <p:cTn id="85" fill="hold" nodeType="clickPar">
                      <p:stCondLst>
                        <p:cond delay="indefinite"/>
                      </p:stCondLst>
                      <p:childTnLst>
                        <p:par>
                          <p:cTn id="86" fill="hold" nodeType="withGroup">
                            <p:stCondLst>
                              <p:cond delay="0"/>
                            </p:stCondLst>
                            <p:childTnLst>
                              <p:par>
                                <p:cTn id="87" presetID="56" presetClass="path" presetSubtype="0" accel="50000" decel="50000" fill="hold" grpId="2" nodeType="clickEffect">
                                  <p:stCondLst>
                                    <p:cond delay="0"/>
                                  </p:stCondLst>
                                  <p:childTnLst>
                                    <p:animMotion origin="layout" path="M 2.77778E-6 -4.81481E-6 L 0.7309 -0.00231 " pathEditMode="relative" rAng="0" ptsTypes="AA">
                                      <p:cBhvr>
                                        <p:cTn id="88" dur="2000" fill="hold"/>
                                        <p:tgtEl>
                                          <p:spTgt spid="18"/>
                                        </p:tgtEl>
                                        <p:attrNameLst>
                                          <p:attrName>ppt_x</p:attrName>
                                          <p:attrName>ppt_y</p:attrName>
                                        </p:attrNameLst>
                                      </p:cBhvr>
                                      <p:rCtr x="36545" y="-116"/>
                                    </p:animMotion>
                                  </p:childTnLst>
                                </p:cTn>
                              </p:par>
                            </p:childTnLst>
                          </p:cTn>
                        </p:par>
                      </p:childTnLst>
                    </p:cTn>
                  </p:par>
                  <p:par>
                    <p:cTn id="89" fill="hold" nodeType="clickPar">
                      <p:stCondLst>
                        <p:cond delay="indefinite"/>
                      </p:stCondLst>
                      <p:childTnLst>
                        <p:par>
                          <p:cTn id="90" fill="hold" nodeType="withGroup">
                            <p:stCondLst>
                              <p:cond delay="0"/>
                            </p:stCondLst>
                            <p:childTnLst>
                              <p:par>
                                <p:cTn id="91" presetID="42" presetClass="exit" presetSubtype="0" fill="hold" grpId="1" nodeType="clickEffect">
                                  <p:stCondLst>
                                    <p:cond delay="0"/>
                                  </p:stCondLst>
                                  <p:childTnLst>
                                    <p:animEffect transition="out" filter="fade">
                                      <p:cBhvr>
                                        <p:cTn id="92" dur="1000"/>
                                        <p:tgtEl>
                                          <p:spTgt spid="6159"/>
                                        </p:tgtEl>
                                      </p:cBhvr>
                                    </p:animEffect>
                                    <p:anim calcmode="lin" valueType="num">
                                      <p:cBhvr>
                                        <p:cTn id="93" dur="1000"/>
                                        <p:tgtEl>
                                          <p:spTgt spid="6159"/>
                                        </p:tgtEl>
                                        <p:attrNameLst>
                                          <p:attrName>ppt_x</p:attrName>
                                        </p:attrNameLst>
                                      </p:cBhvr>
                                      <p:tavLst>
                                        <p:tav tm="0">
                                          <p:val>
                                            <p:strVal val="ppt_x"/>
                                          </p:val>
                                        </p:tav>
                                        <p:tav tm="100000">
                                          <p:val>
                                            <p:strVal val="ppt_x"/>
                                          </p:val>
                                        </p:tav>
                                      </p:tavLst>
                                    </p:anim>
                                    <p:anim calcmode="lin" valueType="num">
                                      <p:cBhvr>
                                        <p:cTn id="94" dur="1000"/>
                                        <p:tgtEl>
                                          <p:spTgt spid="6159"/>
                                        </p:tgtEl>
                                        <p:attrNameLst>
                                          <p:attrName>ppt_y</p:attrName>
                                        </p:attrNameLst>
                                      </p:cBhvr>
                                      <p:tavLst>
                                        <p:tav tm="0">
                                          <p:val>
                                            <p:strVal val="ppt_y"/>
                                          </p:val>
                                        </p:tav>
                                        <p:tav tm="100000">
                                          <p:val>
                                            <p:strVal val="ppt_y+.1"/>
                                          </p:val>
                                        </p:tav>
                                      </p:tavLst>
                                    </p:anim>
                                    <p:set>
                                      <p:cBhvr>
                                        <p:cTn id="95" dur="1" fill="hold">
                                          <p:stCondLst>
                                            <p:cond delay="999"/>
                                          </p:stCondLst>
                                        </p:cTn>
                                        <p:tgtEl>
                                          <p:spTgt spid="6159"/>
                                        </p:tgtEl>
                                        <p:attrNameLst>
                                          <p:attrName>style.visibility</p:attrName>
                                        </p:attrNameLst>
                                      </p:cBhvr>
                                      <p:to>
                                        <p:strVal val="hidden"/>
                                      </p:to>
                                    </p:set>
                                  </p:childTnLst>
                                </p:cTn>
                              </p:par>
                              <p:par>
                                <p:cTn id="96" presetID="18" presetClass="exit" presetSubtype="12" fill="hold" grpId="1" nodeType="withEffect">
                                  <p:stCondLst>
                                    <p:cond delay="0"/>
                                  </p:stCondLst>
                                  <p:childTnLst>
                                    <p:animEffect transition="out" filter="strips(downLeft)">
                                      <p:cBhvr>
                                        <p:cTn id="97" dur="500"/>
                                        <p:tgtEl>
                                          <p:spTgt spid="6157"/>
                                        </p:tgtEl>
                                      </p:cBhvr>
                                    </p:animEffect>
                                    <p:set>
                                      <p:cBhvr>
                                        <p:cTn id="98" dur="1" fill="hold">
                                          <p:stCondLst>
                                            <p:cond delay="499"/>
                                          </p:stCondLst>
                                        </p:cTn>
                                        <p:tgtEl>
                                          <p:spTgt spid="6157"/>
                                        </p:tgtEl>
                                        <p:attrNameLst>
                                          <p:attrName>style.visibility</p:attrName>
                                        </p:attrNameLst>
                                      </p:cBhvr>
                                      <p:to>
                                        <p:strVal val="hidden"/>
                                      </p:to>
                                    </p:set>
                                  </p:childTnLst>
                                </p:cTn>
                              </p:par>
                              <p:par>
                                <p:cTn id="99" presetID="22" presetClass="exit" presetSubtype="4" fill="hold" grpId="1" nodeType="withEffect">
                                  <p:stCondLst>
                                    <p:cond delay="0"/>
                                  </p:stCondLst>
                                  <p:childTnLst>
                                    <p:animEffect transition="out" filter="wipe(down)">
                                      <p:cBhvr>
                                        <p:cTn id="100" dur="500"/>
                                        <p:tgtEl>
                                          <p:spTgt spid="6158"/>
                                        </p:tgtEl>
                                      </p:cBhvr>
                                    </p:animEffect>
                                    <p:set>
                                      <p:cBhvr>
                                        <p:cTn id="101" dur="1" fill="hold">
                                          <p:stCondLst>
                                            <p:cond delay="499"/>
                                          </p:stCondLst>
                                        </p:cTn>
                                        <p:tgtEl>
                                          <p:spTgt spid="61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P spid="6157" grpId="1"/>
      <p:bldP spid="6158" grpId="0"/>
      <p:bldP spid="6158" grpId="1"/>
      <p:bldP spid="6159" grpId="0" animBg="1"/>
      <p:bldP spid="6159" grpId="1" animBg="1"/>
      <p:bldP spid="6160" grpId="0" animBg="1"/>
      <p:bldP spid="6162" grpId="0" build="allAtOnce"/>
      <p:bldP spid="6162" grpId="1" build="allAtOnce"/>
      <p:bldP spid="6162" grpId="2" build="allAtOnce"/>
      <p:bldP spid="6163" grpId="0" build="allAtOnce"/>
      <p:bldP spid="6163" grpId="1" build="allAtOnce"/>
      <p:bldP spid="6166" grpId="0"/>
      <p:bldP spid="18" grpId="0"/>
      <p:bldP spid="18" grpId="1"/>
      <p:bldP spid="18"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75" name="WordArt 11"/>
          <p:cNvSpPr>
            <a:spLocks noChangeArrowheads="1" noChangeShapeType="1" noTextEdit="1"/>
          </p:cNvSpPr>
          <p:nvPr/>
        </p:nvSpPr>
        <p:spPr bwMode="auto">
          <a:xfrm>
            <a:off x="685800" y="1109663"/>
            <a:ext cx="3124200" cy="523875"/>
          </a:xfrm>
          <a:prstGeom prst="rect">
            <a:avLst/>
          </a:prstGeom>
        </p:spPr>
        <p:txBody>
          <a:bodyPr wrap="none" fromWordArt="1">
            <a:prstTxWarp prst="textPlain">
              <a:avLst>
                <a:gd name="adj" fmla="val 50000"/>
              </a:avLst>
            </a:prstTxWarp>
          </a:bodyPr>
          <a:lstStyle/>
          <a:p>
            <a:pPr algn="ctr"/>
            <a:r>
              <a:rPr lang="vi-VN"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TRÒ CHƠI:</a:t>
            </a:r>
            <a:endPar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11276" name="WordArt 12"/>
          <p:cNvSpPr>
            <a:spLocks noChangeArrowheads="1" noChangeShapeType="1" noTextEdit="1"/>
          </p:cNvSpPr>
          <p:nvPr/>
        </p:nvSpPr>
        <p:spPr bwMode="auto">
          <a:xfrm>
            <a:off x="990600" y="1371600"/>
            <a:ext cx="6705600" cy="3048000"/>
          </a:xfrm>
          <a:prstGeom prst="rect">
            <a:avLst/>
          </a:prstGeom>
        </p:spPr>
        <p:txBody>
          <a:bodyPr wrap="none" fromWordArt="1">
            <a:prstTxWarp prst="textCurveUp">
              <a:avLst>
                <a:gd name="adj" fmla="val 40356"/>
              </a:avLst>
            </a:prstTxWarp>
          </a:bodyPr>
          <a:lstStyle/>
          <a:p>
            <a:pPr algn="ctr"/>
            <a:r>
              <a:rPr lang="vi-VN" sz="3600" b="1" kern="10">
                <a:ln w="12700">
                  <a:solidFill>
                    <a:srgbClr val="FF0000"/>
                  </a:solidFill>
                  <a:round/>
                  <a:headEnd/>
                  <a:tailEnd/>
                </a:ln>
                <a:solidFill>
                  <a:srgbClr val="000000"/>
                </a:solidFill>
                <a:effectLst>
                  <a:outerShdw dist="45791" dir="2021404" algn="ctr" rotWithShape="0">
                    <a:srgbClr val="808080">
                      <a:alpha val="79999"/>
                    </a:srgbClr>
                  </a:outerShdw>
                </a:effectLst>
                <a:latin typeface="Times New Roman"/>
                <a:cs typeface="Times New Roman"/>
              </a:rPr>
              <a:t>AI NHANH HƠN</a:t>
            </a:r>
            <a:endParaRPr lang="en-US" sz="3600" b="1" kern="10">
              <a:ln w="12700">
                <a:solidFill>
                  <a:srgbClr val="FF0000"/>
                </a:solidFill>
                <a:round/>
                <a:headEnd/>
                <a:tailEnd/>
              </a:ln>
              <a:solidFill>
                <a:srgbClr val="000000"/>
              </a:solidFill>
              <a:effectLst>
                <a:outerShdw dist="45791" dir="2021404" algn="ctr" rotWithShape="0">
                  <a:srgbClr val="808080">
                    <a:alpha val="79999"/>
                  </a:srgbClr>
                </a:outerShdw>
              </a:effectLst>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 calcmode="lin" valueType="num">
                                      <p:cBhvr additive="base">
                                        <p:cTn id="7" dur="500" fill="hold"/>
                                        <p:tgtEl>
                                          <p:spTgt spid="11275"/>
                                        </p:tgtEl>
                                        <p:attrNameLst>
                                          <p:attrName>ppt_x</p:attrName>
                                        </p:attrNameLst>
                                      </p:cBhvr>
                                      <p:tavLst>
                                        <p:tav tm="0">
                                          <p:val>
                                            <p:strVal val="#ppt_x"/>
                                          </p:val>
                                        </p:tav>
                                        <p:tav tm="100000">
                                          <p:val>
                                            <p:strVal val="#ppt_x"/>
                                          </p:val>
                                        </p:tav>
                                      </p:tavLst>
                                    </p:anim>
                                    <p:anim calcmode="lin" valueType="num">
                                      <p:cBhvr additive="base">
                                        <p:cTn id="8" dur="500" fill="hold"/>
                                        <p:tgtEl>
                                          <p:spTgt spid="1127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276"/>
                                        </p:tgtEl>
                                        <p:attrNameLst>
                                          <p:attrName>style.visibility</p:attrName>
                                        </p:attrNameLst>
                                      </p:cBhvr>
                                      <p:to>
                                        <p:strVal val="visible"/>
                                      </p:to>
                                    </p:set>
                                    <p:anim calcmode="lin" valueType="num">
                                      <p:cBhvr additive="base">
                                        <p:cTn id="12" dur="500" fill="hold"/>
                                        <p:tgtEl>
                                          <p:spTgt spid="11276"/>
                                        </p:tgtEl>
                                        <p:attrNameLst>
                                          <p:attrName>ppt_x</p:attrName>
                                        </p:attrNameLst>
                                      </p:cBhvr>
                                      <p:tavLst>
                                        <p:tav tm="0">
                                          <p:val>
                                            <p:strVal val="#ppt_x"/>
                                          </p:val>
                                        </p:tav>
                                        <p:tav tm="100000">
                                          <p:val>
                                            <p:strVal val="#ppt_x"/>
                                          </p:val>
                                        </p:tav>
                                      </p:tavLst>
                                    </p:anim>
                                    <p:anim calcmode="lin" valueType="num">
                                      <p:cBhvr additive="base">
                                        <p:cTn id="13"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nimBg="1"/>
      <p:bldP spid="112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5477" name="Text Box 5"/>
          <p:cNvSpPr txBox="1">
            <a:spLocks noChangeArrowheads="1"/>
          </p:cNvSpPr>
          <p:nvPr/>
        </p:nvSpPr>
        <p:spPr bwMode="auto">
          <a:xfrm>
            <a:off x="1295400" y="2781300"/>
            <a:ext cx="754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r>
              <a:rPr lang="en-US" altLang="en-US" sz="3200" b="1"/>
              <a:t>Bạn Lan</a:t>
            </a:r>
          </a:p>
        </p:txBody>
      </p:sp>
      <p:sp>
        <p:nvSpPr>
          <p:cNvPr id="105478" name="Text Box 6"/>
          <p:cNvSpPr txBox="1">
            <a:spLocks noChangeArrowheads="1"/>
          </p:cNvSpPr>
          <p:nvPr/>
        </p:nvSpPr>
        <p:spPr bwMode="auto">
          <a:xfrm>
            <a:off x="1371600" y="4546600"/>
            <a:ext cx="693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r>
              <a:rPr lang="en-US" altLang="en-US" sz="3200" b="1"/>
              <a:t>thông minh</a:t>
            </a:r>
          </a:p>
        </p:txBody>
      </p:sp>
      <p:sp>
        <p:nvSpPr>
          <p:cNvPr id="105479" name="Text Box 7"/>
          <p:cNvSpPr txBox="1">
            <a:spLocks noChangeArrowheads="1"/>
          </p:cNvSpPr>
          <p:nvPr/>
        </p:nvSpPr>
        <p:spPr bwMode="auto">
          <a:xfrm>
            <a:off x="1371600" y="36449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r>
              <a:rPr lang="en-US" altLang="en-US" sz="3200" b="1"/>
              <a:t>xinh đẹp</a:t>
            </a:r>
          </a:p>
        </p:txBody>
      </p:sp>
      <p:sp>
        <p:nvSpPr>
          <p:cNvPr id="105480" name="Text Box 8"/>
          <p:cNvSpPr txBox="1">
            <a:spLocks noChangeArrowheads="1"/>
          </p:cNvSpPr>
          <p:nvPr/>
        </p:nvSpPr>
        <p:spPr bwMode="auto">
          <a:xfrm>
            <a:off x="457200" y="522288"/>
            <a:ext cx="8153400" cy="1077912"/>
          </a:xfrm>
          <a:prstGeom prst="rect">
            <a:avLst/>
          </a:prstGeom>
          <a:noFill/>
          <a:ln>
            <a:noFill/>
          </a:ln>
          <a:effectLst/>
          <a:extLst/>
        </p:spPr>
        <p:txBody>
          <a:bodyPr>
            <a:spAutoFit/>
          </a:bodyPr>
          <a:lstStyle/>
          <a:p>
            <a:pPr eaLnBrk="1" hangingPunct="1">
              <a:spcBef>
                <a:spcPct val="50000"/>
              </a:spcBef>
              <a:defRPr/>
            </a:pPr>
            <a:r>
              <a:rPr lang="en-US" sz="3200" b="1" i="1" dirty="0" err="1">
                <a:effectLst>
                  <a:outerShdw blurRad="38100" dist="38100" dir="2700000" algn="tl">
                    <a:srgbClr val="C0C0C0"/>
                  </a:outerShdw>
                </a:effectLst>
              </a:rPr>
              <a:t>Câu</a:t>
            </a:r>
            <a:r>
              <a:rPr lang="en-US" sz="3200" b="1" i="1" dirty="0">
                <a:effectLst>
                  <a:outerShdw blurRad="38100" dist="38100" dir="2700000" algn="tl">
                    <a:srgbClr val="C0C0C0"/>
                  </a:outerShdw>
                </a:effectLst>
              </a:rPr>
              <a:t> 1. </a:t>
            </a:r>
            <a:r>
              <a:rPr lang="en-US" sz="3200" b="1" dirty="0" err="1">
                <a:solidFill>
                  <a:srgbClr val="0000FF"/>
                </a:solidFill>
              </a:rPr>
              <a:t>Trong</a:t>
            </a:r>
            <a:r>
              <a:rPr lang="en-US" sz="3200" b="1" dirty="0">
                <a:solidFill>
                  <a:srgbClr val="0000FF"/>
                </a:solidFill>
              </a:rPr>
              <a:t> </a:t>
            </a:r>
            <a:r>
              <a:rPr lang="en-US" sz="3200" b="1" dirty="0" err="1">
                <a:solidFill>
                  <a:srgbClr val="0000FF"/>
                </a:solidFill>
              </a:rPr>
              <a:t>câu</a:t>
            </a:r>
            <a:r>
              <a:rPr lang="en-US" sz="3200" b="1" dirty="0">
                <a:solidFill>
                  <a:srgbClr val="0000FF"/>
                </a:solidFill>
              </a:rPr>
              <a:t> </a:t>
            </a:r>
            <a:r>
              <a:rPr lang="en-US" sz="3200" b="1" dirty="0" err="1">
                <a:solidFill>
                  <a:srgbClr val="0000FF"/>
                </a:solidFill>
              </a:rPr>
              <a:t>sau</a:t>
            </a:r>
            <a:r>
              <a:rPr lang="en-US" sz="3200" b="1" dirty="0">
                <a:solidFill>
                  <a:srgbClr val="0000FF"/>
                </a:solidFill>
              </a:rPr>
              <a:t> </a:t>
            </a:r>
            <a:r>
              <a:rPr lang="en-US" sz="3200" b="1" dirty="0" err="1">
                <a:solidFill>
                  <a:srgbClr val="0000FF"/>
                </a:solidFill>
              </a:rPr>
              <a:t>có</a:t>
            </a:r>
            <a:r>
              <a:rPr lang="en-US" sz="3200" b="1" dirty="0">
                <a:solidFill>
                  <a:srgbClr val="0000FF"/>
                </a:solidFill>
              </a:rPr>
              <a:t> </a:t>
            </a:r>
            <a:r>
              <a:rPr lang="en-US" sz="3200" b="1" dirty="0" err="1">
                <a:solidFill>
                  <a:srgbClr val="0000FF"/>
                </a:solidFill>
              </a:rPr>
              <a:t>từ</a:t>
            </a:r>
            <a:r>
              <a:rPr lang="en-US" sz="3200" b="1" dirty="0">
                <a:solidFill>
                  <a:srgbClr val="0000FF"/>
                </a:solidFill>
              </a:rPr>
              <a:t> </a:t>
            </a:r>
            <a:r>
              <a:rPr lang="en-US" sz="3200" b="1" dirty="0" err="1">
                <a:solidFill>
                  <a:srgbClr val="0000FF"/>
                </a:solidFill>
              </a:rPr>
              <a:t>nào</a:t>
            </a:r>
            <a:r>
              <a:rPr lang="en-US" sz="3200" b="1" dirty="0">
                <a:solidFill>
                  <a:srgbClr val="0000FF"/>
                </a:solidFill>
              </a:rPr>
              <a:t> </a:t>
            </a:r>
            <a:r>
              <a:rPr lang="en-US" sz="3200" b="1" dirty="0" err="1">
                <a:solidFill>
                  <a:srgbClr val="0000FF"/>
                </a:solidFill>
              </a:rPr>
              <a:t>thuộc</a:t>
            </a:r>
            <a:r>
              <a:rPr lang="en-US" sz="3200" b="1" dirty="0">
                <a:solidFill>
                  <a:srgbClr val="0000FF"/>
                </a:solidFill>
              </a:rPr>
              <a:t> </a:t>
            </a:r>
            <a:r>
              <a:rPr lang="en-US" sz="3200" b="1" dirty="0" err="1">
                <a:solidFill>
                  <a:srgbClr val="0000FF"/>
                </a:solidFill>
              </a:rPr>
              <a:t>chủ</a:t>
            </a:r>
            <a:r>
              <a:rPr lang="en-US" sz="3200" b="1" dirty="0">
                <a:solidFill>
                  <a:srgbClr val="0000FF"/>
                </a:solidFill>
              </a:rPr>
              <a:t> </a:t>
            </a:r>
            <a:r>
              <a:rPr lang="en-US" sz="3200" b="1" dirty="0" err="1">
                <a:solidFill>
                  <a:srgbClr val="0000FF"/>
                </a:solidFill>
              </a:rPr>
              <a:t>đề</a:t>
            </a:r>
            <a:r>
              <a:rPr lang="en-US" sz="3200" b="1" dirty="0">
                <a:solidFill>
                  <a:srgbClr val="0000FF"/>
                </a:solidFill>
              </a:rPr>
              <a:t> </a:t>
            </a:r>
            <a:r>
              <a:rPr lang="en-US" sz="3200" b="1" dirty="0" err="1">
                <a:solidFill>
                  <a:srgbClr val="0000FF"/>
                </a:solidFill>
              </a:rPr>
              <a:t>chúng</a:t>
            </a:r>
            <a:r>
              <a:rPr lang="en-US" sz="3200" b="1" dirty="0">
                <a:solidFill>
                  <a:srgbClr val="0000FF"/>
                </a:solidFill>
              </a:rPr>
              <a:t> ta </a:t>
            </a:r>
            <a:r>
              <a:rPr lang="en-US" sz="3200" b="1" dirty="0" err="1">
                <a:solidFill>
                  <a:srgbClr val="0000FF"/>
                </a:solidFill>
              </a:rPr>
              <a:t>vừa</a:t>
            </a:r>
            <a:r>
              <a:rPr lang="en-US" sz="3200" b="1" dirty="0">
                <a:solidFill>
                  <a:srgbClr val="0000FF"/>
                </a:solidFill>
              </a:rPr>
              <a:t> </a:t>
            </a:r>
            <a:r>
              <a:rPr lang="en-US" sz="3200" b="1" dirty="0" err="1">
                <a:solidFill>
                  <a:srgbClr val="0000FF"/>
                </a:solidFill>
              </a:rPr>
              <a:t>học</a:t>
            </a:r>
            <a:r>
              <a:rPr lang="en-US" sz="3200" b="1" dirty="0">
                <a:solidFill>
                  <a:srgbClr val="0000FF"/>
                </a:solidFill>
              </a:rPr>
              <a:t>:</a:t>
            </a:r>
          </a:p>
        </p:txBody>
      </p:sp>
      <p:pic>
        <p:nvPicPr>
          <p:cNvPr id="105481" name="Picture 9" descr="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1950" y="2616200"/>
            <a:ext cx="712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2" name="Picture 10" descr="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556000"/>
            <a:ext cx="701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3" name="Picture 11" descr="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1950" y="4419600"/>
            <a:ext cx="712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4" name="Picture 12" descr="animated snail">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181600"/>
            <a:ext cx="29718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769938" y="1763713"/>
            <a:ext cx="807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r>
              <a:rPr lang="en-US" altLang="en-US" sz="3600" b="1">
                <a:solidFill>
                  <a:srgbClr val="0000CC"/>
                </a:solidFill>
              </a:rPr>
              <a:t>Bạn Lan vừa thông minh vừa xinh đẹp.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5480"/>
                                        </p:tgtEl>
                                        <p:attrNameLst>
                                          <p:attrName>style.visibility</p:attrName>
                                        </p:attrNameLst>
                                      </p:cBhvr>
                                      <p:to>
                                        <p:strVal val="visible"/>
                                      </p:to>
                                    </p:set>
                                    <p:anim calcmode="lin" valueType="num">
                                      <p:cBhvr additive="base">
                                        <p:cTn id="7" dur="500" fill="hold"/>
                                        <p:tgtEl>
                                          <p:spTgt spid="105480"/>
                                        </p:tgtEl>
                                        <p:attrNameLst>
                                          <p:attrName>ppt_x</p:attrName>
                                        </p:attrNameLst>
                                      </p:cBhvr>
                                      <p:tavLst>
                                        <p:tav tm="0">
                                          <p:val>
                                            <p:strVal val="#ppt_x"/>
                                          </p:val>
                                        </p:tav>
                                        <p:tav tm="100000">
                                          <p:val>
                                            <p:strVal val="#ppt_x"/>
                                          </p:val>
                                        </p:tav>
                                      </p:tavLst>
                                    </p:anim>
                                    <p:anim calcmode="lin" valueType="num">
                                      <p:cBhvr additive="base">
                                        <p:cTn id="8" dur="500" fill="hold"/>
                                        <p:tgtEl>
                                          <p:spTgt spid="105480"/>
                                        </p:tgtEl>
                                        <p:attrNameLst>
                                          <p:attrName>ppt_y</p:attrName>
                                        </p:attrNameLst>
                                      </p:cBhvr>
                                      <p:tavLst>
                                        <p:tav tm="0">
                                          <p:val>
                                            <p:strVal val="0-#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par>
                          <p:cTn id="13" fill="hold" nodeType="afterGroup">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105477"/>
                                        </p:tgtEl>
                                        <p:attrNameLst>
                                          <p:attrName>style.visibility</p:attrName>
                                        </p:attrNameLst>
                                      </p:cBhvr>
                                      <p:to>
                                        <p:strVal val="visible"/>
                                      </p:to>
                                    </p:set>
                                    <p:animEffect transition="in" filter="fade">
                                      <p:cBhvr>
                                        <p:cTn id="16" dur="1000"/>
                                        <p:tgtEl>
                                          <p:spTgt spid="105477"/>
                                        </p:tgtEl>
                                      </p:cBhvr>
                                    </p:animEffect>
                                    <p:anim calcmode="lin" valueType="num">
                                      <p:cBhvr>
                                        <p:cTn id="17" dur="1000" fill="hold"/>
                                        <p:tgtEl>
                                          <p:spTgt spid="105477"/>
                                        </p:tgtEl>
                                        <p:attrNameLst>
                                          <p:attrName>ppt_x</p:attrName>
                                        </p:attrNameLst>
                                      </p:cBhvr>
                                      <p:tavLst>
                                        <p:tav tm="0">
                                          <p:val>
                                            <p:strVal val="#ppt_x"/>
                                          </p:val>
                                        </p:tav>
                                        <p:tav tm="100000">
                                          <p:val>
                                            <p:strVal val="#ppt_x"/>
                                          </p:val>
                                        </p:tav>
                                      </p:tavLst>
                                    </p:anim>
                                    <p:anim calcmode="lin" valueType="num">
                                      <p:cBhvr>
                                        <p:cTn id="18" dur="1000" fill="hold"/>
                                        <p:tgtEl>
                                          <p:spTgt spid="10547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05481"/>
                                        </p:tgtEl>
                                        <p:attrNameLst>
                                          <p:attrName>style.visibility</p:attrName>
                                        </p:attrNameLst>
                                      </p:cBhvr>
                                      <p:to>
                                        <p:strVal val="visible"/>
                                      </p:to>
                                    </p:set>
                                    <p:animEffect transition="in" filter="fade">
                                      <p:cBhvr>
                                        <p:cTn id="21" dur="500"/>
                                        <p:tgtEl>
                                          <p:spTgt spid="105481"/>
                                        </p:tgtEl>
                                      </p:cBhvr>
                                    </p:animEffect>
                                    <p:anim calcmode="lin" valueType="num">
                                      <p:cBhvr>
                                        <p:cTn id="22" dur="500" fill="hold"/>
                                        <p:tgtEl>
                                          <p:spTgt spid="105481"/>
                                        </p:tgtEl>
                                        <p:attrNameLst>
                                          <p:attrName>ppt_x</p:attrName>
                                        </p:attrNameLst>
                                      </p:cBhvr>
                                      <p:tavLst>
                                        <p:tav tm="0">
                                          <p:val>
                                            <p:strVal val="#ppt_x"/>
                                          </p:val>
                                        </p:tav>
                                        <p:tav tm="100000">
                                          <p:val>
                                            <p:strVal val="#ppt_x"/>
                                          </p:val>
                                        </p:tav>
                                      </p:tavLst>
                                    </p:anim>
                                    <p:anim calcmode="lin" valueType="num">
                                      <p:cBhvr>
                                        <p:cTn id="23" dur="500" fill="hold"/>
                                        <p:tgtEl>
                                          <p:spTgt spid="105481"/>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500"/>
                            </p:stCondLst>
                            <p:childTnLst>
                              <p:par>
                                <p:cTn id="25" presetID="47" presetClass="entr" presetSubtype="0" fill="hold" grpId="0" nodeType="afterEffect">
                                  <p:stCondLst>
                                    <p:cond delay="0"/>
                                  </p:stCondLst>
                                  <p:iterate type="lt">
                                    <p:tmPct val="0"/>
                                  </p:iterate>
                                  <p:childTnLst>
                                    <p:set>
                                      <p:cBhvr>
                                        <p:cTn id="26" dur="1" fill="hold">
                                          <p:stCondLst>
                                            <p:cond delay="0"/>
                                          </p:stCondLst>
                                        </p:cTn>
                                        <p:tgtEl>
                                          <p:spTgt spid="105479"/>
                                        </p:tgtEl>
                                        <p:attrNameLst>
                                          <p:attrName>style.visibility</p:attrName>
                                        </p:attrNameLst>
                                      </p:cBhvr>
                                      <p:to>
                                        <p:strVal val="visible"/>
                                      </p:to>
                                    </p:set>
                                    <p:animEffect transition="in" filter="fade">
                                      <p:cBhvr>
                                        <p:cTn id="27" dur="1000"/>
                                        <p:tgtEl>
                                          <p:spTgt spid="105479"/>
                                        </p:tgtEl>
                                      </p:cBhvr>
                                    </p:animEffect>
                                    <p:anim calcmode="lin" valueType="num">
                                      <p:cBhvr>
                                        <p:cTn id="28" dur="1000" fill="hold"/>
                                        <p:tgtEl>
                                          <p:spTgt spid="105479"/>
                                        </p:tgtEl>
                                        <p:attrNameLst>
                                          <p:attrName>ppt_x</p:attrName>
                                        </p:attrNameLst>
                                      </p:cBhvr>
                                      <p:tavLst>
                                        <p:tav tm="0">
                                          <p:val>
                                            <p:strVal val="#ppt_x"/>
                                          </p:val>
                                        </p:tav>
                                        <p:tav tm="100000">
                                          <p:val>
                                            <p:strVal val="#ppt_x"/>
                                          </p:val>
                                        </p:tav>
                                      </p:tavLst>
                                    </p:anim>
                                    <p:anim calcmode="lin" valueType="num">
                                      <p:cBhvr>
                                        <p:cTn id="29" dur="1000" fill="hold"/>
                                        <p:tgtEl>
                                          <p:spTgt spid="10547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05482"/>
                                        </p:tgtEl>
                                        <p:attrNameLst>
                                          <p:attrName>style.visibility</p:attrName>
                                        </p:attrNameLst>
                                      </p:cBhvr>
                                      <p:to>
                                        <p:strVal val="visible"/>
                                      </p:to>
                                    </p:set>
                                    <p:animEffect transition="in" filter="fade">
                                      <p:cBhvr>
                                        <p:cTn id="32" dur="500"/>
                                        <p:tgtEl>
                                          <p:spTgt spid="105482"/>
                                        </p:tgtEl>
                                      </p:cBhvr>
                                    </p:animEffect>
                                    <p:anim calcmode="lin" valueType="num">
                                      <p:cBhvr>
                                        <p:cTn id="33" dur="500" fill="hold"/>
                                        <p:tgtEl>
                                          <p:spTgt spid="105482"/>
                                        </p:tgtEl>
                                        <p:attrNameLst>
                                          <p:attrName>ppt_x</p:attrName>
                                        </p:attrNameLst>
                                      </p:cBhvr>
                                      <p:tavLst>
                                        <p:tav tm="0">
                                          <p:val>
                                            <p:strVal val="#ppt_x"/>
                                          </p:val>
                                        </p:tav>
                                        <p:tav tm="100000">
                                          <p:val>
                                            <p:strVal val="#ppt_x"/>
                                          </p:val>
                                        </p:tav>
                                      </p:tavLst>
                                    </p:anim>
                                    <p:anim calcmode="lin" valueType="num">
                                      <p:cBhvr>
                                        <p:cTn id="34" dur="500" fill="hold"/>
                                        <p:tgtEl>
                                          <p:spTgt spid="105482"/>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2500"/>
                            </p:stCondLst>
                            <p:childTnLst>
                              <p:par>
                                <p:cTn id="36" presetID="47" presetClass="entr" presetSubtype="0" fill="hold" grpId="0" nodeType="afterEffect">
                                  <p:stCondLst>
                                    <p:cond delay="0"/>
                                  </p:stCondLst>
                                  <p:childTnLst>
                                    <p:set>
                                      <p:cBhvr>
                                        <p:cTn id="37" dur="1" fill="hold">
                                          <p:stCondLst>
                                            <p:cond delay="0"/>
                                          </p:stCondLst>
                                        </p:cTn>
                                        <p:tgtEl>
                                          <p:spTgt spid="105478"/>
                                        </p:tgtEl>
                                        <p:attrNameLst>
                                          <p:attrName>style.visibility</p:attrName>
                                        </p:attrNameLst>
                                      </p:cBhvr>
                                      <p:to>
                                        <p:strVal val="visible"/>
                                      </p:to>
                                    </p:set>
                                    <p:animEffect transition="in" filter="fade">
                                      <p:cBhvr>
                                        <p:cTn id="38" dur="1000"/>
                                        <p:tgtEl>
                                          <p:spTgt spid="105478"/>
                                        </p:tgtEl>
                                      </p:cBhvr>
                                    </p:animEffect>
                                    <p:anim calcmode="lin" valueType="num">
                                      <p:cBhvr>
                                        <p:cTn id="39" dur="1000" fill="hold"/>
                                        <p:tgtEl>
                                          <p:spTgt spid="105478"/>
                                        </p:tgtEl>
                                        <p:attrNameLst>
                                          <p:attrName>ppt_x</p:attrName>
                                        </p:attrNameLst>
                                      </p:cBhvr>
                                      <p:tavLst>
                                        <p:tav tm="0">
                                          <p:val>
                                            <p:strVal val="#ppt_x"/>
                                          </p:val>
                                        </p:tav>
                                        <p:tav tm="100000">
                                          <p:val>
                                            <p:strVal val="#ppt_x"/>
                                          </p:val>
                                        </p:tav>
                                      </p:tavLst>
                                    </p:anim>
                                    <p:anim calcmode="lin" valueType="num">
                                      <p:cBhvr>
                                        <p:cTn id="40" dur="1000" fill="hold"/>
                                        <p:tgtEl>
                                          <p:spTgt spid="10547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05483"/>
                                        </p:tgtEl>
                                        <p:attrNameLst>
                                          <p:attrName>style.visibility</p:attrName>
                                        </p:attrNameLst>
                                      </p:cBhvr>
                                      <p:to>
                                        <p:strVal val="visible"/>
                                      </p:to>
                                    </p:set>
                                    <p:animEffect transition="in" filter="fade">
                                      <p:cBhvr>
                                        <p:cTn id="43" dur="500"/>
                                        <p:tgtEl>
                                          <p:spTgt spid="105483"/>
                                        </p:tgtEl>
                                      </p:cBhvr>
                                    </p:animEffect>
                                    <p:anim calcmode="lin" valueType="num">
                                      <p:cBhvr>
                                        <p:cTn id="44" dur="500" fill="hold"/>
                                        <p:tgtEl>
                                          <p:spTgt spid="105483"/>
                                        </p:tgtEl>
                                        <p:attrNameLst>
                                          <p:attrName>ppt_x</p:attrName>
                                        </p:attrNameLst>
                                      </p:cBhvr>
                                      <p:tavLst>
                                        <p:tav tm="0">
                                          <p:val>
                                            <p:strVal val="#ppt_x"/>
                                          </p:val>
                                        </p:tav>
                                        <p:tav tm="100000">
                                          <p:val>
                                            <p:strVal val="#ppt_x"/>
                                          </p:val>
                                        </p:tav>
                                      </p:tavLst>
                                    </p:anim>
                                    <p:anim calcmode="lin" valueType="num">
                                      <p:cBhvr>
                                        <p:cTn id="45" dur="500" fill="hold"/>
                                        <p:tgtEl>
                                          <p:spTgt spid="105483"/>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xit" presetSubtype="0" fill="hold" grpId="1" nodeType="clickEffect">
                                  <p:stCondLst>
                                    <p:cond delay="0"/>
                                  </p:stCondLst>
                                  <p:childTnLst>
                                    <p:anim calcmode="lin" valueType="num">
                                      <p:cBhvr>
                                        <p:cTn id="49" dur="500"/>
                                        <p:tgtEl>
                                          <p:spTgt spid="105477"/>
                                        </p:tgtEl>
                                        <p:attrNameLst>
                                          <p:attrName>ppt_w</p:attrName>
                                        </p:attrNameLst>
                                      </p:cBhvr>
                                      <p:tavLst>
                                        <p:tav tm="0">
                                          <p:val>
                                            <p:strVal val="ppt_w"/>
                                          </p:val>
                                        </p:tav>
                                        <p:tav tm="100000">
                                          <p:val>
                                            <p:fltVal val="0"/>
                                          </p:val>
                                        </p:tav>
                                      </p:tavLst>
                                    </p:anim>
                                    <p:anim calcmode="lin" valueType="num">
                                      <p:cBhvr>
                                        <p:cTn id="50" dur="500"/>
                                        <p:tgtEl>
                                          <p:spTgt spid="105477"/>
                                        </p:tgtEl>
                                        <p:attrNameLst>
                                          <p:attrName>ppt_h</p:attrName>
                                        </p:attrNameLst>
                                      </p:cBhvr>
                                      <p:tavLst>
                                        <p:tav tm="0">
                                          <p:val>
                                            <p:strVal val="ppt_h"/>
                                          </p:val>
                                        </p:tav>
                                        <p:tav tm="100000">
                                          <p:val>
                                            <p:fltVal val="0"/>
                                          </p:val>
                                        </p:tav>
                                      </p:tavLst>
                                    </p:anim>
                                    <p:animEffect transition="out" filter="fade">
                                      <p:cBhvr>
                                        <p:cTn id="51" dur="500"/>
                                        <p:tgtEl>
                                          <p:spTgt spid="105477"/>
                                        </p:tgtEl>
                                      </p:cBhvr>
                                    </p:animEffect>
                                    <p:set>
                                      <p:cBhvr>
                                        <p:cTn id="52" dur="1" fill="hold">
                                          <p:stCondLst>
                                            <p:cond delay="499"/>
                                          </p:stCondLst>
                                        </p:cTn>
                                        <p:tgtEl>
                                          <p:spTgt spid="105477"/>
                                        </p:tgtEl>
                                        <p:attrNameLst>
                                          <p:attrName>style.visibility</p:attrName>
                                        </p:attrNameLst>
                                      </p:cBhvr>
                                      <p:to>
                                        <p:strVal val="hidden"/>
                                      </p:to>
                                    </p:set>
                                  </p:childTnLst>
                                  <p:subTnLst>
                                    <p:audio>
                                      <p:cMediaNode vol="100000">
                                        <p:cTn display="0" masterRel="sameClick">
                                          <p:stCondLst>
                                            <p:cond evt="begin" delay="0">
                                              <p:tn val="48"/>
                                            </p:cond>
                                          </p:stCondLst>
                                          <p:endCondLst>
                                            <p:cond evt="onStopAudio" delay="0">
                                              <p:tgtEl>
                                                <p:sldTgt/>
                                              </p:tgtEl>
                                            </p:cond>
                                          </p:endCondLst>
                                        </p:cTn>
                                        <p:tgtEl>
                                          <p:sndTgt r:embed="rId2" name="applause.wav"/>
                                        </p:tgtEl>
                                      </p:cMediaNode>
                                    </p:audio>
                                  </p:subTnLst>
                                </p:cTn>
                              </p:par>
                              <p:par>
                                <p:cTn id="53" presetID="53" presetClass="exit" presetSubtype="0" fill="hold" nodeType="withEffect">
                                  <p:stCondLst>
                                    <p:cond delay="0"/>
                                  </p:stCondLst>
                                  <p:childTnLst>
                                    <p:anim calcmode="lin" valueType="num">
                                      <p:cBhvr>
                                        <p:cTn id="54" dur="500"/>
                                        <p:tgtEl>
                                          <p:spTgt spid="105481"/>
                                        </p:tgtEl>
                                        <p:attrNameLst>
                                          <p:attrName>ppt_w</p:attrName>
                                        </p:attrNameLst>
                                      </p:cBhvr>
                                      <p:tavLst>
                                        <p:tav tm="0">
                                          <p:val>
                                            <p:strVal val="ppt_w"/>
                                          </p:val>
                                        </p:tav>
                                        <p:tav tm="100000">
                                          <p:val>
                                            <p:fltVal val="0"/>
                                          </p:val>
                                        </p:tav>
                                      </p:tavLst>
                                    </p:anim>
                                    <p:anim calcmode="lin" valueType="num">
                                      <p:cBhvr>
                                        <p:cTn id="55" dur="500"/>
                                        <p:tgtEl>
                                          <p:spTgt spid="105481"/>
                                        </p:tgtEl>
                                        <p:attrNameLst>
                                          <p:attrName>ppt_h</p:attrName>
                                        </p:attrNameLst>
                                      </p:cBhvr>
                                      <p:tavLst>
                                        <p:tav tm="0">
                                          <p:val>
                                            <p:strVal val="ppt_h"/>
                                          </p:val>
                                        </p:tav>
                                        <p:tav tm="100000">
                                          <p:val>
                                            <p:fltVal val="0"/>
                                          </p:val>
                                        </p:tav>
                                      </p:tavLst>
                                    </p:anim>
                                    <p:animEffect transition="out" filter="fade">
                                      <p:cBhvr>
                                        <p:cTn id="56" dur="500"/>
                                        <p:tgtEl>
                                          <p:spTgt spid="105481"/>
                                        </p:tgtEl>
                                      </p:cBhvr>
                                    </p:animEffect>
                                    <p:set>
                                      <p:cBhvr>
                                        <p:cTn id="57" dur="1" fill="hold">
                                          <p:stCondLst>
                                            <p:cond delay="499"/>
                                          </p:stCondLst>
                                        </p:cTn>
                                        <p:tgtEl>
                                          <p:spTgt spid="105481"/>
                                        </p:tgtEl>
                                        <p:attrNameLst>
                                          <p:attrName>style.visibility</p:attrName>
                                        </p:attrNameLst>
                                      </p:cBhvr>
                                      <p:to>
                                        <p:strVal val="hidden"/>
                                      </p:to>
                                    </p:set>
                                  </p:childTnLst>
                                </p:cTn>
                              </p:par>
                              <p:par>
                                <p:cTn id="58" presetID="53" presetClass="exit" presetSubtype="0" fill="hold" grpId="1" nodeType="withEffect">
                                  <p:stCondLst>
                                    <p:cond delay="0"/>
                                  </p:stCondLst>
                                  <p:childTnLst>
                                    <p:anim calcmode="lin" valueType="num">
                                      <p:cBhvr>
                                        <p:cTn id="59" dur="500"/>
                                        <p:tgtEl>
                                          <p:spTgt spid="105478"/>
                                        </p:tgtEl>
                                        <p:attrNameLst>
                                          <p:attrName>ppt_w</p:attrName>
                                        </p:attrNameLst>
                                      </p:cBhvr>
                                      <p:tavLst>
                                        <p:tav tm="0">
                                          <p:val>
                                            <p:strVal val="ppt_w"/>
                                          </p:val>
                                        </p:tav>
                                        <p:tav tm="100000">
                                          <p:val>
                                            <p:fltVal val="0"/>
                                          </p:val>
                                        </p:tav>
                                      </p:tavLst>
                                    </p:anim>
                                    <p:anim calcmode="lin" valueType="num">
                                      <p:cBhvr>
                                        <p:cTn id="60" dur="500"/>
                                        <p:tgtEl>
                                          <p:spTgt spid="105478"/>
                                        </p:tgtEl>
                                        <p:attrNameLst>
                                          <p:attrName>ppt_h</p:attrName>
                                        </p:attrNameLst>
                                      </p:cBhvr>
                                      <p:tavLst>
                                        <p:tav tm="0">
                                          <p:val>
                                            <p:strVal val="ppt_h"/>
                                          </p:val>
                                        </p:tav>
                                        <p:tav tm="100000">
                                          <p:val>
                                            <p:fltVal val="0"/>
                                          </p:val>
                                        </p:tav>
                                      </p:tavLst>
                                    </p:anim>
                                    <p:animEffect transition="out" filter="fade">
                                      <p:cBhvr>
                                        <p:cTn id="61" dur="500"/>
                                        <p:tgtEl>
                                          <p:spTgt spid="105478"/>
                                        </p:tgtEl>
                                      </p:cBhvr>
                                    </p:animEffect>
                                    <p:set>
                                      <p:cBhvr>
                                        <p:cTn id="62" dur="1" fill="hold">
                                          <p:stCondLst>
                                            <p:cond delay="499"/>
                                          </p:stCondLst>
                                        </p:cTn>
                                        <p:tgtEl>
                                          <p:spTgt spid="105478"/>
                                        </p:tgtEl>
                                        <p:attrNameLst>
                                          <p:attrName>style.visibility</p:attrName>
                                        </p:attrNameLst>
                                      </p:cBhvr>
                                      <p:to>
                                        <p:strVal val="hidden"/>
                                      </p:to>
                                    </p:set>
                                  </p:childTnLst>
                                </p:cTn>
                              </p:par>
                              <p:par>
                                <p:cTn id="63" presetID="53" presetClass="exit" presetSubtype="0" fill="hold" nodeType="withEffect">
                                  <p:stCondLst>
                                    <p:cond delay="0"/>
                                  </p:stCondLst>
                                  <p:childTnLst>
                                    <p:anim calcmode="lin" valueType="num">
                                      <p:cBhvr>
                                        <p:cTn id="64" dur="500"/>
                                        <p:tgtEl>
                                          <p:spTgt spid="105483"/>
                                        </p:tgtEl>
                                        <p:attrNameLst>
                                          <p:attrName>ppt_w</p:attrName>
                                        </p:attrNameLst>
                                      </p:cBhvr>
                                      <p:tavLst>
                                        <p:tav tm="0">
                                          <p:val>
                                            <p:strVal val="ppt_w"/>
                                          </p:val>
                                        </p:tav>
                                        <p:tav tm="100000">
                                          <p:val>
                                            <p:fltVal val="0"/>
                                          </p:val>
                                        </p:tav>
                                      </p:tavLst>
                                    </p:anim>
                                    <p:anim calcmode="lin" valueType="num">
                                      <p:cBhvr>
                                        <p:cTn id="65" dur="500"/>
                                        <p:tgtEl>
                                          <p:spTgt spid="105483"/>
                                        </p:tgtEl>
                                        <p:attrNameLst>
                                          <p:attrName>ppt_h</p:attrName>
                                        </p:attrNameLst>
                                      </p:cBhvr>
                                      <p:tavLst>
                                        <p:tav tm="0">
                                          <p:val>
                                            <p:strVal val="ppt_h"/>
                                          </p:val>
                                        </p:tav>
                                        <p:tav tm="100000">
                                          <p:val>
                                            <p:fltVal val="0"/>
                                          </p:val>
                                        </p:tav>
                                      </p:tavLst>
                                    </p:anim>
                                    <p:animEffect transition="out" filter="fade">
                                      <p:cBhvr>
                                        <p:cTn id="66" dur="500"/>
                                        <p:tgtEl>
                                          <p:spTgt spid="105483"/>
                                        </p:tgtEl>
                                      </p:cBhvr>
                                    </p:animEffect>
                                    <p:set>
                                      <p:cBhvr>
                                        <p:cTn id="67" dur="1" fill="hold">
                                          <p:stCondLst>
                                            <p:cond delay="499"/>
                                          </p:stCondLst>
                                        </p:cTn>
                                        <p:tgtEl>
                                          <p:spTgt spid="105483"/>
                                        </p:tgtEl>
                                        <p:attrNameLst>
                                          <p:attrName>style.visibility</p:attrName>
                                        </p:attrNameLst>
                                      </p:cBhvr>
                                      <p:to>
                                        <p:strVal val="hidden"/>
                                      </p:to>
                                    </p:set>
                                  </p:childTnLst>
                                </p:cTn>
                              </p:par>
                              <p:par>
                                <p:cTn id="68" presetID="26" presetClass="emph" presetSubtype="0" fill="hold" grpId="1" nodeType="withEffect">
                                  <p:stCondLst>
                                    <p:cond delay="0"/>
                                  </p:stCondLst>
                                  <p:iterate type="lt">
                                    <p:tmPct val="0"/>
                                  </p:iterate>
                                  <p:childTnLst>
                                    <p:animEffect transition="out" filter="fade">
                                      <p:cBhvr>
                                        <p:cTn id="69" dur="2000" tmFilter="0, 0; .2, .5; .8, .5; 1, 0"/>
                                        <p:tgtEl>
                                          <p:spTgt spid="105479"/>
                                        </p:tgtEl>
                                      </p:cBhvr>
                                    </p:animEffect>
                                    <p:animScale>
                                      <p:cBhvr>
                                        <p:cTn id="70" dur="1000" autoRev="1" fill="hold"/>
                                        <p:tgtEl>
                                          <p:spTgt spid="105479"/>
                                        </p:tgtEl>
                                      </p:cBhvr>
                                      <p:by x="105000" y="105000"/>
                                    </p:animScale>
                                  </p:childTnLst>
                                </p:cTn>
                              </p:par>
                            </p:childTnLst>
                          </p:cTn>
                        </p:par>
                      </p:childTnLst>
                    </p:cTn>
                  </p:par>
                  <p:par>
                    <p:cTn id="71" fill="hold" nodeType="clickPar">
                      <p:stCondLst>
                        <p:cond delay="indefinite"/>
                      </p:stCondLst>
                      <p:childTnLst>
                        <p:par>
                          <p:cTn id="72" fill="hold" nodeType="withGroup">
                            <p:stCondLst>
                              <p:cond delay="0"/>
                            </p:stCondLst>
                            <p:childTnLst>
                              <p:par>
                                <p:cTn id="73" presetID="8" presetClass="exit" presetSubtype="16" fill="hold" nodeType="clickEffect">
                                  <p:stCondLst>
                                    <p:cond delay="0"/>
                                  </p:stCondLst>
                                  <p:childTnLst>
                                    <p:animEffect transition="out" filter="diamond(in)">
                                      <p:cBhvr>
                                        <p:cTn id="74" dur="2000"/>
                                        <p:tgtEl>
                                          <p:spTgt spid="105484"/>
                                        </p:tgtEl>
                                      </p:cBhvr>
                                    </p:animEffect>
                                    <p:set>
                                      <p:cBhvr>
                                        <p:cTn id="75" dur="1" fill="hold">
                                          <p:stCondLst>
                                            <p:cond delay="1999"/>
                                          </p:stCondLst>
                                        </p:cTn>
                                        <p:tgtEl>
                                          <p:spTgt spid="1054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77" grpId="1"/>
      <p:bldP spid="105478" grpId="0"/>
      <p:bldP spid="105478" grpId="1"/>
      <p:bldP spid="105479" grpId="0"/>
      <p:bldP spid="105479" grpId="1"/>
      <p:bldP spid="10548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7525" name="Text Box 5"/>
          <p:cNvSpPr txBox="1">
            <a:spLocks noChangeArrowheads="1"/>
          </p:cNvSpPr>
          <p:nvPr/>
        </p:nvSpPr>
        <p:spPr bwMode="auto">
          <a:xfrm>
            <a:off x="457200" y="522288"/>
            <a:ext cx="8153400" cy="1077912"/>
          </a:xfrm>
          <a:prstGeom prst="rect">
            <a:avLst/>
          </a:prstGeom>
          <a:noFill/>
          <a:ln>
            <a:noFill/>
          </a:ln>
          <a:effectLst/>
          <a:extLst/>
        </p:spPr>
        <p:txBody>
          <a:bodyPr>
            <a:spAutoFit/>
          </a:bodyPr>
          <a:lstStyle/>
          <a:p>
            <a:pPr eaLnBrk="1" hangingPunct="1">
              <a:spcBef>
                <a:spcPct val="50000"/>
              </a:spcBef>
              <a:defRPr/>
            </a:pPr>
            <a:r>
              <a:rPr lang="en-US" sz="3200" b="1" i="1" dirty="0" err="1">
                <a:effectLst>
                  <a:outerShdw blurRad="38100" dist="38100" dir="2700000" algn="tl">
                    <a:srgbClr val="C0C0C0"/>
                  </a:outerShdw>
                </a:effectLst>
              </a:rPr>
              <a:t>Câu</a:t>
            </a:r>
            <a:r>
              <a:rPr lang="en-US" sz="3200" b="1" i="1" dirty="0">
                <a:effectLst>
                  <a:outerShdw blurRad="38100" dist="38100" dir="2700000" algn="tl">
                    <a:srgbClr val="C0C0C0"/>
                  </a:outerShdw>
                </a:effectLst>
              </a:rPr>
              <a:t> 2. </a:t>
            </a:r>
            <a:r>
              <a:rPr lang="en-US" sz="3200" b="1" dirty="0" err="1">
                <a:solidFill>
                  <a:srgbClr val="0000FF"/>
                </a:solidFill>
              </a:rPr>
              <a:t>Những</a:t>
            </a:r>
            <a:r>
              <a:rPr lang="en-US" sz="3200" b="1" dirty="0">
                <a:solidFill>
                  <a:srgbClr val="0000FF"/>
                </a:solidFill>
              </a:rPr>
              <a:t> </a:t>
            </a:r>
            <a:r>
              <a:rPr lang="en-US" sz="3200" b="1" dirty="0" err="1">
                <a:solidFill>
                  <a:srgbClr val="0000FF"/>
                </a:solidFill>
              </a:rPr>
              <a:t>từ</a:t>
            </a:r>
            <a:r>
              <a:rPr lang="en-US" sz="3200" b="1" dirty="0">
                <a:solidFill>
                  <a:srgbClr val="0000FF"/>
                </a:solidFill>
              </a:rPr>
              <a:t> </a:t>
            </a:r>
            <a:r>
              <a:rPr lang="en-US" sz="3200" b="1" dirty="0" err="1">
                <a:solidFill>
                  <a:srgbClr val="0000FF"/>
                </a:solidFill>
              </a:rPr>
              <a:t>nào</a:t>
            </a:r>
            <a:r>
              <a:rPr lang="en-US" sz="3200" b="1" dirty="0">
                <a:solidFill>
                  <a:srgbClr val="0000FF"/>
                </a:solidFill>
              </a:rPr>
              <a:t> </a:t>
            </a:r>
            <a:r>
              <a:rPr lang="en-US" sz="3200" b="1" dirty="0" err="1">
                <a:solidFill>
                  <a:srgbClr val="0000FF"/>
                </a:solidFill>
              </a:rPr>
              <a:t>dưới</a:t>
            </a:r>
            <a:r>
              <a:rPr lang="en-US" sz="3200" b="1" dirty="0">
                <a:solidFill>
                  <a:srgbClr val="0000FF"/>
                </a:solidFill>
              </a:rPr>
              <a:t> </a:t>
            </a:r>
            <a:r>
              <a:rPr lang="en-US" sz="3200" b="1" dirty="0" err="1">
                <a:solidFill>
                  <a:srgbClr val="0000FF"/>
                </a:solidFill>
              </a:rPr>
              <a:t>đây</a:t>
            </a:r>
            <a:r>
              <a:rPr lang="en-US" sz="3200" b="1" dirty="0">
                <a:solidFill>
                  <a:srgbClr val="0000FF"/>
                </a:solidFill>
              </a:rPr>
              <a:t> </a:t>
            </a:r>
            <a:r>
              <a:rPr lang="en-US" sz="3200" b="1" dirty="0" err="1">
                <a:solidFill>
                  <a:srgbClr val="0000FF"/>
                </a:solidFill>
              </a:rPr>
              <a:t>dùng</a:t>
            </a:r>
            <a:r>
              <a:rPr lang="en-US" sz="3200" b="1" dirty="0">
                <a:solidFill>
                  <a:srgbClr val="0000FF"/>
                </a:solidFill>
              </a:rPr>
              <a:t> </a:t>
            </a:r>
            <a:r>
              <a:rPr lang="en-US" sz="3200" b="1" dirty="0" err="1">
                <a:solidFill>
                  <a:srgbClr val="0000FF"/>
                </a:solidFill>
              </a:rPr>
              <a:t>để</a:t>
            </a:r>
            <a:r>
              <a:rPr lang="en-US" sz="3200" b="1" dirty="0">
                <a:solidFill>
                  <a:srgbClr val="0000FF"/>
                </a:solidFill>
              </a:rPr>
              <a:t> </a:t>
            </a:r>
            <a:r>
              <a:rPr lang="en-US" sz="3200" b="1" dirty="0" err="1">
                <a:solidFill>
                  <a:srgbClr val="0000FF"/>
                </a:solidFill>
              </a:rPr>
              <a:t>thể</a:t>
            </a:r>
            <a:r>
              <a:rPr lang="en-US" sz="3200" b="1" dirty="0">
                <a:solidFill>
                  <a:srgbClr val="0000FF"/>
                </a:solidFill>
              </a:rPr>
              <a:t> </a:t>
            </a:r>
            <a:r>
              <a:rPr lang="en-US" sz="3200" b="1" dirty="0" err="1">
                <a:solidFill>
                  <a:srgbClr val="0000FF"/>
                </a:solidFill>
              </a:rPr>
              <a:t>hiện</a:t>
            </a:r>
            <a:r>
              <a:rPr lang="en-US" sz="3200" b="1" dirty="0">
                <a:solidFill>
                  <a:srgbClr val="0000FF"/>
                </a:solidFill>
              </a:rPr>
              <a:t> </a:t>
            </a:r>
            <a:r>
              <a:rPr lang="en-US" sz="3200" b="1" dirty="0" err="1">
                <a:solidFill>
                  <a:srgbClr val="0000FF"/>
                </a:solidFill>
              </a:rPr>
              <a:t>vẻ</a:t>
            </a:r>
            <a:r>
              <a:rPr lang="en-US" sz="3200" b="1" dirty="0">
                <a:solidFill>
                  <a:srgbClr val="0000FF"/>
                </a:solidFill>
              </a:rPr>
              <a:t> </a:t>
            </a:r>
            <a:r>
              <a:rPr lang="en-US" sz="3200" b="1" dirty="0" err="1">
                <a:solidFill>
                  <a:srgbClr val="0000FF"/>
                </a:solidFill>
              </a:rPr>
              <a:t>đẹp</a:t>
            </a:r>
            <a:r>
              <a:rPr lang="en-US" sz="3200" b="1" dirty="0">
                <a:solidFill>
                  <a:srgbClr val="0000FF"/>
                </a:solidFill>
              </a:rPr>
              <a:t> </a:t>
            </a:r>
            <a:r>
              <a:rPr lang="en-US" sz="3200" b="1" dirty="0" err="1">
                <a:solidFill>
                  <a:srgbClr val="0000FF"/>
                </a:solidFill>
              </a:rPr>
              <a:t>của</a:t>
            </a:r>
            <a:r>
              <a:rPr lang="en-US" sz="3200" b="1" dirty="0">
                <a:solidFill>
                  <a:srgbClr val="0000FF"/>
                </a:solidFill>
              </a:rPr>
              <a:t> </a:t>
            </a:r>
            <a:r>
              <a:rPr lang="en-US" sz="3200" b="1" dirty="0" err="1">
                <a:solidFill>
                  <a:srgbClr val="0000FF"/>
                </a:solidFill>
              </a:rPr>
              <a:t>thiên</a:t>
            </a:r>
            <a:r>
              <a:rPr lang="en-US" sz="3200" b="1" dirty="0">
                <a:solidFill>
                  <a:srgbClr val="0000FF"/>
                </a:solidFill>
              </a:rPr>
              <a:t> </a:t>
            </a:r>
            <a:r>
              <a:rPr lang="en-US" sz="3200" b="1" dirty="0" err="1">
                <a:solidFill>
                  <a:srgbClr val="0000FF"/>
                </a:solidFill>
              </a:rPr>
              <a:t>nhiên</a:t>
            </a:r>
            <a:r>
              <a:rPr lang="en-US" sz="3200" b="1" dirty="0">
                <a:solidFill>
                  <a:srgbClr val="0000FF"/>
                </a:solidFill>
              </a:rPr>
              <a:t>, </a:t>
            </a:r>
            <a:r>
              <a:rPr lang="en-US" sz="3200" b="1" dirty="0" err="1">
                <a:solidFill>
                  <a:srgbClr val="0000FF"/>
                </a:solidFill>
              </a:rPr>
              <a:t>cảnh</a:t>
            </a:r>
            <a:r>
              <a:rPr lang="en-US" sz="3200" b="1" dirty="0">
                <a:solidFill>
                  <a:srgbClr val="0000FF"/>
                </a:solidFill>
              </a:rPr>
              <a:t> </a:t>
            </a:r>
            <a:r>
              <a:rPr lang="en-US" sz="3200" b="1" dirty="0" err="1">
                <a:solidFill>
                  <a:srgbClr val="0000FF"/>
                </a:solidFill>
              </a:rPr>
              <a:t>vật</a:t>
            </a:r>
            <a:r>
              <a:rPr lang="en-US" sz="3200" b="1" dirty="0">
                <a:solidFill>
                  <a:srgbClr val="0000FF"/>
                </a:solidFill>
              </a:rPr>
              <a:t>.</a:t>
            </a:r>
          </a:p>
        </p:txBody>
      </p:sp>
      <p:pic>
        <p:nvPicPr>
          <p:cNvPr id="107529" name="Picture 9" descr="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0" name="Picture 10" descr="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10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1" name="Picture 11" descr="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257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2" name="Text Box 12"/>
          <p:cNvSpPr txBox="1">
            <a:spLocks noChangeArrowheads="1"/>
          </p:cNvSpPr>
          <p:nvPr/>
        </p:nvSpPr>
        <p:spPr bwMode="auto">
          <a:xfrm>
            <a:off x="1295400" y="240665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r>
              <a:rPr lang="en-US" altLang="en-US" sz="3200" b="1"/>
              <a:t>xanh tốt, xinh tươi, nết na </a:t>
            </a:r>
          </a:p>
        </p:txBody>
      </p:sp>
      <p:sp>
        <p:nvSpPr>
          <p:cNvPr id="107533" name="Text Box 13"/>
          <p:cNvSpPr txBox="1">
            <a:spLocks noChangeArrowheads="1"/>
          </p:cNvSpPr>
          <p:nvPr/>
        </p:nvSpPr>
        <p:spPr bwMode="auto">
          <a:xfrm>
            <a:off x="1295400" y="5257800"/>
            <a:ext cx="617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r>
              <a:rPr lang="en-US" altLang="en-US" sz="3200" b="1"/>
              <a:t>tươi đẹp, hùng vĩ, tráng lệ</a:t>
            </a:r>
          </a:p>
        </p:txBody>
      </p:sp>
      <p:sp>
        <p:nvSpPr>
          <p:cNvPr id="107534" name="Text Box 14"/>
          <p:cNvSpPr txBox="1">
            <a:spLocks noChangeArrowheads="1"/>
          </p:cNvSpPr>
          <p:nvPr/>
        </p:nvSpPr>
        <p:spPr bwMode="auto">
          <a:xfrm>
            <a:off x="1219200" y="38100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r>
              <a:rPr lang="en-US" altLang="en-US" sz="3200" b="1"/>
              <a:t>thướt tha, dũng cảm, đằm thắm</a:t>
            </a:r>
          </a:p>
        </p:txBody>
      </p:sp>
      <p:pic>
        <p:nvPicPr>
          <p:cNvPr id="16393" name="Picture 16" descr="ANd9GcR8KFPBiyZHFvdVomQeUs8Y1gSmM6dbOAmR8DfQ0qoa59JiQIEbKA">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4572000"/>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07525"/>
                                        </p:tgtEl>
                                        <p:attrNameLst>
                                          <p:attrName>style.visibility</p:attrName>
                                        </p:attrNameLst>
                                      </p:cBhvr>
                                      <p:to>
                                        <p:strVal val="visible"/>
                                      </p:to>
                                    </p:set>
                                    <p:anim calcmode="lin" valueType="num">
                                      <p:cBhvr>
                                        <p:cTn id="7" dur="250" decel="50000" fill="hold">
                                          <p:stCondLst>
                                            <p:cond delay="0"/>
                                          </p:stCondLst>
                                        </p:cTn>
                                        <p:tgtEl>
                                          <p:spTgt spid="107525"/>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107525"/>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107525"/>
                                        </p:tgtEl>
                                        <p:attrNameLst>
                                          <p:attrName>ppt_w</p:attrName>
                                        </p:attrNameLst>
                                      </p:cBhvr>
                                      <p:tavLst>
                                        <p:tav tm="0">
                                          <p:val>
                                            <p:strVal val="#ppt_w*.05"/>
                                          </p:val>
                                        </p:tav>
                                        <p:tav tm="100000">
                                          <p:val>
                                            <p:strVal val="#ppt_w"/>
                                          </p:val>
                                        </p:tav>
                                      </p:tavLst>
                                    </p:anim>
                                    <p:anim calcmode="lin" valueType="num">
                                      <p:cBhvr>
                                        <p:cTn id="10" dur="500" fill="hold"/>
                                        <p:tgtEl>
                                          <p:spTgt spid="107525"/>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107525"/>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107525"/>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107525"/>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107525"/>
                                        </p:tgtEl>
                                      </p:cBhvr>
                                    </p:animEffect>
                                  </p:childTnLst>
                                </p:cTn>
                              </p:par>
                            </p:childTnLst>
                          </p:cTn>
                        </p:par>
                        <p:par>
                          <p:cTn id="15" fill="hold" nodeType="afterGroup">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107529"/>
                                        </p:tgtEl>
                                        <p:attrNameLst>
                                          <p:attrName>style.visibility</p:attrName>
                                        </p:attrNameLst>
                                      </p:cBhvr>
                                      <p:to>
                                        <p:strVal val="visible"/>
                                      </p:to>
                                    </p:set>
                                    <p:anim calcmode="lin" valueType="num">
                                      <p:cBhvr>
                                        <p:cTn id="18" dur="500" fill="hold"/>
                                        <p:tgtEl>
                                          <p:spTgt spid="107529"/>
                                        </p:tgtEl>
                                        <p:attrNameLst>
                                          <p:attrName>ppt_w</p:attrName>
                                        </p:attrNameLst>
                                      </p:cBhvr>
                                      <p:tavLst>
                                        <p:tav tm="0">
                                          <p:val>
                                            <p:fltVal val="0"/>
                                          </p:val>
                                        </p:tav>
                                        <p:tav tm="100000">
                                          <p:val>
                                            <p:strVal val="#ppt_w"/>
                                          </p:val>
                                        </p:tav>
                                      </p:tavLst>
                                    </p:anim>
                                    <p:anim calcmode="lin" valueType="num">
                                      <p:cBhvr>
                                        <p:cTn id="19" dur="500" fill="hold"/>
                                        <p:tgtEl>
                                          <p:spTgt spid="107529"/>
                                        </p:tgtEl>
                                        <p:attrNameLst>
                                          <p:attrName>ppt_h</p:attrName>
                                        </p:attrNameLst>
                                      </p:cBhvr>
                                      <p:tavLst>
                                        <p:tav tm="0">
                                          <p:val>
                                            <p:fltVal val="0"/>
                                          </p:val>
                                        </p:tav>
                                        <p:tav tm="100000">
                                          <p:val>
                                            <p:strVal val="#ppt_h"/>
                                          </p:val>
                                        </p:tav>
                                      </p:tavLst>
                                    </p:anim>
                                    <p:anim calcmode="lin" valueType="num">
                                      <p:cBhvr>
                                        <p:cTn id="20" dur="500" fill="hold"/>
                                        <p:tgtEl>
                                          <p:spTgt spid="107529"/>
                                        </p:tgtEl>
                                        <p:attrNameLst>
                                          <p:attrName>style.rotation</p:attrName>
                                        </p:attrNameLst>
                                      </p:cBhvr>
                                      <p:tavLst>
                                        <p:tav tm="0">
                                          <p:val>
                                            <p:fltVal val="360"/>
                                          </p:val>
                                        </p:tav>
                                        <p:tav tm="100000">
                                          <p:val>
                                            <p:fltVal val="0"/>
                                          </p:val>
                                        </p:tav>
                                      </p:tavLst>
                                    </p:anim>
                                    <p:animEffect transition="in" filter="fade">
                                      <p:cBhvr>
                                        <p:cTn id="21" dur="500"/>
                                        <p:tgtEl>
                                          <p:spTgt spid="107529"/>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107532"/>
                                        </p:tgtEl>
                                        <p:attrNameLst>
                                          <p:attrName>style.visibility</p:attrName>
                                        </p:attrNameLst>
                                      </p:cBhvr>
                                      <p:to>
                                        <p:strVal val="visible"/>
                                      </p:to>
                                    </p:set>
                                    <p:anim calcmode="lin" valueType="num">
                                      <p:cBhvr>
                                        <p:cTn id="24" dur="500" fill="hold"/>
                                        <p:tgtEl>
                                          <p:spTgt spid="107532"/>
                                        </p:tgtEl>
                                        <p:attrNameLst>
                                          <p:attrName>ppt_w</p:attrName>
                                        </p:attrNameLst>
                                      </p:cBhvr>
                                      <p:tavLst>
                                        <p:tav tm="0">
                                          <p:val>
                                            <p:fltVal val="0"/>
                                          </p:val>
                                        </p:tav>
                                        <p:tav tm="100000">
                                          <p:val>
                                            <p:strVal val="#ppt_w"/>
                                          </p:val>
                                        </p:tav>
                                      </p:tavLst>
                                    </p:anim>
                                    <p:anim calcmode="lin" valueType="num">
                                      <p:cBhvr>
                                        <p:cTn id="25" dur="500" fill="hold"/>
                                        <p:tgtEl>
                                          <p:spTgt spid="107532"/>
                                        </p:tgtEl>
                                        <p:attrNameLst>
                                          <p:attrName>ppt_h</p:attrName>
                                        </p:attrNameLst>
                                      </p:cBhvr>
                                      <p:tavLst>
                                        <p:tav tm="0">
                                          <p:val>
                                            <p:fltVal val="0"/>
                                          </p:val>
                                        </p:tav>
                                        <p:tav tm="100000">
                                          <p:val>
                                            <p:strVal val="#ppt_h"/>
                                          </p:val>
                                        </p:tav>
                                      </p:tavLst>
                                    </p:anim>
                                    <p:anim calcmode="lin" valueType="num">
                                      <p:cBhvr>
                                        <p:cTn id="26" dur="500" fill="hold"/>
                                        <p:tgtEl>
                                          <p:spTgt spid="107532"/>
                                        </p:tgtEl>
                                        <p:attrNameLst>
                                          <p:attrName>style.rotation</p:attrName>
                                        </p:attrNameLst>
                                      </p:cBhvr>
                                      <p:tavLst>
                                        <p:tav tm="0">
                                          <p:val>
                                            <p:fltVal val="360"/>
                                          </p:val>
                                        </p:tav>
                                        <p:tav tm="100000">
                                          <p:val>
                                            <p:fltVal val="0"/>
                                          </p:val>
                                        </p:tav>
                                      </p:tavLst>
                                    </p:anim>
                                    <p:animEffect transition="in" filter="fade">
                                      <p:cBhvr>
                                        <p:cTn id="27" dur="500"/>
                                        <p:tgtEl>
                                          <p:spTgt spid="107532"/>
                                        </p:tgtEl>
                                      </p:cBhvr>
                                    </p:animEffect>
                                  </p:childTnLst>
                                </p:cTn>
                              </p:par>
                            </p:childTnLst>
                          </p:cTn>
                        </p:par>
                        <p:par>
                          <p:cTn id="28" fill="hold" nodeType="afterGroup">
                            <p:stCondLst>
                              <p:cond delay="1000"/>
                            </p:stCondLst>
                            <p:childTnLst>
                              <p:par>
                                <p:cTn id="29" presetID="49" presetClass="entr" presetSubtype="0" decel="100000" fill="hold" nodeType="afterEffect">
                                  <p:stCondLst>
                                    <p:cond delay="0"/>
                                  </p:stCondLst>
                                  <p:childTnLst>
                                    <p:set>
                                      <p:cBhvr>
                                        <p:cTn id="30" dur="1" fill="hold">
                                          <p:stCondLst>
                                            <p:cond delay="0"/>
                                          </p:stCondLst>
                                        </p:cTn>
                                        <p:tgtEl>
                                          <p:spTgt spid="107530"/>
                                        </p:tgtEl>
                                        <p:attrNameLst>
                                          <p:attrName>style.visibility</p:attrName>
                                        </p:attrNameLst>
                                      </p:cBhvr>
                                      <p:to>
                                        <p:strVal val="visible"/>
                                      </p:to>
                                    </p:set>
                                    <p:anim calcmode="lin" valueType="num">
                                      <p:cBhvr>
                                        <p:cTn id="31" dur="500" fill="hold"/>
                                        <p:tgtEl>
                                          <p:spTgt spid="107530"/>
                                        </p:tgtEl>
                                        <p:attrNameLst>
                                          <p:attrName>ppt_w</p:attrName>
                                        </p:attrNameLst>
                                      </p:cBhvr>
                                      <p:tavLst>
                                        <p:tav tm="0">
                                          <p:val>
                                            <p:fltVal val="0"/>
                                          </p:val>
                                        </p:tav>
                                        <p:tav tm="100000">
                                          <p:val>
                                            <p:strVal val="#ppt_w"/>
                                          </p:val>
                                        </p:tav>
                                      </p:tavLst>
                                    </p:anim>
                                    <p:anim calcmode="lin" valueType="num">
                                      <p:cBhvr>
                                        <p:cTn id="32" dur="500" fill="hold"/>
                                        <p:tgtEl>
                                          <p:spTgt spid="107530"/>
                                        </p:tgtEl>
                                        <p:attrNameLst>
                                          <p:attrName>ppt_h</p:attrName>
                                        </p:attrNameLst>
                                      </p:cBhvr>
                                      <p:tavLst>
                                        <p:tav tm="0">
                                          <p:val>
                                            <p:fltVal val="0"/>
                                          </p:val>
                                        </p:tav>
                                        <p:tav tm="100000">
                                          <p:val>
                                            <p:strVal val="#ppt_h"/>
                                          </p:val>
                                        </p:tav>
                                      </p:tavLst>
                                    </p:anim>
                                    <p:anim calcmode="lin" valueType="num">
                                      <p:cBhvr>
                                        <p:cTn id="33" dur="500" fill="hold"/>
                                        <p:tgtEl>
                                          <p:spTgt spid="107530"/>
                                        </p:tgtEl>
                                        <p:attrNameLst>
                                          <p:attrName>style.rotation</p:attrName>
                                        </p:attrNameLst>
                                      </p:cBhvr>
                                      <p:tavLst>
                                        <p:tav tm="0">
                                          <p:val>
                                            <p:fltVal val="360"/>
                                          </p:val>
                                        </p:tav>
                                        <p:tav tm="100000">
                                          <p:val>
                                            <p:fltVal val="0"/>
                                          </p:val>
                                        </p:tav>
                                      </p:tavLst>
                                    </p:anim>
                                    <p:animEffect transition="in" filter="fade">
                                      <p:cBhvr>
                                        <p:cTn id="34" dur="500"/>
                                        <p:tgtEl>
                                          <p:spTgt spid="107530"/>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07534"/>
                                        </p:tgtEl>
                                        <p:attrNameLst>
                                          <p:attrName>style.visibility</p:attrName>
                                        </p:attrNameLst>
                                      </p:cBhvr>
                                      <p:to>
                                        <p:strVal val="visible"/>
                                      </p:to>
                                    </p:set>
                                    <p:anim calcmode="lin" valueType="num">
                                      <p:cBhvr>
                                        <p:cTn id="37" dur="500" fill="hold"/>
                                        <p:tgtEl>
                                          <p:spTgt spid="107534"/>
                                        </p:tgtEl>
                                        <p:attrNameLst>
                                          <p:attrName>ppt_w</p:attrName>
                                        </p:attrNameLst>
                                      </p:cBhvr>
                                      <p:tavLst>
                                        <p:tav tm="0">
                                          <p:val>
                                            <p:fltVal val="0"/>
                                          </p:val>
                                        </p:tav>
                                        <p:tav tm="100000">
                                          <p:val>
                                            <p:strVal val="#ppt_w"/>
                                          </p:val>
                                        </p:tav>
                                      </p:tavLst>
                                    </p:anim>
                                    <p:anim calcmode="lin" valueType="num">
                                      <p:cBhvr>
                                        <p:cTn id="38" dur="500" fill="hold"/>
                                        <p:tgtEl>
                                          <p:spTgt spid="107534"/>
                                        </p:tgtEl>
                                        <p:attrNameLst>
                                          <p:attrName>ppt_h</p:attrName>
                                        </p:attrNameLst>
                                      </p:cBhvr>
                                      <p:tavLst>
                                        <p:tav tm="0">
                                          <p:val>
                                            <p:fltVal val="0"/>
                                          </p:val>
                                        </p:tav>
                                        <p:tav tm="100000">
                                          <p:val>
                                            <p:strVal val="#ppt_h"/>
                                          </p:val>
                                        </p:tav>
                                      </p:tavLst>
                                    </p:anim>
                                    <p:anim calcmode="lin" valueType="num">
                                      <p:cBhvr>
                                        <p:cTn id="39" dur="500" fill="hold"/>
                                        <p:tgtEl>
                                          <p:spTgt spid="107534"/>
                                        </p:tgtEl>
                                        <p:attrNameLst>
                                          <p:attrName>style.rotation</p:attrName>
                                        </p:attrNameLst>
                                      </p:cBhvr>
                                      <p:tavLst>
                                        <p:tav tm="0">
                                          <p:val>
                                            <p:fltVal val="360"/>
                                          </p:val>
                                        </p:tav>
                                        <p:tav tm="100000">
                                          <p:val>
                                            <p:fltVal val="0"/>
                                          </p:val>
                                        </p:tav>
                                      </p:tavLst>
                                    </p:anim>
                                    <p:animEffect transition="in" filter="fade">
                                      <p:cBhvr>
                                        <p:cTn id="40" dur="500"/>
                                        <p:tgtEl>
                                          <p:spTgt spid="107534"/>
                                        </p:tgtEl>
                                      </p:cBhvr>
                                    </p:animEffect>
                                  </p:childTnLst>
                                </p:cTn>
                              </p:par>
                            </p:childTnLst>
                          </p:cTn>
                        </p:par>
                        <p:par>
                          <p:cTn id="41" fill="hold" nodeType="afterGroup">
                            <p:stCondLst>
                              <p:cond delay="1500"/>
                            </p:stCondLst>
                            <p:childTnLst>
                              <p:par>
                                <p:cTn id="42" presetID="49" presetClass="entr" presetSubtype="0" decel="100000" fill="hold" nodeType="afterEffect">
                                  <p:stCondLst>
                                    <p:cond delay="0"/>
                                  </p:stCondLst>
                                  <p:childTnLst>
                                    <p:set>
                                      <p:cBhvr>
                                        <p:cTn id="43" dur="1" fill="hold">
                                          <p:stCondLst>
                                            <p:cond delay="0"/>
                                          </p:stCondLst>
                                        </p:cTn>
                                        <p:tgtEl>
                                          <p:spTgt spid="107531"/>
                                        </p:tgtEl>
                                        <p:attrNameLst>
                                          <p:attrName>style.visibility</p:attrName>
                                        </p:attrNameLst>
                                      </p:cBhvr>
                                      <p:to>
                                        <p:strVal val="visible"/>
                                      </p:to>
                                    </p:set>
                                    <p:anim calcmode="lin" valueType="num">
                                      <p:cBhvr>
                                        <p:cTn id="44" dur="500" fill="hold"/>
                                        <p:tgtEl>
                                          <p:spTgt spid="107531"/>
                                        </p:tgtEl>
                                        <p:attrNameLst>
                                          <p:attrName>ppt_w</p:attrName>
                                        </p:attrNameLst>
                                      </p:cBhvr>
                                      <p:tavLst>
                                        <p:tav tm="0">
                                          <p:val>
                                            <p:fltVal val="0"/>
                                          </p:val>
                                        </p:tav>
                                        <p:tav tm="100000">
                                          <p:val>
                                            <p:strVal val="#ppt_w"/>
                                          </p:val>
                                        </p:tav>
                                      </p:tavLst>
                                    </p:anim>
                                    <p:anim calcmode="lin" valueType="num">
                                      <p:cBhvr>
                                        <p:cTn id="45" dur="500" fill="hold"/>
                                        <p:tgtEl>
                                          <p:spTgt spid="107531"/>
                                        </p:tgtEl>
                                        <p:attrNameLst>
                                          <p:attrName>ppt_h</p:attrName>
                                        </p:attrNameLst>
                                      </p:cBhvr>
                                      <p:tavLst>
                                        <p:tav tm="0">
                                          <p:val>
                                            <p:fltVal val="0"/>
                                          </p:val>
                                        </p:tav>
                                        <p:tav tm="100000">
                                          <p:val>
                                            <p:strVal val="#ppt_h"/>
                                          </p:val>
                                        </p:tav>
                                      </p:tavLst>
                                    </p:anim>
                                    <p:anim calcmode="lin" valueType="num">
                                      <p:cBhvr>
                                        <p:cTn id="46" dur="500" fill="hold"/>
                                        <p:tgtEl>
                                          <p:spTgt spid="107531"/>
                                        </p:tgtEl>
                                        <p:attrNameLst>
                                          <p:attrName>style.rotation</p:attrName>
                                        </p:attrNameLst>
                                      </p:cBhvr>
                                      <p:tavLst>
                                        <p:tav tm="0">
                                          <p:val>
                                            <p:fltVal val="360"/>
                                          </p:val>
                                        </p:tav>
                                        <p:tav tm="100000">
                                          <p:val>
                                            <p:fltVal val="0"/>
                                          </p:val>
                                        </p:tav>
                                      </p:tavLst>
                                    </p:anim>
                                    <p:animEffect transition="in" filter="fade">
                                      <p:cBhvr>
                                        <p:cTn id="47" dur="500"/>
                                        <p:tgtEl>
                                          <p:spTgt spid="107531"/>
                                        </p:tgtEl>
                                      </p:cBhvr>
                                    </p:animEffect>
                                  </p:childTnLst>
                                </p:cTn>
                              </p:par>
                              <p:par>
                                <p:cTn id="48" presetID="49" presetClass="entr" presetSubtype="0" decel="100000" fill="hold" grpId="0" nodeType="withEffect">
                                  <p:stCondLst>
                                    <p:cond delay="0"/>
                                  </p:stCondLst>
                                  <p:childTnLst>
                                    <p:set>
                                      <p:cBhvr>
                                        <p:cTn id="49" dur="1" fill="hold">
                                          <p:stCondLst>
                                            <p:cond delay="0"/>
                                          </p:stCondLst>
                                        </p:cTn>
                                        <p:tgtEl>
                                          <p:spTgt spid="107533"/>
                                        </p:tgtEl>
                                        <p:attrNameLst>
                                          <p:attrName>style.visibility</p:attrName>
                                        </p:attrNameLst>
                                      </p:cBhvr>
                                      <p:to>
                                        <p:strVal val="visible"/>
                                      </p:to>
                                    </p:set>
                                    <p:anim calcmode="lin" valueType="num">
                                      <p:cBhvr>
                                        <p:cTn id="50" dur="500" fill="hold"/>
                                        <p:tgtEl>
                                          <p:spTgt spid="107533"/>
                                        </p:tgtEl>
                                        <p:attrNameLst>
                                          <p:attrName>ppt_w</p:attrName>
                                        </p:attrNameLst>
                                      </p:cBhvr>
                                      <p:tavLst>
                                        <p:tav tm="0">
                                          <p:val>
                                            <p:fltVal val="0"/>
                                          </p:val>
                                        </p:tav>
                                        <p:tav tm="100000">
                                          <p:val>
                                            <p:strVal val="#ppt_w"/>
                                          </p:val>
                                        </p:tav>
                                      </p:tavLst>
                                    </p:anim>
                                    <p:anim calcmode="lin" valueType="num">
                                      <p:cBhvr>
                                        <p:cTn id="51" dur="500" fill="hold"/>
                                        <p:tgtEl>
                                          <p:spTgt spid="107533"/>
                                        </p:tgtEl>
                                        <p:attrNameLst>
                                          <p:attrName>ppt_h</p:attrName>
                                        </p:attrNameLst>
                                      </p:cBhvr>
                                      <p:tavLst>
                                        <p:tav tm="0">
                                          <p:val>
                                            <p:fltVal val="0"/>
                                          </p:val>
                                        </p:tav>
                                        <p:tav tm="100000">
                                          <p:val>
                                            <p:strVal val="#ppt_h"/>
                                          </p:val>
                                        </p:tav>
                                      </p:tavLst>
                                    </p:anim>
                                    <p:anim calcmode="lin" valueType="num">
                                      <p:cBhvr>
                                        <p:cTn id="52" dur="500" fill="hold"/>
                                        <p:tgtEl>
                                          <p:spTgt spid="107533"/>
                                        </p:tgtEl>
                                        <p:attrNameLst>
                                          <p:attrName>style.rotation</p:attrName>
                                        </p:attrNameLst>
                                      </p:cBhvr>
                                      <p:tavLst>
                                        <p:tav tm="0">
                                          <p:val>
                                            <p:fltVal val="360"/>
                                          </p:val>
                                        </p:tav>
                                        <p:tav tm="100000">
                                          <p:val>
                                            <p:fltVal val="0"/>
                                          </p:val>
                                        </p:tav>
                                      </p:tavLst>
                                    </p:anim>
                                    <p:animEffect transition="in" filter="fade">
                                      <p:cBhvr>
                                        <p:cTn id="53" dur="500"/>
                                        <p:tgtEl>
                                          <p:spTgt spid="1075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6" presetClass="exit" presetSubtype="0" fill="hold" nodeType="clickEffect">
                                  <p:stCondLst>
                                    <p:cond delay="0"/>
                                  </p:stCondLst>
                                  <p:childTnLst>
                                    <p:animEffect transition="out" filter="wipe(down)">
                                      <p:cBhvr>
                                        <p:cTn id="57" dur="90" accel="50000">
                                          <p:stCondLst>
                                            <p:cond delay="910"/>
                                          </p:stCondLst>
                                        </p:cTn>
                                        <p:tgtEl>
                                          <p:spTgt spid="107529"/>
                                        </p:tgtEl>
                                      </p:cBhvr>
                                    </p:animEffect>
                                    <p:anim calcmode="lin" valueType="num">
                                      <p:cBhvr>
                                        <p:cTn id="58" dur="911" tmFilter="0,0; 0.14,0.31; 0.43,0.73; 0.71,0.91; 1.0,1.0">
                                          <p:stCondLst>
                                            <p:cond delay="0"/>
                                          </p:stCondLst>
                                        </p:cTn>
                                        <p:tgtEl>
                                          <p:spTgt spid="107529"/>
                                        </p:tgtEl>
                                        <p:attrNameLst>
                                          <p:attrName>ppt_x</p:attrName>
                                        </p:attrNameLst>
                                      </p:cBhvr>
                                      <p:tavLst>
                                        <p:tav tm="0">
                                          <p:val>
                                            <p:strVal val="ppt_x"/>
                                          </p:val>
                                        </p:tav>
                                        <p:tav tm="100000">
                                          <p:val>
                                            <p:strVal val="#ppt_x+0.25"/>
                                          </p:val>
                                        </p:tav>
                                      </p:tavLst>
                                    </p:anim>
                                    <p:anim calcmode="lin" valueType="num">
                                      <p:cBhvr>
                                        <p:cTn id="59" dur="89">
                                          <p:stCondLst>
                                            <p:cond delay="911"/>
                                          </p:stCondLst>
                                        </p:cTn>
                                        <p:tgtEl>
                                          <p:spTgt spid="107529"/>
                                        </p:tgtEl>
                                        <p:attrNameLst>
                                          <p:attrName>ppt_x</p:attrName>
                                        </p:attrNameLst>
                                      </p:cBhvr>
                                      <p:tavLst>
                                        <p:tav tm="0">
                                          <p:val>
                                            <p:strVal val="ppt_x"/>
                                          </p:val>
                                        </p:tav>
                                        <p:tav tm="100000">
                                          <p:val>
                                            <p:strVal val="ppt_x"/>
                                          </p:val>
                                        </p:tav>
                                      </p:tavLst>
                                    </p:anim>
                                    <p:anim calcmode="lin" valueType="num">
                                      <p:cBhvr>
                                        <p:cTn id="60" dur="332" tmFilter="0.0,0.0;0.25,0.07;0.50,0.2;0.75,0.467;1.0,1.0">
                                          <p:stCondLst>
                                            <p:cond delay="0"/>
                                          </p:stCondLst>
                                        </p:cTn>
                                        <p:tgtEl>
                                          <p:spTgt spid="10752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1" dur="332" tmFilter="0, 0; 0.125,0.2665; 0.25,0.4; 0.375,0.465; 0.5,0.5;  0.625,0.535; 0.75,0.6; 0.875,0.7335; 1,1">
                                          <p:stCondLst>
                                            <p:cond delay="332"/>
                                          </p:stCondLst>
                                        </p:cTn>
                                        <p:tgtEl>
                                          <p:spTgt spid="10752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2" dur="166" tmFilter="0, 0; 0.125,0.2665; 0.25,0.4; 0.375,0.465; 0.5,0.5;  0.625,0.535; 0.75,0.6; 0.875,0.7335; 1,1">
                                          <p:stCondLst>
                                            <p:cond delay="662"/>
                                          </p:stCondLst>
                                        </p:cTn>
                                        <p:tgtEl>
                                          <p:spTgt spid="10752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3" dur="82" tmFilter="0, 0; 0.125,0.2665; 0.25,0.4; 0.375,0.465; 0.5,0.5;  0.625,0.535; 0.75,0.6; 0.875,0.7335; 1,1">
                                          <p:stCondLst>
                                            <p:cond delay="828"/>
                                          </p:stCondLst>
                                        </p:cTn>
                                        <p:tgtEl>
                                          <p:spTgt spid="10752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4" dur="90" accel="50000">
                                          <p:stCondLst>
                                            <p:cond delay="910"/>
                                          </p:stCondLst>
                                        </p:cTn>
                                        <p:tgtEl>
                                          <p:spTgt spid="107529"/>
                                        </p:tgtEl>
                                        <p:attrNameLst>
                                          <p:attrName>ppt_y</p:attrName>
                                        </p:attrNameLst>
                                      </p:cBhvr>
                                      <p:tavLst>
                                        <p:tav tm="0">
                                          <p:val>
                                            <p:strVal val="ppt_y"/>
                                          </p:val>
                                        </p:tav>
                                        <p:tav tm="100000">
                                          <p:val>
                                            <p:strVal val="ppt_y+ppt_h"/>
                                          </p:val>
                                        </p:tav>
                                      </p:tavLst>
                                    </p:anim>
                                    <p:animScale>
                                      <p:cBhvr>
                                        <p:cTn id="65" dur="13">
                                          <p:stCondLst>
                                            <p:cond delay="310"/>
                                          </p:stCondLst>
                                        </p:cTn>
                                        <p:tgtEl>
                                          <p:spTgt spid="107529"/>
                                        </p:tgtEl>
                                      </p:cBhvr>
                                      <p:to x="100000" y="60000"/>
                                    </p:animScale>
                                    <p:animScale>
                                      <p:cBhvr>
                                        <p:cTn id="66" dur="83" decel="50000">
                                          <p:stCondLst>
                                            <p:cond delay="323"/>
                                          </p:stCondLst>
                                        </p:cTn>
                                        <p:tgtEl>
                                          <p:spTgt spid="107529"/>
                                        </p:tgtEl>
                                      </p:cBhvr>
                                      <p:to x="100000" y="100000"/>
                                    </p:animScale>
                                    <p:animScale>
                                      <p:cBhvr>
                                        <p:cTn id="67" dur="13">
                                          <p:stCondLst>
                                            <p:cond delay="656"/>
                                          </p:stCondLst>
                                        </p:cTn>
                                        <p:tgtEl>
                                          <p:spTgt spid="107529"/>
                                        </p:tgtEl>
                                      </p:cBhvr>
                                      <p:to x="100000" y="80000"/>
                                    </p:animScale>
                                    <p:animScale>
                                      <p:cBhvr>
                                        <p:cTn id="68" dur="83" decel="50000">
                                          <p:stCondLst>
                                            <p:cond delay="669"/>
                                          </p:stCondLst>
                                        </p:cTn>
                                        <p:tgtEl>
                                          <p:spTgt spid="107529"/>
                                        </p:tgtEl>
                                      </p:cBhvr>
                                      <p:to x="100000" y="100000"/>
                                    </p:animScale>
                                    <p:animScale>
                                      <p:cBhvr>
                                        <p:cTn id="69" dur="13">
                                          <p:stCondLst>
                                            <p:cond delay="821"/>
                                          </p:stCondLst>
                                        </p:cTn>
                                        <p:tgtEl>
                                          <p:spTgt spid="107529"/>
                                        </p:tgtEl>
                                      </p:cBhvr>
                                      <p:to x="100000" y="90000"/>
                                    </p:animScale>
                                    <p:animScale>
                                      <p:cBhvr>
                                        <p:cTn id="70" dur="83" decel="50000">
                                          <p:stCondLst>
                                            <p:cond delay="834"/>
                                          </p:stCondLst>
                                        </p:cTn>
                                        <p:tgtEl>
                                          <p:spTgt spid="107529"/>
                                        </p:tgtEl>
                                      </p:cBhvr>
                                      <p:to x="100000" y="100000"/>
                                    </p:animScale>
                                    <p:animScale>
                                      <p:cBhvr>
                                        <p:cTn id="71" dur="13">
                                          <p:stCondLst>
                                            <p:cond delay="904"/>
                                          </p:stCondLst>
                                        </p:cTn>
                                        <p:tgtEl>
                                          <p:spTgt spid="107529"/>
                                        </p:tgtEl>
                                      </p:cBhvr>
                                      <p:to x="100000" y="95000"/>
                                    </p:animScale>
                                    <p:animScale>
                                      <p:cBhvr>
                                        <p:cTn id="72" dur="83" decel="50000">
                                          <p:stCondLst>
                                            <p:cond delay="917"/>
                                          </p:stCondLst>
                                        </p:cTn>
                                        <p:tgtEl>
                                          <p:spTgt spid="107529"/>
                                        </p:tgtEl>
                                      </p:cBhvr>
                                      <p:to x="100000" y="100000"/>
                                    </p:animScale>
                                    <p:set>
                                      <p:cBhvr>
                                        <p:cTn id="73" dur="1" fill="hold">
                                          <p:stCondLst>
                                            <p:cond delay="999"/>
                                          </p:stCondLst>
                                        </p:cTn>
                                        <p:tgtEl>
                                          <p:spTgt spid="107529"/>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applause.wav"/>
                                        </p:tgtEl>
                                      </p:cMediaNode>
                                    </p:audio>
                                  </p:subTnLst>
                                </p:cTn>
                              </p:par>
                              <p:par>
                                <p:cTn id="74" presetID="26" presetClass="exit" presetSubtype="0" fill="hold" nodeType="withEffect">
                                  <p:stCondLst>
                                    <p:cond delay="0"/>
                                  </p:stCondLst>
                                  <p:childTnLst>
                                    <p:animEffect transition="out" filter="wipe(down)">
                                      <p:cBhvr>
                                        <p:cTn id="75" dur="90" accel="50000">
                                          <p:stCondLst>
                                            <p:cond delay="910"/>
                                          </p:stCondLst>
                                        </p:cTn>
                                        <p:tgtEl>
                                          <p:spTgt spid="107530"/>
                                        </p:tgtEl>
                                      </p:cBhvr>
                                    </p:animEffect>
                                    <p:anim calcmode="lin" valueType="num">
                                      <p:cBhvr>
                                        <p:cTn id="76" dur="911" tmFilter="0,0; 0.14,0.31; 0.43,0.73; 0.71,0.91; 1.0,1.0">
                                          <p:stCondLst>
                                            <p:cond delay="0"/>
                                          </p:stCondLst>
                                        </p:cTn>
                                        <p:tgtEl>
                                          <p:spTgt spid="107530"/>
                                        </p:tgtEl>
                                        <p:attrNameLst>
                                          <p:attrName>ppt_x</p:attrName>
                                        </p:attrNameLst>
                                      </p:cBhvr>
                                      <p:tavLst>
                                        <p:tav tm="0">
                                          <p:val>
                                            <p:strVal val="ppt_x"/>
                                          </p:val>
                                        </p:tav>
                                        <p:tav tm="100000">
                                          <p:val>
                                            <p:strVal val="#ppt_x+0.25"/>
                                          </p:val>
                                        </p:tav>
                                      </p:tavLst>
                                    </p:anim>
                                    <p:anim calcmode="lin" valueType="num">
                                      <p:cBhvr>
                                        <p:cTn id="77" dur="89">
                                          <p:stCondLst>
                                            <p:cond delay="911"/>
                                          </p:stCondLst>
                                        </p:cTn>
                                        <p:tgtEl>
                                          <p:spTgt spid="107530"/>
                                        </p:tgtEl>
                                        <p:attrNameLst>
                                          <p:attrName>ppt_x</p:attrName>
                                        </p:attrNameLst>
                                      </p:cBhvr>
                                      <p:tavLst>
                                        <p:tav tm="0">
                                          <p:val>
                                            <p:strVal val="ppt_x"/>
                                          </p:val>
                                        </p:tav>
                                        <p:tav tm="100000">
                                          <p:val>
                                            <p:strVal val="ppt_x"/>
                                          </p:val>
                                        </p:tav>
                                      </p:tavLst>
                                    </p:anim>
                                    <p:anim calcmode="lin" valueType="num">
                                      <p:cBhvr>
                                        <p:cTn id="78" dur="332" tmFilter="0.0,0.0;0.25,0.07;0.50,0.2;0.75,0.467;1.0,1.0">
                                          <p:stCondLst>
                                            <p:cond delay="0"/>
                                          </p:stCondLst>
                                        </p:cTn>
                                        <p:tgtEl>
                                          <p:spTgt spid="10753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9" dur="332" tmFilter="0, 0; 0.125,0.2665; 0.25,0.4; 0.375,0.465; 0.5,0.5;  0.625,0.535; 0.75,0.6; 0.875,0.7335; 1,1">
                                          <p:stCondLst>
                                            <p:cond delay="332"/>
                                          </p:stCondLst>
                                        </p:cTn>
                                        <p:tgtEl>
                                          <p:spTgt spid="10753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0" dur="166" tmFilter="0, 0; 0.125,0.2665; 0.25,0.4; 0.375,0.465; 0.5,0.5;  0.625,0.535; 0.75,0.6; 0.875,0.7335; 1,1">
                                          <p:stCondLst>
                                            <p:cond delay="662"/>
                                          </p:stCondLst>
                                        </p:cTn>
                                        <p:tgtEl>
                                          <p:spTgt spid="10753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1" dur="82" tmFilter="0, 0; 0.125,0.2665; 0.25,0.4; 0.375,0.465; 0.5,0.5;  0.625,0.535; 0.75,0.6; 0.875,0.7335; 1,1">
                                          <p:stCondLst>
                                            <p:cond delay="828"/>
                                          </p:stCondLst>
                                        </p:cTn>
                                        <p:tgtEl>
                                          <p:spTgt spid="10753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2" dur="90" accel="50000">
                                          <p:stCondLst>
                                            <p:cond delay="910"/>
                                          </p:stCondLst>
                                        </p:cTn>
                                        <p:tgtEl>
                                          <p:spTgt spid="107530"/>
                                        </p:tgtEl>
                                        <p:attrNameLst>
                                          <p:attrName>ppt_y</p:attrName>
                                        </p:attrNameLst>
                                      </p:cBhvr>
                                      <p:tavLst>
                                        <p:tav tm="0">
                                          <p:val>
                                            <p:strVal val="ppt_y"/>
                                          </p:val>
                                        </p:tav>
                                        <p:tav tm="100000">
                                          <p:val>
                                            <p:strVal val="ppt_y+ppt_h"/>
                                          </p:val>
                                        </p:tav>
                                      </p:tavLst>
                                    </p:anim>
                                    <p:animScale>
                                      <p:cBhvr>
                                        <p:cTn id="83" dur="13">
                                          <p:stCondLst>
                                            <p:cond delay="310"/>
                                          </p:stCondLst>
                                        </p:cTn>
                                        <p:tgtEl>
                                          <p:spTgt spid="107530"/>
                                        </p:tgtEl>
                                      </p:cBhvr>
                                      <p:to x="100000" y="60000"/>
                                    </p:animScale>
                                    <p:animScale>
                                      <p:cBhvr>
                                        <p:cTn id="84" dur="83" decel="50000">
                                          <p:stCondLst>
                                            <p:cond delay="323"/>
                                          </p:stCondLst>
                                        </p:cTn>
                                        <p:tgtEl>
                                          <p:spTgt spid="107530"/>
                                        </p:tgtEl>
                                      </p:cBhvr>
                                      <p:to x="100000" y="100000"/>
                                    </p:animScale>
                                    <p:animScale>
                                      <p:cBhvr>
                                        <p:cTn id="85" dur="13">
                                          <p:stCondLst>
                                            <p:cond delay="656"/>
                                          </p:stCondLst>
                                        </p:cTn>
                                        <p:tgtEl>
                                          <p:spTgt spid="107530"/>
                                        </p:tgtEl>
                                      </p:cBhvr>
                                      <p:to x="100000" y="80000"/>
                                    </p:animScale>
                                    <p:animScale>
                                      <p:cBhvr>
                                        <p:cTn id="86" dur="83" decel="50000">
                                          <p:stCondLst>
                                            <p:cond delay="669"/>
                                          </p:stCondLst>
                                        </p:cTn>
                                        <p:tgtEl>
                                          <p:spTgt spid="107530"/>
                                        </p:tgtEl>
                                      </p:cBhvr>
                                      <p:to x="100000" y="100000"/>
                                    </p:animScale>
                                    <p:animScale>
                                      <p:cBhvr>
                                        <p:cTn id="87" dur="13">
                                          <p:stCondLst>
                                            <p:cond delay="821"/>
                                          </p:stCondLst>
                                        </p:cTn>
                                        <p:tgtEl>
                                          <p:spTgt spid="107530"/>
                                        </p:tgtEl>
                                      </p:cBhvr>
                                      <p:to x="100000" y="90000"/>
                                    </p:animScale>
                                    <p:animScale>
                                      <p:cBhvr>
                                        <p:cTn id="88" dur="83" decel="50000">
                                          <p:stCondLst>
                                            <p:cond delay="834"/>
                                          </p:stCondLst>
                                        </p:cTn>
                                        <p:tgtEl>
                                          <p:spTgt spid="107530"/>
                                        </p:tgtEl>
                                      </p:cBhvr>
                                      <p:to x="100000" y="100000"/>
                                    </p:animScale>
                                    <p:animScale>
                                      <p:cBhvr>
                                        <p:cTn id="89" dur="13">
                                          <p:stCondLst>
                                            <p:cond delay="904"/>
                                          </p:stCondLst>
                                        </p:cTn>
                                        <p:tgtEl>
                                          <p:spTgt spid="107530"/>
                                        </p:tgtEl>
                                      </p:cBhvr>
                                      <p:to x="100000" y="95000"/>
                                    </p:animScale>
                                    <p:animScale>
                                      <p:cBhvr>
                                        <p:cTn id="90" dur="83" decel="50000">
                                          <p:stCondLst>
                                            <p:cond delay="917"/>
                                          </p:stCondLst>
                                        </p:cTn>
                                        <p:tgtEl>
                                          <p:spTgt spid="107530"/>
                                        </p:tgtEl>
                                      </p:cBhvr>
                                      <p:to x="100000" y="100000"/>
                                    </p:animScale>
                                    <p:set>
                                      <p:cBhvr>
                                        <p:cTn id="91" dur="1" fill="hold">
                                          <p:stCondLst>
                                            <p:cond delay="999"/>
                                          </p:stCondLst>
                                        </p:cTn>
                                        <p:tgtEl>
                                          <p:spTgt spid="107530"/>
                                        </p:tgtEl>
                                        <p:attrNameLst>
                                          <p:attrName>style.visibility</p:attrName>
                                        </p:attrNameLst>
                                      </p:cBhvr>
                                      <p:to>
                                        <p:strVal val="hidden"/>
                                      </p:to>
                                    </p:set>
                                  </p:childTnLst>
                                </p:cTn>
                              </p:par>
                              <p:par>
                                <p:cTn id="92" presetID="26" presetClass="exit" presetSubtype="0" fill="hold" grpId="1" nodeType="withEffect">
                                  <p:stCondLst>
                                    <p:cond delay="0"/>
                                  </p:stCondLst>
                                  <p:childTnLst>
                                    <p:animEffect transition="out" filter="wipe(down)">
                                      <p:cBhvr>
                                        <p:cTn id="93" dur="90" accel="50000">
                                          <p:stCondLst>
                                            <p:cond delay="910"/>
                                          </p:stCondLst>
                                        </p:cTn>
                                        <p:tgtEl>
                                          <p:spTgt spid="107532"/>
                                        </p:tgtEl>
                                      </p:cBhvr>
                                    </p:animEffect>
                                    <p:anim calcmode="lin" valueType="num">
                                      <p:cBhvr>
                                        <p:cTn id="94" dur="911" tmFilter="0,0; 0.14,0.31; 0.43,0.73; 0.71,0.91; 1.0,1.0">
                                          <p:stCondLst>
                                            <p:cond delay="0"/>
                                          </p:stCondLst>
                                        </p:cTn>
                                        <p:tgtEl>
                                          <p:spTgt spid="107532"/>
                                        </p:tgtEl>
                                        <p:attrNameLst>
                                          <p:attrName>ppt_x</p:attrName>
                                        </p:attrNameLst>
                                      </p:cBhvr>
                                      <p:tavLst>
                                        <p:tav tm="0">
                                          <p:val>
                                            <p:strVal val="ppt_x"/>
                                          </p:val>
                                        </p:tav>
                                        <p:tav tm="100000">
                                          <p:val>
                                            <p:strVal val="#ppt_x+0.25"/>
                                          </p:val>
                                        </p:tav>
                                      </p:tavLst>
                                    </p:anim>
                                    <p:anim calcmode="lin" valueType="num">
                                      <p:cBhvr>
                                        <p:cTn id="95" dur="89">
                                          <p:stCondLst>
                                            <p:cond delay="911"/>
                                          </p:stCondLst>
                                        </p:cTn>
                                        <p:tgtEl>
                                          <p:spTgt spid="107532"/>
                                        </p:tgtEl>
                                        <p:attrNameLst>
                                          <p:attrName>ppt_x</p:attrName>
                                        </p:attrNameLst>
                                      </p:cBhvr>
                                      <p:tavLst>
                                        <p:tav tm="0">
                                          <p:val>
                                            <p:strVal val="ppt_x"/>
                                          </p:val>
                                        </p:tav>
                                        <p:tav tm="100000">
                                          <p:val>
                                            <p:strVal val="ppt_x"/>
                                          </p:val>
                                        </p:tav>
                                      </p:tavLst>
                                    </p:anim>
                                    <p:anim calcmode="lin" valueType="num">
                                      <p:cBhvr>
                                        <p:cTn id="96" dur="332" tmFilter="0.0,0.0;0.25,0.07;0.50,0.2;0.75,0.467;1.0,1.0">
                                          <p:stCondLst>
                                            <p:cond delay="0"/>
                                          </p:stCondLst>
                                        </p:cTn>
                                        <p:tgtEl>
                                          <p:spTgt spid="10753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7" dur="332" tmFilter="0, 0; 0.125,0.2665; 0.25,0.4; 0.375,0.465; 0.5,0.5;  0.625,0.535; 0.75,0.6; 0.875,0.7335; 1,1">
                                          <p:stCondLst>
                                            <p:cond delay="332"/>
                                          </p:stCondLst>
                                        </p:cTn>
                                        <p:tgtEl>
                                          <p:spTgt spid="10753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8" dur="166" tmFilter="0, 0; 0.125,0.2665; 0.25,0.4; 0.375,0.465; 0.5,0.5;  0.625,0.535; 0.75,0.6; 0.875,0.7335; 1,1">
                                          <p:stCondLst>
                                            <p:cond delay="662"/>
                                          </p:stCondLst>
                                        </p:cTn>
                                        <p:tgtEl>
                                          <p:spTgt spid="10753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9" dur="82" tmFilter="0, 0; 0.125,0.2665; 0.25,0.4; 0.375,0.465; 0.5,0.5;  0.625,0.535; 0.75,0.6; 0.875,0.7335; 1,1">
                                          <p:stCondLst>
                                            <p:cond delay="828"/>
                                          </p:stCondLst>
                                        </p:cTn>
                                        <p:tgtEl>
                                          <p:spTgt spid="10753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00" dur="90" accel="50000">
                                          <p:stCondLst>
                                            <p:cond delay="910"/>
                                          </p:stCondLst>
                                        </p:cTn>
                                        <p:tgtEl>
                                          <p:spTgt spid="107532"/>
                                        </p:tgtEl>
                                        <p:attrNameLst>
                                          <p:attrName>ppt_y</p:attrName>
                                        </p:attrNameLst>
                                      </p:cBhvr>
                                      <p:tavLst>
                                        <p:tav tm="0">
                                          <p:val>
                                            <p:strVal val="ppt_y"/>
                                          </p:val>
                                        </p:tav>
                                        <p:tav tm="100000">
                                          <p:val>
                                            <p:strVal val="ppt_y+ppt_h"/>
                                          </p:val>
                                        </p:tav>
                                      </p:tavLst>
                                    </p:anim>
                                    <p:animScale>
                                      <p:cBhvr>
                                        <p:cTn id="101" dur="13">
                                          <p:stCondLst>
                                            <p:cond delay="310"/>
                                          </p:stCondLst>
                                        </p:cTn>
                                        <p:tgtEl>
                                          <p:spTgt spid="107532"/>
                                        </p:tgtEl>
                                      </p:cBhvr>
                                      <p:to x="100000" y="60000"/>
                                    </p:animScale>
                                    <p:animScale>
                                      <p:cBhvr>
                                        <p:cTn id="102" dur="83" decel="50000">
                                          <p:stCondLst>
                                            <p:cond delay="323"/>
                                          </p:stCondLst>
                                        </p:cTn>
                                        <p:tgtEl>
                                          <p:spTgt spid="107532"/>
                                        </p:tgtEl>
                                      </p:cBhvr>
                                      <p:to x="100000" y="100000"/>
                                    </p:animScale>
                                    <p:animScale>
                                      <p:cBhvr>
                                        <p:cTn id="103" dur="13">
                                          <p:stCondLst>
                                            <p:cond delay="656"/>
                                          </p:stCondLst>
                                        </p:cTn>
                                        <p:tgtEl>
                                          <p:spTgt spid="107532"/>
                                        </p:tgtEl>
                                      </p:cBhvr>
                                      <p:to x="100000" y="80000"/>
                                    </p:animScale>
                                    <p:animScale>
                                      <p:cBhvr>
                                        <p:cTn id="104" dur="83" decel="50000">
                                          <p:stCondLst>
                                            <p:cond delay="669"/>
                                          </p:stCondLst>
                                        </p:cTn>
                                        <p:tgtEl>
                                          <p:spTgt spid="107532"/>
                                        </p:tgtEl>
                                      </p:cBhvr>
                                      <p:to x="100000" y="100000"/>
                                    </p:animScale>
                                    <p:animScale>
                                      <p:cBhvr>
                                        <p:cTn id="105" dur="13">
                                          <p:stCondLst>
                                            <p:cond delay="821"/>
                                          </p:stCondLst>
                                        </p:cTn>
                                        <p:tgtEl>
                                          <p:spTgt spid="107532"/>
                                        </p:tgtEl>
                                      </p:cBhvr>
                                      <p:to x="100000" y="90000"/>
                                    </p:animScale>
                                    <p:animScale>
                                      <p:cBhvr>
                                        <p:cTn id="106" dur="83" decel="50000">
                                          <p:stCondLst>
                                            <p:cond delay="834"/>
                                          </p:stCondLst>
                                        </p:cTn>
                                        <p:tgtEl>
                                          <p:spTgt spid="107532"/>
                                        </p:tgtEl>
                                      </p:cBhvr>
                                      <p:to x="100000" y="100000"/>
                                    </p:animScale>
                                    <p:animScale>
                                      <p:cBhvr>
                                        <p:cTn id="107" dur="13">
                                          <p:stCondLst>
                                            <p:cond delay="904"/>
                                          </p:stCondLst>
                                        </p:cTn>
                                        <p:tgtEl>
                                          <p:spTgt spid="107532"/>
                                        </p:tgtEl>
                                      </p:cBhvr>
                                      <p:to x="100000" y="95000"/>
                                    </p:animScale>
                                    <p:animScale>
                                      <p:cBhvr>
                                        <p:cTn id="108" dur="83" decel="50000">
                                          <p:stCondLst>
                                            <p:cond delay="917"/>
                                          </p:stCondLst>
                                        </p:cTn>
                                        <p:tgtEl>
                                          <p:spTgt spid="107532"/>
                                        </p:tgtEl>
                                      </p:cBhvr>
                                      <p:to x="100000" y="100000"/>
                                    </p:animScale>
                                    <p:set>
                                      <p:cBhvr>
                                        <p:cTn id="109" dur="1" fill="hold">
                                          <p:stCondLst>
                                            <p:cond delay="999"/>
                                          </p:stCondLst>
                                        </p:cTn>
                                        <p:tgtEl>
                                          <p:spTgt spid="107532"/>
                                        </p:tgtEl>
                                        <p:attrNameLst>
                                          <p:attrName>style.visibility</p:attrName>
                                        </p:attrNameLst>
                                      </p:cBhvr>
                                      <p:to>
                                        <p:strVal val="hidden"/>
                                      </p:to>
                                    </p:set>
                                  </p:childTnLst>
                                </p:cTn>
                              </p:par>
                              <p:par>
                                <p:cTn id="110" presetID="26" presetClass="exit" presetSubtype="0" fill="hold" grpId="1" nodeType="withEffect">
                                  <p:stCondLst>
                                    <p:cond delay="0"/>
                                  </p:stCondLst>
                                  <p:childTnLst>
                                    <p:animEffect transition="out" filter="wipe(down)">
                                      <p:cBhvr>
                                        <p:cTn id="111" dur="90" accel="50000">
                                          <p:stCondLst>
                                            <p:cond delay="910"/>
                                          </p:stCondLst>
                                        </p:cTn>
                                        <p:tgtEl>
                                          <p:spTgt spid="107534"/>
                                        </p:tgtEl>
                                      </p:cBhvr>
                                    </p:animEffect>
                                    <p:anim calcmode="lin" valueType="num">
                                      <p:cBhvr>
                                        <p:cTn id="112" dur="911" tmFilter="0,0; 0.14,0.31; 0.43,0.73; 0.71,0.91; 1.0,1.0">
                                          <p:stCondLst>
                                            <p:cond delay="0"/>
                                          </p:stCondLst>
                                        </p:cTn>
                                        <p:tgtEl>
                                          <p:spTgt spid="107534"/>
                                        </p:tgtEl>
                                        <p:attrNameLst>
                                          <p:attrName>ppt_x</p:attrName>
                                        </p:attrNameLst>
                                      </p:cBhvr>
                                      <p:tavLst>
                                        <p:tav tm="0">
                                          <p:val>
                                            <p:strVal val="ppt_x"/>
                                          </p:val>
                                        </p:tav>
                                        <p:tav tm="100000">
                                          <p:val>
                                            <p:strVal val="#ppt_x+0.25"/>
                                          </p:val>
                                        </p:tav>
                                      </p:tavLst>
                                    </p:anim>
                                    <p:anim calcmode="lin" valueType="num">
                                      <p:cBhvr>
                                        <p:cTn id="113" dur="89">
                                          <p:stCondLst>
                                            <p:cond delay="911"/>
                                          </p:stCondLst>
                                        </p:cTn>
                                        <p:tgtEl>
                                          <p:spTgt spid="107534"/>
                                        </p:tgtEl>
                                        <p:attrNameLst>
                                          <p:attrName>ppt_x</p:attrName>
                                        </p:attrNameLst>
                                      </p:cBhvr>
                                      <p:tavLst>
                                        <p:tav tm="0">
                                          <p:val>
                                            <p:strVal val="ppt_x"/>
                                          </p:val>
                                        </p:tav>
                                        <p:tav tm="100000">
                                          <p:val>
                                            <p:strVal val="ppt_x"/>
                                          </p:val>
                                        </p:tav>
                                      </p:tavLst>
                                    </p:anim>
                                    <p:anim calcmode="lin" valueType="num">
                                      <p:cBhvr>
                                        <p:cTn id="114" dur="332" tmFilter="0.0,0.0;0.25,0.07;0.50,0.2;0.75,0.467;1.0,1.0">
                                          <p:stCondLst>
                                            <p:cond delay="0"/>
                                          </p:stCondLst>
                                        </p:cTn>
                                        <p:tgtEl>
                                          <p:spTgt spid="10753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5" dur="332" tmFilter="0, 0; 0.125,0.2665; 0.25,0.4; 0.375,0.465; 0.5,0.5;  0.625,0.535; 0.75,0.6; 0.875,0.7335; 1,1">
                                          <p:stCondLst>
                                            <p:cond delay="332"/>
                                          </p:stCondLst>
                                        </p:cTn>
                                        <p:tgtEl>
                                          <p:spTgt spid="10753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6" dur="166" tmFilter="0, 0; 0.125,0.2665; 0.25,0.4; 0.375,0.465; 0.5,0.5;  0.625,0.535; 0.75,0.6; 0.875,0.7335; 1,1">
                                          <p:stCondLst>
                                            <p:cond delay="662"/>
                                          </p:stCondLst>
                                        </p:cTn>
                                        <p:tgtEl>
                                          <p:spTgt spid="10753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7" dur="82" tmFilter="0, 0; 0.125,0.2665; 0.25,0.4; 0.375,0.465; 0.5,0.5;  0.625,0.535; 0.75,0.6; 0.875,0.7335; 1,1">
                                          <p:stCondLst>
                                            <p:cond delay="828"/>
                                          </p:stCondLst>
                                        </p:cTn>
                                        <p:tgtEl>
                                          <p:spTgt spid="10753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8" dur="90" accel="50000">
                                          <p:stCondLst>
                                            <p:cond delay="910"/>
                                          </p:stCondLst>
                                        </p:cTn>
                                        <p:tgtEl>
                                          <p:spTgt spid="107534"/>
                                        </p:tgtEl>
                                        <p:attrNameLst>
                                          <p:attrName>ppt_y</p:attrName>
                                        </p:attrNameLst>
                                      </p:cBhvr>
                                      <p:tavLst>
                                        <p:tav tm="0">
                                          <p:val>
                                            <p:strVal val="ppt_y"/>
                                          </p:val>
                                        </p:tav>
                                        <p:tav tm="100000">
                                          <p:val>
                                            <p:strVal val="ppt_y+ppt_h"/>
                                          </p:val>
                                        </p:tav>
                                      </p:tavLst>
                                    </p:anim>
                                    <p:animScale>
                                      <p:cBhvr>
                                        <p:cTn id="119" dur="13">
                                          <p:stCondLst>
                                            <p:cond delay="310"/>
                                          </p:stCondLst>
                                        </p:cTn>
                                        <p:tgtEl>
                                          <p:spTgt spid="107534"/>
                                        </p:tgtEl>
                                      </p:cBhvr>
                                      <p:to x="100000" y="60000"/>
                                    </p:animScale>
                                    <p:animScale>
                                      <p:cBhvr>
                                        <p:cTn id="120" dur="83" decel="50000">
                                          <p:stCondLst>
                                            <p:cond delay="323"/>
                                          </p:stCondLst>
                                        </p:cTn>
                                        <p:tgtEl>
                                          <p:spTgt spid="107534"/>
                                        </p:tgtEl>
                                      </p:cBhvr>
                                      <p:to x="100000" y="100000"/>
                                    </p:animScale>
                                    <p:animScale>
                                      <p:cBhvr>
                                        <p:cTn id="121" dur="13">
                                          <p:stCondLst>
                                            <p:cond delay="656"/>
                                          </p:stCondLst>
                                        </p:cTn>
                                        <p:tgtEl>
                                          <p:spTgt spid="107534"/>
                                        </p:tgtEl>
                                      </p:cBhvr>
                                      <p:to x="100000" y="80000"/>
                                    </p:animScale>
                                    <p:animScale>
                                      <p:cBhvr>
                                        <p:cTn id="122" dur="83" decel="50000">
                                          <p:stCondLst>
                                            <p:cond delay="669"/>
                                          </p:stCondLst>
                                        </p:cTn>
                                        <p:tgtEl>
                                          <p:spTgt spid="107534"/>
                                        </p:tgtEl>
                                      </p:cBhvr>
                                      <p:to x="100000" y="100000"/>
                                    </p:animScale>
                                    <p:animScale>
                                      <p:cBhvr>
                                        <p:cTn id="123" dur="13">
                                          <p:stCondLst>
                                            <p:cond delay="821"/>
                                          </p:stCondLst>
                                        </p:cTn>
                                        <p:tgtEl>
                                          <p:spTgt spid="107534"/>
                                        </p:tgtEl>
                                      </p:cBhvr>
                                      <p:to x="100000" y="90000"/>
                                    </p:animScale>
                                    <p:animScale>
                                      <p:cBhvr>
                                        <p:cTn id="124" dur="83" decel="50000">
                                          <p:stCondLst>
                                            <p:cond delay="834"/>
                                          </p:stCondLst>
                                        </p:cTn>
                                        <p:tgtEl>
                                          <p:spTgt spid="107534"/>
                                        </p:tgtEl>
                                      </p:cBhvr>
                                      <p:to x="100000" y="100000"/>
                                    </p:animScale>
                                    <p:animScale>
                                      <p:cBhvr>
                                        <p:cTn id="125" dur="13">
                                          <p:stCondLst>
                                            <p:cond delay="904"/>
                                          </p:stCondLst>
                                        </p:cTn>
                                        <p:tgtEl>
                                          <p:spTgt spid="107534"/>
                                        </p:tgtEl>
                                      </p:cBhvr>
                                      <p:to x="100000" y="95000"/>
                                    </p:animScale>
                                    <p:animScale>
                                      <p:cBhvr>
                                        <p:cTn id="126" dur="83" decel="50000">
                                          <p:stCondLst>
                                            <p:cond delay="917"/>
                                          </p:stCondLst>
                                        </p:cTn>
                                        <p:tgtEl>
                                          <p:spTgt spid="107534"/>
                                        </p:tgtEl>
                                      </p:cBhvr>
                                      <p:to x="100000" y="100000"/>
                                    </p:animScale>
                                    <p:set>
                                      <p:cBhvr>
                                        <p:cTn id="127" dur="1" fill="hold">
                                          <p:stCondLst>
                                            <p:cond delay="999"/>
                                          </p:stCondLst>
                                        </p:cTn>
                                        <p:tgtEl>
                                          <p:spTgt spid="1075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p:bldP spid="107532" grpId="0"/>
      <p:bldP spid="107532" grpId="1"/>
      <p:bldP spid="107533" grpId="0"/>
      <p:bldP spid="107534" grpId="0"/>
      <p:bldP spid="107534"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502" name="Text Box 6"/>
          <p:cNvSpPr txBox="1">
            <a:spLocks noChangeArrowheads="1"/>
          </p:cNvSpPr>
          <p:nvPr/>
        </p:nvSpPr>
        <p:spPr bwMode="auto">
          <a:xfrm>
            <a:off x="457200" y="674688"/>
            <a:ext cx="8153400" cy="1077912"/>
          </a:xfrm>
          <a:prstGeom prst="rect">
            <a:avLst/>
          </a:prstGeom>
          <a:noFill/>
          <a:ln>
            <a:noFill/>
          </a:ln>
          <a:effectLst/>
          <a:extLst/>
        </p:spPr>
        <p:txBody>
          <a:bodyPr>
            <a:spAutoFit/>
          </a:bodyPr>
          <a:lstStyle/>
          <a:p>
            <a:pPr eaLnBrk="1" hangingPunct="1">
              <a:spcBef>
                <a:spcPct val="50000"/>
              </a:spcBef>
              <a:defRPr/>
            </a:pPr>
            <a:r>
              <a:rPr lang="en-US" sz="3200" b="1" i="1" dirty="0" err="1">
                <a:effectLst>
                  <a:outerShdw blurRad="38100" dist="38100" dir="2700000" algn="tl">
                    <a:srgbClr val="C0C0C0"/>
                  </a:outerShdw>
                </a:effectLst>
              </a:rPr>
              <a:t>Câu</a:t>
            </a:r>
            <a:r>
              <a:rPr lang="en-US" sz="3200" b="1" i="1" dirty="0">
                <a:effectLst>
                  <a:outerShdw blurRad="38100" dist="38100" dir="2700000" algn="tl">
                    <a:srgbClr val="C0C0C0"/>
                  </a:outerShdw>
                </a:effectLst>
              </a:rPr>
              <a:t> 3. </a:t>
            </a:r>
            <a:r>
              <a:rPr lang="en-US" sz="3200" b="1" dirty="0" err="1">
                <a:solidFill>
                  <a:srgbClr val="0000FF"/>
                </a:solidFill>
              </a:rPr>
              <a:t>Những</a:t>
            </a:r>
            <a:r>
              <a:rPr lang="en-US" sz="3200" b="1" dirty="0">
                <a:solidFill>
                  <a:srgbClr val="0000FF"/>
                </a:solidFill>
              </a:rPr>
              <a:t> </a:t>
            </a:r>
            <a:r>
              <a:rPr lang="en-US" sz="3200" b="1" dirty="0" err="1">
                <a:solidFill>
                  <a:srgbClr val="0000FF"/>
                </a:solidFill>
              </a:rPr>
              <a:t>từ</a:t>
            </a:r>
            <a:r>
              <a:rPr lang="en-US" sz="3200" b="1" dirty="0">
                <a:solidFill>
                  <a:srgbClr val="0000FF"/>
                </a:solidFill>
              </a:rPr>
              <a:t> </a:t>
            </a:r>
            <a:r>
              <a:rPr lang="en-US" sz="3200" b="1" dirty="0" err="1">
                <a:solidFill>
                  <a:srgbClr val="0000FF"/>
                </a:solidFill>
              </a:rPr>
              <a:t>ngữ</a:t>
            </a:r>
            <a:r>
              <a:rPr lang="en-US" sz="3200" b="1" dirty="0">
                <a:solidFill>
                  <a:srgbClr val="0000FF"/>
                </a:solidFill>
              </a:rPr>
              <a:t> </a:t>
            </a:r>
            <a:r>
              <a:rPr lang="en-US" sz="3200" b="1" dirty="0" err="1">
                <a:solidFill>
                  <a:srgbClr val="0000FF"/>
                </a:solidFill>
              </a:rPr>
              <a:t>dùng</a:t>
            </a:r>
            <a:r>
              <a:rPr lang="en-US" sz="3200" b="1" dirty="0">
                <a:solidFill>
                  <a:srgbClr val="0000FF"/>
                </a:solidFill>
              </a:rPr>
              <a:t> </a:t>
            </a:r>
            <a:r>
              <a:rPr lang="en-US" sz="3200" b="1" dirty="0" err="1">
                <a:solidFill>
                  <a:srgbClr val="0000FF"/>
                </a:solidFill>
              </a:rPr>
              <a:t>để</a:t>
            </a:r>
            <a:r>
              <a:rPr lang="en-US" sz="3200" b="1" dirty="0">
                <a:solidFill>
                  <a:srgbClr val="0000FF"/>
                </a:solidFill>
              </a:rPr>
              <a:t> </a:t>
            </a:r>
            <a:r>
              <a:rPr lang="en-US" sz="3200" b="1" dirty="0" err="1">
                <a:solidFill>
                  <a:srgbClr val="0000FF"/>
                </a:solidFill>
              </a:rPr>
              <a:t>thể</a:t>
            </a:r>
            <a:r>
              <a:rPr lang="en-US" sz="3200" b="1" dirty="0">
                <a:solidFill>
                  <a:srgbClr val="0000FF"/>
                </a:solidFill>
              </a:rPr>
              <a:t> </a:t>
            </a:r>
            <a:r>
              <a:rPr lang="en-US" sz="3200" b="1" dirty="0" err="1">
                <a:solidFill>
                  <a:srgbClr val="0000FF"/>
                </a:solidFill>
              </a:rPr>
              <a:t>hiện</a:t>
            </a:r>
            <a:r>
              <a:rPr lang="en-US" sz="3200" b="1" dirty="0">
                <a:solidFill>
                  <a:srgbClr val="0000FF"/>
                </a:solidFill>
              </a:rPr>
              <a:t> </a:t>
            </a:r>
            <a:r>
              <a:rPr lang="en-US" sz="3200" b="1" dirty="0" err="1">
                <a:solidFill>
                  <a:srgbClr val="0000FF"/>
                </a:solidFill>
              </a:rPr>
              <a:t>vẻ</a:t>
            </a:r>
            <a:r>
              <a:rPr lang="en-US" sz="3200" b="1" dirty="0">
                <a:solidFill>
                  <a:srgbClr val="0000FF"/>
                </a:solidFill>
              </a:rPr>
              <a:t> </a:t>
            </a:r>
            <a:r>
              <a:rPr lang="en-US" sz="3200" b="1" dirty="0" err="1">
                <a:solidFill>
                  <a:srgbClr val="0000FF"/>
                </a:solidFill>
              </a:rPr>
              <a:t>đẹp</a:t>
            </a:r>
            <a:r>
              <a:rPr lang="en-US" sz="3200" b="1" dirty="0">
                <a:solidFill>
                  <a:srgbClr val="0000FF"/>
                </a:solidFill>
              </a:rPr>
              <a:t> </a:t>
            </a:r>
            <a:r>
              <a:rPr lang="en-US" sz="3200" b="1" dirty="0" err="1">
                <a:solidFill>
                  <a:srgbClr val="0000FF"/>
                </a:solidFill>
              </a:rPr>
              <a:t>của</a:t>
            </a:r>
            <a:r>
              <a:rPr lang="en-US" sz="3200" b="1" dirty="0">
                <a:solidFill>
                  <a:srgbClr val="0000FF"/>
                </a:solidFill>
              </a:rPr>
              <a:t> </a:t>
            </a:r>
            <a:r>
              <a:rPr lang="en-US" sz="3200" b="1" dirty="0" err="1">
                <a:solidFill>
                  <a:srgbClr val="0000FF"/>
                </a:solidFill>
              </a:rPr>
              <a:t>thiên</a:t>
            </a:r>
            <a:r>
              <a:rPr lang="en-US" sz="3200" b="1" dirty="0">
                <a:solidFill>
                  <a:srgbClr val="0000FF"/>
                </a:solidFill>
              </a:rPr>
              <a:t> </a:t>
            </a:r>
            <a:r>
              <a:rPr lang="en-US" sz="3200" b="1" dirty="0" err="1">
                <a:solidFill>
                  <a:srgbClr val="0000FF"/>
                </a:solidFill>
              </a:rPr>
              <a:t>nhiên</a:t>
            </a:r>
            <a:r>
              <a:rPr lang="en-US" sz="3200" b="1" dirty="0">
                <a:solidFill>
                  <a:srgbClr val="0000FF"/>
                </a:solidFill>
              </a:rPr>
              <a:t>, </a:t>
            </a:r>
            <a:r>
              <a:rPr lang="en-US" sz="3200" b="1" dirty="0" err="1">
                <a:solidFill>
                  <a:srgbClr val="0000FF"/>
                </a:solidFill>
              </a:rPr>
              <a:t>cảnh</a:t>
            </a:r>
            <a:r>
              <a:rPr lang="en-US" sz="3200" b="1" dirty="0">
                <a:solidFill>
                  <a:srgbClr val="0000FF"/>
                </a:solidFill>
              </a:rPr>
              <a:t> </a:t>
            </a:r>
            <a:r>
              <a:rPr lang="en-US" sz="3200" b="1" dirty="0" err="1">
                <a:solidFill>
                  <a:srgbClr val="0000FF"/>
                </a:solidFill>
              </a:rPr>
              <a:t>vật</a:t>
            </a:r>
            <a:r>
              <a:rPr lang="en-US" sz="3200" b="1" dirty="0">
                <a:solidFill>
                  <a:srgbClr val="0000FF"/>
                </a:solidFill>
              </a:rPr>
              <a:t> </a:t>
            </a:r>
            <a:r>
              <a:rPr lang="en-US" sz="3200" b="1" dirty="0" err="1">
                <a:solidFill>
                  <a:srgbClr val="0000FF"/>
                </a:solidFill>
              </a:rPr>
              <a:t>và</a:t>
            </a:r>
            <a:r>
              <a:rPr lang="en-US" sz="3200" b="1" dirty="0">
                <a:solidFill>
                  <a:srgbClr val="0000FF"/>
                </a:solidFill>
              </a:rPr>
              <a:t> con </a:t>
            </a:r>
            <a:r>
              <a:rPr lang="en-US" sz="3200" b="1" dirty="0" err="1">
                <a:solidFill>
                  <a:srgbClr val="0000FF"/>
                </a:solidFill>
              </a:rPr>
              <a:t>người</a:t>
            </a:r>
            <a:r>
              <a:rPr lang="en-US" sz="3200" b="1" dirty="0">
                <a:solidFill>
                  <a:srgbClr val="0000FF"/>
                </a:solidFill>
              </a:rPr>
              <a:t> </a:t>
            </a:r>
            <a:r>
              <a:rPr lang="en-US" sz="3200" b="1" dirty="0" err="1">
                <a:solidFill>
                  <a:srgbClr val="0000FF"/>
                </a:solidFill>
              </a:rPr>
              <a:t>là</a:t>
            </a:r>
            <a:r>
              <a:rPr lang="en-US" sz="3200" b="1" dirty="0">
                <a:solidFill>
                  <a:srgbClr val="0000FF"/>
                </a:solidFill>
              </a:rPr>
              <a:t> :</a:t>
            </a:r>
          </a:p>
        </p:txBody>
      </p:sp>
      <p:sp>
        <p:nvSpPr>
          <p:cNvPr id="17411" name="AutoShape 9" descr="Z"/>
          <p:cNvSpPr>
            <a:spLocks noChangeAspect="1" noChangeArrowheads="1"/>
          </p:cNvSpPr>
          <p:nvPr/>
        </p:nvSpPr>
        <p:spPr bwMode="auto">
          <a:xfrm>
            <a:off x="3048000" y="2362200"/>
            <a:ext cx="30480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3200"/>
          </a:p>
        </p:txBody>
      </p:sp>
      <p:sp>
        <p:nvSpPr>
          <p:cNvPr id="17412" name="AutoShape 11" descr="Z"/>
          <p:cNvSpPr>
            <a:spLocks noChangeAspect="1" noChangeArrowheads="1"/>
          </p:cNvSpPr>
          <p:nvPr/>
        </p:nvSpPr>
        <p:spPr bwMode="auto">
          <a:xfrm>
            <a:off x="3048000" y="2362200"/>
            <a:ext cx="30480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3200"/>
          </a:p>
        </p:txBody>
      </p:sp>
      <p:sp>
        <p:nvSpPr>
          <p:cNvPr id="106508" name="Text Box 12"/>
          <p:cNvSpPr txBox="1">
            <a:spLocks noChangeArrowheads="1"/>
          </p:cNvSpPr>
          <p:nvPr/>
        </p:nvSpPr>
        <p:spPr bwMode="auto">
          <a:xfrm>
            <a:off x="1219200" y="2395538"/>
            <a:ext cx="754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r>
              <a:rPr lang="en-US" altLang="en-US" sz="3200" b="1"/>
              <a:t>Tráng lệ, chân thực, lịch sự</a:t>
            </a:r>
          </a:p>
        </p:txBody>
      </p:sp>
      <p:sp>
        <p:nvSpPr>
          <p:cNvPr id="106509" name="Text Box 13"/>
          <p:cNvSpPr txBox="1">
            <a:spLocks noChangeArrowheads="1"/>
          </p:cNvSpPr>
          <p:nvPr/>
        </p:nvSpPr>
        <p:spPr bwMode="auto">
          <a:xfrm>
            <a:off x="1244600" y="4627563"/>
            <a:ext cx="693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r>
              <a:rPr lang="en-US" altLang="en-US" sz="3200" b="1"/>
              <a:t>Lộng lẫy, xinh đẹp, rực rỡ</a:t>
            </a:r>
          </a:p>
        </p:txBody>
      </p:sp>
      <p:sp>
        <p:nvSpPr>
          <p:cNvPr id="106510" name="Text Box 14"/>
          <p:cNvSpPr txBox="1">
            <a:spLocks noChangeArrowheads="1"/>
          </p:cNvSpPr>
          <p:nvPr/>
        </p:nvSpPr>
        <p:spPr bwMode="auto">
          <a:xfrm>
            <a:off x="1219200" y="3462338"/>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r>
              <a:rPr lang="en-US" altLang="en-US" sz="3200" b="1"/>
              <a:t>Nhân hậu, lộng lẫy, duyên dáng</a:t>
            </a:r>
          </a:p>
        </p:txBody>
      </p:sp>
      <p:pic>
        <p:nvPicPr>
          <p:cNvPr id="106514" name="Picture 18" descr="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00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5" name="Picture 19" descr="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29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6" name="Picture 20" descr="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495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6502"/>
                                        </p:tgtEl>
                                        <p:attrNameLst>
                                          <p:attrName>style.visibility</p:attrName>
                                        </p:attrNameLst>
                                      </p:cBhvr>
                                      <p:to>
                                        <p:strVal val="visible"/>
                                      </p:to>
                                    </p:set>
                                    <p:anim calcmode="lin" valueType="num">
                                      <p:cBhvr additive="base">
                                        <p:cTn id="7" dur="500" fill="hold"/>
                                        <p:tgtEl>
                                          <p:spTgt spid="106502"/>
                                        </p:tgtEl>
                                        <p:attrNameLst>
                                          <p:attrName>ppt_x</p:attrName>
                                        </p:attrNameLst>
                                      </p:cBhvr>
                                      <p:tavLst>
                                        <p:tav tm="0">
                                          <p:val>
                                            <p:strVal val="#ppt_x"/>
                                          </p:val>
                                        </p:tav>
                                        <p:tav tm="100000">
                                          <p:val>
                                            <p:strVal val="#ppt_x"/>
                                          </p:val>
                                        </p:tav>
                                      </p:tavLst>
                                    </p:anim>
                                    <p:anim calcmode="lin" valueType="num">
                                      <p:cBhvr additive="base">
                                        <p:cTn id="8" dur="500" fill="hold"/>
                                        <p:tgtEl>
                                          <p:spTgt spid="10650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06508"/>
                                        </p:tgtEl>
                                        <p:attrNameLst>
                                          <p:attrName>style.visibility</p:attrName>
                                        </p:attrNameLst>
                                      </p:cBhvr>
                                      <p:to>
                                        <p:strVal val="visible"/>
                                      </p:to>
                                    </p:set>
                                    <p:anim calcmode="lin" valueType="num">
                                      <p:cBhvr>
                                        <p:cTn id="12" dur="500" fill="hold"/>
                                        <p:tgtEl>
                                          <p:spTgt spid="106508"/>
                                        </p:tgtEl>
                                        <p:attrNameLst>
                                          <p:attrName>ppt_w</p:attrName>
                                        </p:attrNameLst>
                                      </p:cBhvr>
                                      <p:tavLst>
                                        <p:tav tm="0">
                                          <p:val>
                                            <p:fltVal val="0"/>
                                          </p:val>
                                        </p:tav>
                                        <p:tav tm="100000">
                                          <p:val>
                                            <p:strVal val="#ppt_w"/>
                                          </p:val>
                                        </p:tav>
                                      </p:tavLst>
                                    </p:anim>
                                    <p:anim calcmode="lin" valueType="num">
                                      <p:cBhvr>
                                        <p:cTn id="13" dur="500" fill="hold"/>
                                        <p:tgtEl>
                                          <p:spTgt spid="106508"/>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106514"/>
                                        </p:tgtEl>
                                        <p:attrNameLst>
                                          <p:attrName>style.visibility</p:attrName>
                                        </p:attrNameLst>
                                      </p:cBhvr>
                                      <p:to>
                                        <p:strVal val="visible"/>
                                      </p:to>
                                    </p:set>
                                    <p:anim calcmode="lin" valueType="num">
                                      <p:cBhvr>
                                        <p:cTn id="16" dur="500" fill="hold"/>
                                        <p:tgtEl>
                                          <p:spTgt spid="106514"/>
                                        </p:tgtEl>
                                        <p:attrNameLst>
                                          <p:attrName>ppt_w</p:attrName>
                                        </p:attrNameLst>
                                      </p:cBhvr>
                                      <p:tavLst>
                                        <p:tav tm="0">
                                          <p:val>
                                            <p:fltVal val="0"/>
                                          </p:val>
                                        </p:tav>
                                        <p:tav tm="100000">
                                          <p:val>
                                            <p:strVal val="#ppt_w"/>
                                          </p:val>
                                        </p:tav>
                                      </p:tavLst>
                                    </p:anim>
                                    <p:anim calcmode="lin" valueType="num">
                                      <p:cBhvr>
                                        <p:cTn id="17" dur="500" fill="hold"/>
                                        <p:tgtEl>
                                          <p:spTgt spid="106514"/>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10" fill="hold" grpId="0" nodeType="afterEffect">
                                  <p:stCondLst>
                                    <p:cond delay="0"/>
                                  </p:stCondLst>
                                  <p:childTnLst>
                                    <p:set>
                                      <p:cBhvr>
                                        <p:cTn id="20" dur="1" fill="hold">
                                          <p:stCondLst>
                                            <p:cond delay="0"/>
                                          </p:stCondLst>
                                        </p:cTn>
                                        <p:tgtEl>
                                          <p:spTgt spid="106510"/>
                                        </p:tgtEl>
                                        <p:attrNameLst>
                                          <p:attrName>style.visibility</p:attrName>
                                        </p:attrNameLst>
                                      </p:cBhvr>
                                      <p:to>
                                        <p:strVal val="visible"/>
                                      </p:to>
                                    </p:set>
                                    <p:anim calcmode="lin" valueType="num">
                                      <p:cBhvr>
                                        <p:cTn id="21" dur="500" fill="hold"/>
                                        <p:tgtEl>
                                          <p:spTgt spid="106510"/>
                                        </p:tgtEl>
                                        <p:attrNameLst>
                                          <p:attrName>ppt_w</p:attrName>
                                        </p:attrNameLst>
                                      </p:cBhvr>
                                      <p:tavLst>
                                        <p:tav tm="0">
                                          <p:val>
                                            <p:fltVal val="0"/>
                                          </p:val>
                                        </p:tav>
                                        <p:tav tm="100000">
                                          <p:val>
                                            <p:strVal val="#ppt_w"/>
                                          </p:val>
                                        </p:tav>
                                      </p:tavLst>
                                    </p:anim>
                                    <p:anim calcmode="lin" valueType="num">
                                      <p:cBhvr>
                                        <p:cTn id="22" dur="500" fill="hold"/>
                                        <p:tgtEl>
                                          <p:spTgt spid="106510"/>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106515"/>
                                        </p:tgtEl>
                                        <p:attrNameLst>
                                          <p:attrName>style.visibility</p:attrName>
                                        </p:attrNameLst>
                                      </p:cBhvr>
                                      <p:to>
                                        <p:strVal val="visible"/>
                                      </p:to>
                                    </p:set>
                                    <p:anim calcmode="lin" valueType="num">
                                      <p:cBhvr>
                                        <p:cTn id="25" dur="500" fill="hold"/>
                                        <p:tgtEl>
                                          <p:spTgt spid="106515"/>
                                        </p:tgtEl>
                                        <p:attrNameLst>
                                          <p:attrName>ppt_w</p:attrName>
                                        </p:attrNameLst>
                                      </p:cBhvr>
                                      <p:tavLst>
                                        <p:tav tm="0">
                                          <p:val>
                                            <p:fltVal val="0"/>
                                          </p:val>
                                        </p:tav>
                                        <p:tav tm="100000">
                                          <p:val>
                                            <p:strVal val="#ppt_w"/>
                                          </p:val>
                                        </p:tav>
                                      </p:tavLst>
                                    </p:anim>
                                    <p:anim calcmode="lin" valueType="num">
                                      <p:cBhvr>
                                        <p:cTn id="26" dur="500" fill="hold"/>
                                        <p:tgtEl>
                                          <p:spTgt spid="106515"/>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1500"/>
                            </p:stCondLst>
                            <p:childTnLst>
                              <p:par>
                                <p:cTn id="28" presetID="17" presetClass="entr" presetSubtype="10" fill="hold" grpId="0" nodeType="afterEffect">
                                  <p:stCondLst>
                                    <p:cond delay="0"/>
                                  </p:stCondLst>
                                  <p:childTnLst>
                                    <p:set>
                                      <p:cBhvr>
                                        <p:cTn id="29" dur="1" fill="hold">
                                          <p:stCondLst>
                                            <p:cond delay="0"/>
                                          </p:stCondLst>
                                        </p:cTn>
                                        <p:tgtEl>
                                          <p:spTgt spid="106509"/>
                                        </p:tgtEl>
                                        <p:attrNameLst>
                                          <p:attrName>style.visibility</p:attrName>
                                        </p:attrNameLst>
                                      </p:cBhvr>
                                      <p:to>
                                        <p:strVal val="visible"/>
                                      </p:to>
                                    </p:set>
                                    <p:anim calcmode="lin" valueType="num">
                                      <p:cBhvr>
                                        <p:cTn id="30" dur="500" fill="hold"/>
                                        <p:tgtEl>
                                          <p:spTgt spid="106509"/>
                                        </p:tgtEl>
                                        <p:attrNameLst>
                                          <p:attrName>ppt_w</p:attrName>
                                        </p:attrNameLst>
                                      </p:cBhvr>
                                      <p:tavLst>
                                        <p:tav tm="0">
                                          <p:val>
                                            <p:fltVal val="0"/>
                                          </p:val>
                                        </p:tav>
                                        <p:tav tm="100000">
                                          <p:val>
                                            <p:strVal val="#ppt_w"/>
                                          </p:val>
                                        </p:tav>
                                      </p:tavLst>
                                    </p:anim>
                                    <p:anim calcmode="lin" valueType="num">
                                      <p:cBhvr>
                                        <p:cTn id="31" dur="500" fill="hold"/>
                                        <p:tgtEl>
                                          <p:spTgt spid="106509"/>
                                        </p:tgtEl>
                                        <p:attrNameLst>
                                          <p:attrName>ppt_h</p:attrName>
                                        </p:attrNameLst>
                                      </p:cBhvr>
                                      <p:tavLst>
                                        <p:tav tm="0">
                                          <p:val>
                                            <p:strVal val="#ppt_h"/>
                                          </p:val>
                                        </p:tav>
                                        <p:tav tm="100000">
                                          <p:val>
                                            <p:strVal val="#ppt_h"/>
                                          </p:val>
                                        </p:tav>
                                      </p:tavLst>
                                    </p:anim>
                                  </p:childTnLst>
                                </p:cTn>
                              </p:par>
                              <p:par>
                                <p:cTn id="32" presetID="17" presetClass="entr" presetSubtype="10" fill="hold" nodeType="withEffect">
                                  <p:stCondLst>
                                    <p:cond delay="0"/>
                                  </p:stCondLst>
                                  <p:childTnLst>
                                    <p:set>
                                      <p:cBhvr>
                                        <p:cTn id="33" dur="1" fill="hold">
                                          <p:stCondLst>
                                            <p:cond delay="0"/>
                                          </p:stCondLst>
                                        </p:cTn>
                                        <p:tgtEl>
                                          <p:spTgt spid="106516"/>
                                        </p:tgtEl>
                                        <p:attrNameLst>
                                          <p:attrName>style.visibility</p:attrName>
                                        </p:attrNameLst>
                                      </p:cBhvr>
                                      <p:to>
                                        <p:strVal val="visible"/>
                                      </p:to>
                                    </p:set>
                                    <p:anim calcmode="lin" valueType="num">
                                      <p:cBhvr>
                                        <p:cTn id="34" dur="500" fill="hold"/>
                                        <p:tgtEl>
                                          <p:spTgt spid="106516"/>
                                        </p:tgtEl>
                                        <p:attrNameLst>
                                          <p:attrName>ppt_w</p:attrName>
                                        </p:attrNameLst>
                                      </p:cBhvr>
                                      <p:tavLst>
                                        <p:tav tm="0">
                                          <p:val>
                                            <p:fltVal val="0"/>
                                          </p:val>
                                        </p:tav>
                                        <p:tav tm="100000">
                                          <p:val>
                                            <p:strVal val="#ppt_w"/>
                                          </p:val>
                                        </p:tav>
                                      </p:tavLst>
                                    </p:anim>
                                    <p:anim calcmode="lin" valueType="num">
                                      <p:cBhvr>
                                        <p:cTn id="35" dur="500" fill="hold"/>
                                        <p:tgtEl>
                                          <p:spTgt spid="106516"/>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7" presetClass="exit" presetSubtype="0" fill="hold" grpId="1" nodeType="clickEffect">
                                  <p:stCondLst>
                                    <p:cond delay="0"/>
                                  </p:stCondLst>
                                  <p:childTnLst>
                                    <p:animEffect transition="out" filter="fade">
                                      <p:cBhvr>
                                        <p:cTn id="39" dur="1000"/>
                                        <p:tgtEl>
                                          <p:spTgt spid="106508"/>
                                        </p:tgtEl>
                                      </p:cBhvr>
                                    </p:animEffect>
                                    <p:anim calcmode="lin" valueType="num">
                                      <p:cBhvr>
                                        <p:cTn id="40" dur="1000"/>
                                        <p:tgtEl>
                                          <p:spTgt spid="106508"/>
                                        </p:tgtEl>
                                        <p:attrNameLst>
                                          <p:attrName>ppt_x</p:attrName>
                                        </p:attrNameLst>
                                      </p:cBhvr>
                                      <p:tavLst>
                                        <p:tav tm="0">
                                          <p:val>
                                            <p:strVal val="ppt_x"/>
                                          </p:val>
                                        </p:tav>
                                        <p:tav tm="100000">
                                          <p:val>
                                            <p:strVal val="ppt_x"/>
                                          </p:val>
                                        </p:tav>
                                      </p:tavLst>
                                    </p:anim>
                                    <p:anim calcmode="lin" valueType="num">
                                      <p:cBhvr>
                                        <p:cTn id="41" dur="100" decel="100000"/>
                                        <p:tgtEl>
                                          <p:spTgt spid="106508"/>
                                        </p:tgtEl>
                                        <p:attrNameLst>
                                          <p:attrName>ppt_y</p:attrName>
                                        </p:attrNameLst>
                                      </p:cBhvr>
                                      <p:tavLst>
                                        <p:tav tm="0">
                                          <p:val>
                                            <p:strVal val="ppt_y"/>
                                          </p:val>
                                        </p:tav>
                                        <p:tav tm="100000">
                                          <p:val>
                                            <p:strVal val="ppt_y-.03"/>
                                          </p:val>
                                        </p:tav>
                                      </p:tavLst>
                                    </p:anim>
                                    <p:anim calcmode="lin" valueType="num">
                                      <p:cBhvr>
                                        <p:cTn id="42" dur="900" accel="100000">
                                          <p:stCondLst>
                                            <p:cond delay="100"/>
                                          </p:stCondLst>
                                        </p:cTn>
                                        <p:tgtEl>
                                          <p:spTgt spid="106508"/>
                                        </p:tgtEl>
                                        <p:attrNameLst>
                                          <p:attrName>ppt_y</p:attrName>
                                        </p:attrNameLst>
                                      </p:cBhvr>
                                      <p:tavLst>
                                        <p:tav tm="0">
                                          <p:val>
                                            <p:strVal val="ppt_y"/>
                                          </p:val>
                                        </p:tav>
                                        <p:tav tm="100000">
                                          <p:val>
                                            <p:strVal val="ppt_y+1"/>
                                          </p:val>
                                        </p:tav>
                                      </p:tavLst>
                                    </p:anim>
                                    <p:set>
                                      <p:cBhvr>
                                        <p:cTn id="43" dur="1" fill="hold">
                                          <p:stCondLst>
                                            <p:cond delay="999"/>
                                          </p:stCondLst>
                                        </p:cTn>
                                        <p:tgtEl>
                                          <p:spTgt spid="106508"/>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4" presetID="37" presetClass="exit" presetSubtype="0" fill="hold" grpId="1" nodeType="withEffect">
                                  <p:stCondLst>
                                    <p:cond delay="0"/>
                                  </p:stCondLst>
                                  <p:childTnLst>
                                    <p:animEffect transition="out" filter="fade">
                                      <p:cBhvr>
                                        <p:cTn id="45" dur="1000"/>
                                        <p:tgtEl>
                                          <p:spTgt spid="106510"/>
                                        </p:tgtEl>
                                      </p:cBhvr>
                                    </p:animEffect>
                                    <p:anim calcmode="lin" valueType="num">
                                      <p:cBhvr>
                                        <p:cTn id="46" dur="1000"/>
                                        <p:tgtEl>
                                          <p:spTgt spid="106510"/>
                                        </p:tgtEl>
                                        <p:attrNameLst>
                                          <p:attrName>ppt_x</p:attrName>
                                        </p:attrNameLst>
                                      </p:cBhvr>
                                      <p:tavLst>
                                        <p:tav tm="0">
                                          <p:val>
                                            <p:strVal val="ppt_x"/>
                                          </p:val>
                                        </p:tav>
                                        <p:tav tm="100000">
                                          <p:val>
                                            <p:strVal val="ppt_x"/>
                                          </p:val>
                                        </p:tav>
                                      </p:tavLst>
                                    </p:anim>
                                    <p:anim calcmode="lin" valueType="num">
                                      <p:cBhvr>
                                        <p:cTn id="47" dur="100" decel="100000"/>
                                        <p:tgtEl>
                                          <p:spTgt spid="106510"/>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106510"/>
                                        </p:tgtEl>
                                        <p:attrNameLst>
                                          <p:attrName>ppt_y</p:attrName>
                                        </p:attrNameLst>
                                      </p:cBhvr>
                                      <p:tavLst>
                                        <p:tav tm="0">
                                          <p:val>
                                            <p:strVal val="ppt_y"/>
                                          </p:val>
                                        </p:tav>
                                        <p:tav tm="100000">
                                          <p:val>
                                            <p:strVal val="ppt_y+1"/>
                                          </p:val>
                                        </p:tav>
                                      </p:tavLst>
                                    </p:anim>
                                    <p:set>
                                      <p:cBhvr>
                                        <p:cTn id="49" dur="1" fill="hold">
                                          <p:stCondLst>
                                            <p:cond delay="999"/>
                                          </p:stCondLst>
                                        </p:cTn>
                                        <p:tgtEl>
                                          <p:spTgt spid="10651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applause.wav"/>
                                        </p:tgtEl>
                                      </p:cMediaNode>
                                    </p:audio>
                                  </p:subTnLst>
                                </p:cTn>
                              </p:par>
                              <p:par>
                                <p:cTn id="50" presetID="37" presetClass="exit" presetSubtype="0" fill="hold" nodeType="withEffect">
                                  <p:stCondLst>
                                    <p:cond delay="0"/>
                                  </p:stCondLst>
                                  <p:childTnLst>
                                    <p:animEffect transition="out" filter="fade">
                                      <p:cBhvr>
                                        <p:cTn id="51" dur="1000"/>
                                        <p:tgtEl>
                                          <p:spTgt spid="106514"/>
                                        </p:tgtEl>
                                      </p:cBhvr>
                                    </p:animEffect>
                                    <p:anim calcmode="lin" valueType="num">
                                      <p:cBhvr>
                                        <p:cTn id="52" dur="1000"/>
                                        <p:tgtEl>
                                          <p:spTgt spid="106514"/>
                                        </p:tgtEl>
                                        <p:attrNameLst>
                                          <p:attrName>ppt_x</p:attrName>
                                        </p:attrNameLst>
                                      </p:cBhvr>
                                      <p:tavLst>
                                        <p:tav tm="0">
                                          <p:val>
                                            <p:strVal val="ppt_x"/>
                                          </p:val>
                                        </p:tav>
                                        <p:tav tm="100000">
                                          <p:val>
                                            <p:strVal val="ppt_x"/>
                                          </p:val>
                                        </p:tav>
                                      </p:tavLst>
                                    </p:anim>
                                    <p:anim calcmode="lin" valueType="num">
                                      <p:cBhvr>
                                        <p:cTn id="53" dur="100" decel="100000"/>
                                        <p:tgtEl>
                                          <p:spTgt spid="106514"/>
                                        </p:tgtEl>
                                        <p:attrNameLst>
                                          <p:attrName>ppt_y</p:attrName>
                                        </p:attrNameLst>
                                      </p:cBhvr>
                                      <p:tavLst>
                                        <p:tav tm="0">
                                          <p:val>
                                            <p:strVal val="ppt_y"/>
                                          </p:val>
                                        </p:tav>
                                        <p:tav tm="100000">
                                          <p:val>
                                            <p:strVal val="ppt_y-.03"/>
                                          </p:val>
                                        </p:tav>
                                      </p:tavLst>
                                    </p:anim>
                                    <p:anim calcmode="lin" valueType="num">
                                      <p:cBhvr>
                                        <p:cTn id="54" dur="900" accel="100000">
                                          <p:stCondLst>
                                            <p:cond delay="100"/>
                                          </p:stCondLst>
                                        </p:cTn>
                                        <p:tgtEl>
                                          <p:spTgt spid="106514"/>
                                        </p:tgtEl>
                                        <p:attrNameLst>
                                          <p:attrName>ppt_y</p:attrName>
                                        </p:attrNameLst>
                                      </p:cBhvr>
                                      <p:tavLst>
                                        <p:tav tm="0">
                                          <p:val>
                                            <p:strVal val="ppt_y"/>
                                          </p:val>
                                        </p:tav>
                                        <p:tav tm="100000">
                                          <p:val>
                                            <p:strVal val="ppt_y+1"/>
                                          </p:val>
                                        </p:tav>
                                      </p:tavLst>
                                    </p:anim>
                                    <p:set>
                                      <p:cBhvr>
                                        <p:cTn id="55" dur="1" fill="hold">
                                          <p:stCondLst>
                                            <p:cond delay="999"/>
                                          </p:stCondLst>
                                        </p:cTn>
                                        <p:tgtEl>
                                          <p:spTgt spid="106514"/>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applause.wav"/>
                                        </p:tgtEl>
                                      </p:cMediaNode>
                                    </p:audio>
                                  </p:subTnLst>
                                </p:cTn>
                              </p:par>
                              <p:par>
                                <p:cTn id="56" presetID="37" presetClass="exit" presetSubtype="0" fill="hold" nodeType="withEffect">
                                  <p:stCondLst>
                                    <p:cond delay="0"/>
                                  </p:stCondLst>
                                  <p:childTnLst>
                                    <p:animEffect transition="out" filter="fade">
                                      <p:cBhvr>
                                        <p:cTn id="57" dur="1000"/>
                                        <p:tgtEl>
                                          <p:spTgt spid="106515"/>
                                        </p:tgtEl>
                                      </p:cBhvr>
                                    </p:animEffect>
                                    <p:anim calcmode="lin" valueType="num">
                                      <p:cBhvr>
                                        <p:cTn id="58" dur="1000"/>
                                        <p:tgtEl>
                                          <p:spTgt spid="106515"/>
                                        </p:tgtEl>
                                        <p:attrNameLst>
                                          <p:attrName>ppt_x</p:attrName>
                                        </p:attrNameLst>
                                      </p:cBhvr>
                                      <p:tavLst>
                                        <p:tav tm="0">
                                          <p:val>
                                            <p:strVal val="ppt_x"/>
                                          </p:val>
                                        </p:tav>
                                        <p:tav tm="100000">
                                          <p:val>
                                            <p:strVal val="ppt_x"/>
                                          </p:val>
                                        </p:tav>
                                      </p:tavLst>
                                    </p:anim>
                                    <p:anim calcmode="lin" valueType="num">
                                      <p:cBhvr>
                                        <p:cTn id="59" dur="100" decel="100000"/>
                                        <p:tgtEl>
                                          <p:spTgt spid="106515"/>
                                        </p:tgtEl>
                                        <p:attrNameLst>
                                          <p:attrName>ppt_y</p:attrName>
                                        </p:attrNameLst>
                                      </p:cBhvr>
                                      <p:tavLst>
                                        <p:tav tm="0">
                                          <p:val>
                                            <p:strVal val="ppt_y"/>
                                          </p:val>
                                        </p:tav>
                                        <p:tav tm="100000">
                                          <p:val>
                                            <p:strVal val="ppt_y-.03"/>
                                          </p:val>
                                        </p:tav>
                                      </p:tavLst>
                                    </p:anim>
                                    <p:anim calcmode="lin" valueType="num">
                                      <p:cBhvr>
                                        <p:cTn id="60" dur="900" accel="100000">
                                          <p:stCondLst>
                                            <p:cond delay="100"/>
                                          </p:stCondLst>
                                        </p:cTn>
                                        <p:tgtEl>
                                          <p:spTgt spid="106515"/>
                                        </p:tgtEl>
                                        <p:attrNameLst>
                                          <p:attrName>ppt_y</p:attrName>
                                        </p:attrNameLst>
                                      </p:cBhvr>
                                      <p:tavLst>
                                        <p:tav tm="0">
                                          <p:val>
                                            <p:strVal val="ppt_y"/>
                                          </p:val>
                                        </p:tav>
                                        <p:tav tm="100000">
                                          <p:val>
                                            <p:strVal val="ppt_y+1"/>
                                          </p:val>
                                        </p:tav>
                                      </p:tavLst>
                                    </p:anim>
                                    <p:set>
                                      <p:cBhvr>
                                        <p:cTn id="61" dur="1" fill="hold">
                                          <p:stCondLst>
                                            <p:cond delay="999"/>
                                          </p:stCondLst>
                                        </p:cTn>
                                        <p:tgtEl>
                                          <p:spTgt spid="106515"/>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p:bldP spid="106508" grpId="0"/>
      <p:bldP spid="106508" grpId="1"/>
      <p:bldP spid="106509" grpId="0"/>
      <p:bldP spid="106510" grpId="0"/>
      <p:bldP spid="106510"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9338" name="Text Box 10"/>
          <p:cNvSpPr txBox="1">
            <a:spLocks noChangeArrowheads="1"/>
          </p:cNvSpPr>
          <p:nvPr/>
        </p:nvSpPr>
        <p:spPr bwMode="auto">
          <a:xfrm>
            <a:off x="1752600" y="322263"/>
            <a:ext cx="8153400" cy="1077912"/>
          </a:xfrm>
          <a:prstGeom prst="rect">
            <a:avLst/>
          </a:prstGeom>
          <a:noFill/>
          <a:ln>
            <a:noFill/>
          </a:ln>
          <a:effectLst/>
          <a:extLst/>
        </p:spPr>
        <p:txBody>
          <a:bodyPr>
            <a:spAutoFit/>
          </a:bodyPr>
          <a:lstStyle/>
          <a:p>
            <a:pPr eaLnBrk="1" hangingPunct="1">
              <a:spcBef>
                <a:spcPct val="50000"/>
              </a:spcBef>
              <a:defRPr/>
            </a:pPr>
            <a:r>
              <a:rPr lang="en-US" sz="3200" b="1" i="1" dirty="0" err="1">
                <a:solidFill>
                  <a:srgbClr val="000000"/>
                </a:solidFill>
                <a:effectLst>
                  <a:outerShdw blurRad="38100" dist="38100" dir="2700000" algn="tl">
                    <a:srgbClr val="C0C0C0"/>
                  </a:outerShdw>
                </a:effectLst>
              </a:rPr>
              <a:t>Câu</a:t>
            </a:r>
            <a:r>
              <a:rPr lang="en-US" sz="3200" b="1" i="1" dirty="0">
                <a:solidFill>
                  <a:srgbClr val="000000"/>
                </a:solidFill>
                <a:effectLst>
                  <a:outerShdw blurRad="38100" dist="38100" dir="2700000" algn="tl">
                    <a:srgbClr val="C0C0C0"/>
                  </a:outerShdw>
                </a:effectLst>
              </a:rPr>
              <a:t> 4. </a:t>
            </a:r>
            <a:r>
              <a:rPr lang="en-US" sz="3200" b="1" dirty="0" err="1">
                <a:solidFill>
                  <a:srgbClr val="0000FF"/>
                </a:solidFill>
              </a:rPr>
              <a:t>Từ</a:t>
            </a:r>
            <a:r>
              <a:rPr lang="en-US" sz="3200" b="1" dirty="0">
                <a:solidFill>
                  <a:srgbClr val="0000FF"/>
                </a:solidFill>
              </a:rPr>
              <a:t> </a:t>
            </a:r>
            <a:r>
              <a:rPr lang="en-US" sz="3200" b="1" dirty="0" err="1">
                <a:solidFill>
                  <a:srgbClr val="0000FF"/>
                </a:solidFill>
              </a:rPr>
              <a:t>nào</a:t>
            </a:r>
            <a:r>
              <a:rPr lang="en-US" sz="3200" b="1" dirty="0">
                <a:solidFill>
                  <a:srgbClr val="0000FF"/>
                </a:solidFill>
              </a:rPr>
              <a:t> </a:t>
            </a:r>
            <a:r>
              <a:rPr lang="en-US" sz="3200" b="1" dirty="0" err="1">
                <a:solidFill>
                  <a:srgbClr val="0000FF"/>
                </a:solidFill>
              </a:rPr>
              <a:t>trong</a:t>
            </a:r>
            <a:r>
              <a:rPr lang="en-US" sz="3200" b="1" dirty="0">
                <a:solidFill>
                  <a:srgbClr val="0000FF"/>
                </a:solidFill>
              </a:rPr>
              <a:t> </a:t>
            </a:r>
            <a:r>
              <a:rPr lang="en-US" sz="3200" b="1" dirty="0" err="1">
                <a:solidFill>
                  <a:srgbClr val="0000FF"/>
                </a:solidFill>
              </a:rPr>
              <a:t>các</a:t>
            </a:r>
            <a:r>
              <a:rPr lang="en-US" sz="3200" b="1" dirty="0">
                <a:solidFill>
                  <a:srgbClr val="0000FF"/>
                </a:solidFill>
              </a:rPr>
              <a:t> </a:t>
            </a:r>
            <a:r>
              <a:rPr lang="en-US" sz="3200" b="1" dirty="0" err="1">
                <a:solidFill>
                  <a:srgbClr val="0000FF"/>
                </a:solidFill>
              </a:rPr>
              <a:t>từ</a:t>
            </a:r>
            <a:r>
              <a:rPr lang="en-US" sz="3200" b="1" dirty="0">
                <a:solidFill>
                  <a:srgbClr val="0000FF"/>
                </a:solidFill>
              </a:rPr>
              <a:t> </a:t>
            </a:r>
            <a:r>
              <a:rPr lang="en-US" sz="3200" b="1" dirty="0" err="1">
                <a:solidFill>
                  <a:srgbClr val="0000FF"/>
                </a:solidFill>
              </a:rPr>
              <a:t>sau</a:t>
            </a:r>
            <a:r>
              <a:rPr lang="en-US" sz="3200" b="1" dirty="0">
                <a:solidFill>
                  <a:srgbClr val="0000FF"/>
                </a:solidFill>
              </a:rPr>
              <a:t> </a:t>
            </a:r>
            <a:r>
              <a:rPr lang="en-US" sz="3200" b="1" dirty="0" err="1">
                <a:solidFill>
                  <a:srgbClr val="0000FF"/>
                </a:solidFill>
              </a:rPr>
              <a:t>thuộc</a:t>
            </a:r>
            <a:r>
              <a:rPr lang="en-US" sz="3200" b="1" dirty="0">
                <a:solidFill>
                  <a:srgbClr val="0000FF"/>
                </a:solidFill>
              </a:rPr>
              <a:t> </a:t>
            </a:r>
            <a:r>
              <a:rPr lang="en-US" sz="3200" b="1" dirty="0" err="1">
                <a:solidFill>
                  <a:srgbClr val="0000FF"/>
                </a:solidFill>
              </a:rPr>
              <a:t>chủ</a:t>
            </a:r>
            <a:r>
              <a:rPr lang="en-US" sz="3200" b="1" dirty="0">
                <a:solidFill>
                  <a:srgbClr val="0000FF"/>
                </a:solidFill>
              </a:rPr>
              <a:t> </a:t>
            </a:r>
            <a:r>
              <a:rPr lang="en-US" sz="3200" b="1" dirty="0" err="1">
                <a:solidFill>
                  <a:srgbClr val="0000FF"/>
                </a:solidFill>
              </a:rPr>
              <a:t>điểm</a:t>
            </a:r>
            <a:r>
              <a:rPr lang="en-US" sz="3200" b="1" dirty="0">
                <a:solidFill>
                  <a:srgbClr val="0000FF"/>
                </a:solidFill>
              </a:rPr>
              <a:t>: </a:t>
            </a:r>
            <a:r>
              <a:rPr lang="en-US" sz="3200" b="1" dirty="0" err="1">
                <a:solidFill>
                  <a:srgbClr val="0000FF"/>
                </a:solidFill>
              </a:rPr>
              <a:t>Cái</a:t>
            </a:r>
            <a:r>
              <a:rPr lang="en-US" sz="3200" b="1" dirty="0">
                <a:solidFill>
                  <a:srgbClr val="0000FF"/>
                </a:solidFill>
              </a:rPr>
              <a:t> </a:t>
            </a:r>
            <a:r>
              <a:rPr lang="en-US" sz="3200" b="1" dirty="0" err="1">
                <a:solidFill>
                  <a:srgbClr val="0000FF"/>
                </a:solidFill>
              </a:rPr>
              <a:t>đẹp</a:t>
            </a:r>
            <a:endParaRPr lang="en-US" sz="3200" b="1" dirty="0">
              <a:solidFill>
                <a:srgbClr val="0000FF"/>
              </a:solidFill>
            </a:endParaRPr>
          </a:p>
        </p:txBody>
      </p:sp>
      <p:sp>
        <p:nvSpPr>
          <p:cNvPr id="99339" name="Text Box 11"/>
          <p:cNvSpPr txBox="1">
            <a:spLocks noChangeArrowheads="1"/>
          </p:cNvSpPr>
          <p:nvPr/>
        </p:nvSpPr>
        <p:spPr bwMode="auto">
          <a:xfrm>
            <a:off x="1219200" y="1981200"/>
            <a:ext cx="754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r>
              <a:rPr lang="en-US" altLang="en-US" sz="3200" b="1">
                <a:solidFill>
                  <a:srgbClr val="000000"/>
                </a:solidFill>
              </a:rPr>
              <a:t>Lộng lẫy, tươi đẹp, xinh xắn</a:t>
            </a:r>
          </a:p>
        </p:txBody>
      </p:sp>
      <p:sp>
        <p:nvSpPr>
          <p:cNvPr id="99340" name="Text Box 12"/>
          <p:cNvSpPr txBox="1">
            <a:spLocks noChangeArrowheads="1"/>
          </p:cNvSpPr>
          <p:nvPr/>
        </p:nvSpPr>
        <p:spPr bwMode="auto">
          <a:xfrm>
            <a:off x="1244600" y="4213225"/>
            <a:ext cx="693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r>
              <a:rPr lang="en-US" altLang="en-US" sz="3200" b="1">
                <a:solidFill>
                  <a:srgbClr val="000000"/>
                </a:solidFill>
              </a:rPr>
              <a:t>Hung ác, thướt tha, xanh tươi</a:t>
            </a:r>
          </a:p>
        </p:txBody>
      </p:sp>
      <p:sp>
        <p:nvSpPr>
          <p:cNvPr id="99341" name="Text Box 13"/>
          <p:cNvSpPr txBox="1">
            <a:spLocks noChangeArrowheads="1"/>
          </p:cNvSpPr>
          <p:nvPr/>
        </p:nvSpPr>
        <p:spPr bwMode="auto">
          <a:xfrm>
            <a:off x="1219200" y="3048000"/>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r>
              <a:rPr lang="en-US" altLang="en-US" sz="3200" b="1">
                <a:solidFill>
                  <a:srgbClr val="000000"/>
                </a:solidFill>
              </a:rPr>
              <a:t>Con đò, rực rỡ, hùng vĩ</a:t>
            </a:r>
          </a:p>
        </p:txBody>
      </p:sp>
      <p:pic>
        <p:nvPicPr>
          <p:cNvPr id="99345" name="Picture 17" descr="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81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6" name="Picture 18" descr="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9718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7" name="Picture 19" descr="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038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99338"/>
                                        </p:tgtEl>
                                        <p:attrNameLst>
                                          <p:attrName>style.visibility</p:attrName>
                                        </p:attrNameLst>
                                      </p:cBhvr>
                                      <p:to>
                                        <p:strVal val="visible"/>
                                      </p:to>
                                    </p:set>
                                    <p:anim calcmode="lin" valueType="num">
                                      <p:cBhvr additive="base">
                                        <p:cTn id="7" dur="500" fill="hold"/>
                                        <p:tgtEl>
                                          <p:spTgt spid="99338"/>
                                        </p:tgtEl>
                                        <p:attrNameLst>
                                          <p:attrName>ppt_x</p:attrName>
                                        </p:attrNameLst>
                                      </p:cBhvr>
                                      <p:tavLst>
                                        <p:tav tm="0">
                                          <p:val>
                                            <p:strVal val="#ppt_x"/>
                                          </p:val>
                                        </p:tav>
                                        <p:tav tm="100000">
                                          <p:val>
                                            <p:strVal val="#ppt_x"/>
                                          </p:val>
                                        </p:tav>
                                      </p:tavLst>
                                    </p:anim>
                                    <p:anim calcmode="lin" valueType="num">
                                      <p:cBhvr additive="base">
                                        <p:cTn id="8" dur="500" fill="hold"/>
                                        <p:tgtEl>
                                          <p:spTgt spid="9933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99339"/>
                                        </p:tgtEl>
                                        <p:attrNameLst>
                                          <p:attrName>style.visibility</p:attrName>
                                        </p:attrNameLst>
                                      </p:cBhvr>
                                      <p:to>
                                        <p:strVal val="visible"/>
                                      </p:to>
                                    </p:set>
                                    <p:anim calcmode="lin" valueType="num">
                                      <p:cBhvr>
                                        <p:cTn id="12" dur="500" fill="hold"/>
                                        <p:tgtEl>
                                          <p:spTgt spid="99339"/>
                                        </p:tgtEl>
                                        <p:attrNameLst>
                                          <p:attrName>ppt_w</p:attrName>
                                        </p:attrNameLst>
                                      </p:cBhvr>
                                      <p:tavLst>
                                        <p:tav tm="0">
                                          <p:val>
                                            <p:fltVal val="0"/>
                                          </p:val>
                                        </p:tav>
                                        <p:tav tm="100000">
                                          <p:val>
                                            <p:strVal val="#ppt_w"/>
                                          </p:val>
                                        </p:tav>
                                      </p:tavLst>
                                    </p:anim>
                                    <p:anim calcmode="lin" valueType="num">
                                      <p:cBhvr>
                                        <p:cTn id="13" dur="500" fill="hold"/>
                                        <p:tgtEl>
                                          <p:spTgt spid="99339"/>
                                        </p:tgtEl>
                                        <p:attrNameLst>
                                          <p:attrName>ppt_h</p:attrName>
                                        </p:attrNameLst>
                                      </p:cBhvr>
                                      <p:tavLst>
                                        <p:tav tm="0">
                                          <p:val>
                                            <p:fltVal val="0"/>
                                          </p:val>
                                        </p:tav>
                                        <p:tav tm="100000">
                                          <p:val>
                                            <p:strVal val="#ppt_h"/>
                                          </p:val>
                                        </p:tav>
                                      </p:tavLst>
                                    </p:anim>
                                    <p:anim calcmode="lin" valueType="num">
                                      <p:cBhvr>
                                        <p:cTn id="14" dur="500" fill="hold"/>
                                        <p:tgtEl>
                                          <p:spTgt spid="99339"/>
                                        </p:tgtEl>
                                        <p:attrNameLst>
                                          <p:attrName>style.rotation</p:attrName>
                                        </p:attrNameLst>
                                      </p:cBhvr>
                                      <p:tavLst>
                                        <p:tav tm="0">
                                          <p:val>
                                            <p:fltVal val="360"/>
                                          </p:val>
                                        </p:tav>
                                        <p:tav tm="100000">
                                          <p:val>
                                            <p:fltVal val="0"/>
                                          </p:val>
                                        </p:tav>
                                      </p:tavLst>
                                    </p:anim>
                                    <p:animEffect transition="in" filter="fade">
                                      <p:cBhvr>
                                        <p:cTn id="15" dur="500"/>
                                        <p:tgtEl>
                                          <p:spTgt spid="99339"/>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9345"/>
                                        </p:tgtEl>
                                        <p:attrNameLst>
                                          <p:attrName>style.visibility</p:attrName>
                                        </p:attrNameLst>
                                      </p:cBhvr>
                                      <p:to>
                                        <p:strVal val="visible"/>
                                      </p:to>
                                    </p:set>
                                    <p:anim calcmode="lin" valueType="num">
                                      <p:cBhvr>
                                        <p:cTn id="18" dur="500" fill="hold"/>
                                        <p:tgtEl>
                                          <p:spTgt spid="99345"/>
                                        </p:tgtEl>
                                        <p:attrNameLst>
                                          <p:attrName>ppt_w</p:attrName>
                                        </p:attrNameLst>
                                      </p:cBhvr>
                                      <p:tavLst>
                                        <p:tav tm="0">
                                          <p:val>
                                            <p:fltVal val="0"/>
                                          </p:val>
                                        </p:tav>
                                        <p:tav tm="100000">
                                          <p:val>
                                            <p:strVal val="#ppt_w"/>
                                          </p:val>
                                        </p:tav>
                                      </p:tavLst>
                                    </p:anim>
                                    <p:anim calcmode="lin" valueType="num">
                                      <p:cBhvr>
                                        <p:cTn id="19" dur="500" fill="hold"/>
                                        <p:tgtEl>
                                          <p:spTgt spid="99345"/>
                                        </p:tgtEl>
                                        <p:attrNameLst>
                                          <p:attrName>ppt_h</p:attrName>
                                        </p:attrNameLst>
                                      </p:cBhvr>
                                      <p:tavLst>
                                        <p:tav tm="0">
                                          <p:val>
                                            <p:fltVal val="0"/>
                                          </p:val>
                                        </p:tav>
                                        <p:tav tm="100000">
                                          <p:val>
                                            <p:strVal val="#ppt_h"/>
                                          </p:val>
                                        </p:tav>
                                      </p:tavLst>
                                    </p:anim>
                                    <p:anim calcmode="lin" valueType="num">
                                      <p:cBhvr>
                                        <p:cTn id="20" dur="500" fill="hold"/>
                                        <p:tgtEl>
                                          <p:spTgt spid="99345"/>
                                        </p:tgtEl>
                                        <p:attrNameLst>
                                          <p:attrName>style.rotation</p:attrName>
                                        </p:attrNameLst>
                                      </p:cBhvr>
                                      <p:tavLst>
                                        <p:tav tm="0">
                                          <p:val>
                                            <p:fltVal val="360"/>
                                          </p:val>
                                        </p:tav>
                                        <p:tav tm="100000">
                                          <p:val>
                                            <p:fltVal val="0"/>
                                          </p:val>
                                        </p:tav>
                                      </p:tavLst>
                                    </p:anim>
                                    <p:animEffect transition="in" filter="fade">
                                      <p:cBhvr>
                                        <p:cTn id="21" dur="500"/>
                                        <p:tgtEl>
                                          <p:spTgt spid="99345"/>
                                        </p:tgtEl>
                                      </p:cBhvr>
                                    </p:animEffect>
                                  </p:childTnLst>
                                </p:cTn>
                              </p:par>
                            </p:childTnLst>
                          </p:cTn>
                        </p:par>
                        <p:par>
                          <p:cTn id="22" fill="hold" nodeType="afterGroup">
                            <p:stCondLst>
                              <p:cond delay="1000"/>
                            </p:stCondLst>
                            <p:childTnLst>
                              <p:par>
                                <p:cTn id="23" presetID="49" presetClass="entr" presetSubtype="0" decel="100000" fill="hold" grpId="0" nodeType="afterEffect">
                                  <p:stCondLst>
                                    <p:cond delay="0"/>
                                  </p:stCondLst>
                                  <p:childTnLst>
                                    <p:set>
                                      <p:cBhvr>
                                        <p:cTn id="24" dur="1" fill="hold">
                                          <p:stCondLst>
                                            <p:cond delay="0"/>
                                          </p:stCondLst>
                                        </p:cTn>
                                        <p:tgtEl>
                                          <p:spTgt spid="99341"/>
                                        </p:tgtEl>
                                        <p:attrNameLst>
                                          <p:attrName>style.visibility</p:attrName>
                                        </p:attrNameLst>
                                      </p:cBhvr>
                                      <p:to>
                                        <p:strVal val="visible"/>
                                      </p:to>
                                    </p:set>
                                    <p:anim calcmode="lin" valueType="num">
                                      <p:cBhvr>
                                        <p:cTn id="25" dur="500" fill="hold"/>
                                        <p:tgtEl>
                                          <p:spTgt spid="99341"/>
                                        </p:tgtEl>
                                        <p:attrNameLst>
                                          <p:attrName>ppt_w</p:attrName>
                                        </p:attrNameLst>
                                      </p:cBhvr>
                                      <p:tavLst>
                                        <p:tav tm="0">
                                          <p:val>
                                            <p:fltVal val="0"/>
                                          </p:val>
                                        </p:tav>
                                        <p:tav tm="100000">
                                          <p:val>
                                            <p:strVal val="#ppt_w"/>
                                          </p:val>
                                        </p:tav>
                                      </p:tavLst>
                                    </p:anim>
                                    <p:anim calcmode="lin" valueType="num">
                                      <p:cBhvr>
                                        <p:cTn id="26" dur="500" fill="hold"/>
                                        <p:tgtEl>
                                          <p:spTgt spid="99341"/>
                                        </p:tgtEl>
                                        <p:attrNameLst>
                                          <p:attrName>ppt_h</p:attrName>
                                        </p:attrNameLst>
                                      </p:cBhvr>
                                      <p:tavLst>
                                        <p:tav tm="0">
                                          <p:val>
                                            <p:fltVal val="0"/>
                                          </p:val>
                                        </p:tav>
                                        <p:tav tm="100000">
                                          <p:val>
                                            <p:strVal val="#ppt_h"/>
                                          </p:val>
                                        </p:tav>
                                      </p:tavLst>
                                    </p:anim>
                                    <p:anim calcmode="lin" valueType="num">
                                      <p:cBhvr>
                                        <p:cTn id="27" dur="500" fill="hold"/>
                                        <p:tgtEl>
                                          <p:spTgt spid="99341"/>
                                        </p:tgtEl>
                                        <p:attrNameLst>
                                          <p:attrName>style.rotation</p:attrName>
                                        </p:attrNameLst>
                                      </p:cBhvr>
                                      <p:tavLst>
                                        <p:tav tm="0">
                                          <p:val>
                                            <p:fltVal val="360"/>
                                          </p:val>
                                        </p:tav>
                                        <p:tav tm="100000">
                                          <p:val>
                                            <p:fltVal val="0"/>
                                          </p:val>
                                        </p:tav>
                                      </p:tavLst>
                                    </p:anim>
                                    <p:animEffect transition="in" filter="fade">
                                      <p:cBhvr>
                                        <p:cTn id="28" dur="500"/>
                                        <p:tgtEl>
                                          <p:spTgt spid="99341"/>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99346"/>
                                        </p:tgtEl>
                                        <p:attrNameLst>
                                          <p:attrName>style.visibility</p:attrName>
                                        </p:attrNameLst>
                                      </p:cBhvr>
                                      <p:to>
                                        <p:strVal val="visible"/>
                                      </p:to>
                                    </p:set>
                                    <p:anim calcmode="lin" valueType="num">
                                      <p:cBhvr>
                                        <p:cTn id="31" dur="500" fill="hold"/>
                                        <p:tgtEl>
                                          <p:spTgt spid="99346"/>
                                        </p:tgtEl>
                                        <p:attrNameLst>
                                          <p:attrName>ppt_w</p:attrName>
                                        </p:attrNameLst>
                                      </p:cBhvr>
                                      <p:tavLst>
                                        <p:tav tm="0">
                                          <p:val>
                                            <p:fltVal val="0"/>
                                          </p:val>
                                        </p:tav>
                                        <p:tav tm="100000">
                                          <p:val>
                                            <p:strVal val="#ppt_w"/>
                                          </p:val>
                                        </p:tav>
                                      </p:tavLst>
                                    </p:anim>
                                    <p:anim calcmode="lin" valueType="num">
                                      <p:cBhvr>
                                        <p:cTn id="32" dur="500" fill="hold"/>
                                        <p:tgtEl>
                                          <p:spTgt spid="99346"/>
                                        </p:tgtEl>
                                        <p:attrNameLst>
                                          <p:attrName>ppt_h</p:attrName>
                                        </p:attrNameLst>
                                      </p:cBhvr>
                                      <p:tavLst>
                                        <p:tav tm="0">
                                          <p:val>
                                            <p:fltVal val="0"/>
                                          </p:val>
                                        </p:tav>
                                        <p:tav tm="100000">
                                          <p:val>
                                            <p:strVal val="#ppt_h"/>
                                          </p:val>
                                        </p:tav>
                                      </p:tavLst>
                                    </p:anim>
                                    <p:anim calcmode="lin" valueType="num">
                                      <p:cBhvr>
                                        <p:cTn id="33" dur="500" fill="hold"/>
                                        <p:tgtEl>
                                          <p:spTgt spid="99346"/>
                                        </p:tgtEl>
                                        <p:attrNameLst>
                                          <p:attrName>style.rotation</p:attrName>
                                        </p:attrNameLst>
                                      </p:cBhvr>
                                      <p:tavLst>
                                        <p:tav tm="0">
                                          <p:val>
                                            <p:fltVal val="360"/>
                                          </p:val>
                                        </p:tav>
                                        <p:tav tm="100000">
                                          <p:val>
                                            <p:fltVal val="0"/>
                                          </p:val>
                                        </p:tav>
                                      </p:tavLst>
                                    </p:anim>
                                    <p:animEffect transition="in" filter="fade">
                                      <p:cBhvr>
                                        <p:cTn id="34" dur="500"/>
                                        <p:tgtEl>
                                          <p:spTgt spid="99346"/>
                                        </p:tgtEl>
                                      </p:cBhvr>
                                    </p:animEffect>
                                  </p:childTnLst>
                                </p:cTn>
                              </p:par>
                            </p:childTnLst>
                          </p:cTn>
                        </p:par>
                        <p:par>
                          <p:cTn id="35" fill="hold" nodeType="afterGroup">
                            <p:stCondLst>
                              <p:cond delay="1500"/>
                            </p:stCondLst>
                            <p:childTnLst>
                              <p:par>
                                <p:cTn id="36" presetID="49" presetClass="entr" presetSubtype="0" decel="100000" fill="hold" grpId="0" nodeType="afterEffect">
                                  <p:stCondLst>
                                    <p:cond delay="0"/>
                                  </p:stCondLst>
                                  <p:childTnLst>
                                    <p:set>
                                      <p:cBhvr>
                                        <p:cTn id="37" dur="1" fill="hold">
                                          <p:stCondLst>
                                            <p:cond delay="0"/>
                                          </p:stCondLst>
                                        </p:cTn>
                                        <p:tgtEl>
                                          <p:spTgt spid="99340"/>
                                        </p:tgtEl>
                                        <p:attrNameLst>
                                          <p:attrName>style.visibility</p:attrName>
                                        </p:attrNameLst>
                                      </p:cBhvr>
                                      <p:to>
                                        <p:strVal val="visible"/>
                                      </p:to>
                                    </p:set>
                                    <p:anim calcmode="lin" valueType="num">
                                      <p:cBhvr>
                                        <p:cTn id="38" dur="500" fill="hold"/>
                                        <p:tgtEl>
                                          <p:spTgt spid="99340"/>
                                        </p:tgtEl>
                                        <p:attrNameLst>
                                          <p:attrName>ppt_w</p:attrName>
                                        </p:attrNameLst>
                                      </p:cBhvr>
                                      <p:tavLst>
                                        <p:tav tm="0">
                                          <p:val>
                                            <p:fltVal val="0"/>
                                          </p:val>
                                        </p:tav>
                                        <p:tav tm="100000">
                                          <p:val>
                                            <p:strVal val="#ppt_w"/>
                                          </p:val>
                                        </p:tav>
                                      </p:tavLst>
                                    </p:anim>
                                    <p:anim calcmode="lin" valueType="num">
                                      <p:cBhvr>
                                        <p:cTn id="39" dur="500" fill="hold"/>
                                        <p:tgtEl>
                                          <p:spTgt spid="99340"/>
                                        </p:tgtEl>
                                        <p:attrNameLst>
                                          <p:attrName>ppt_h</p:attrName>
                                        </p:attrNameLst>
                                      </p:cBhvr>
                                      <p:tavLst>
                                        <p:tav tm="0">
                                          <p:val>
                                            <p:fltVal val="0"/>
                                          </p:val>
                                        </p:tav>
                                        <p:tav tm="100000">
                                          <p:val>
                                            <p:strVal val="#ppt_h"/>
                                          </p:val>
                                        </p:tav>
                                      </p:tavLst>
                                    </p:anim>
                                    <p:anim calcmode="lin" valueType="num">
                                      <p:cBhvr>
                                        <p:cTn id="40" dur="500" fill="hold"/>
                                        <p:tgtEl>
                                          <p:spTgt spid="99340"/>
                                        </p:tgtEl>
                                        <p:attrNameLst>
                                          <p:attrName>style.rotation</p:attrName>
                                        </p:attrNameLst>
                                      </p:cBhvr>
                                      <p:tavLst>
                                        <p:tav tm="0">
                                          <p:val>
                                            <p:fltVal val="360"/>
                                          </p:val>
                                        </p:tav>
                                        <p:tav tm="100000">
                                          <p:val>
                                            <p:fltVal val="0"/>
                                          </p:val>
                                        </p:tav>
                                      </p:tavLst>
                                    </p:anim>
                                    <p:animEffect transition="in" filter="fade">
                                      <p:cBhvr>
                                        <p:cTn id="41" dur="500"/>
                                        <p:tgtEl>
                                          <p:spTgt spid="99340"/>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99347"/>
                                        </p:tgtEl>
                                        <p:attrNameLst>
                                          <p:attrName>style.visibility</p:attrName>
                                        </p:attrNameLst>
                                      </p:cBhvr>
                                      <p:to>
                                        <p:strVal val="visible"/>
                                      </p:to>
                                    </p:set>
                                    <p:anim calcmode="lin" valueType="num">
                                      <p:cBhvr>
                                        <p:cTn id="44" dur="500" fill="hold"/>
                                        <p:tgtEl>
                                          <p:spTgt spid="99347"/>
                                        </p:tgtEl>
                                        <p:attrNameLst>
                                          <p:attrName>ppt_w</p:attrName>
                                        </p:attrNameLst>
                                      </p:cBhvr>
                                      <p:tavLst>
                                        <p:tav tm="0">
                                          <p:val>
                                            <p:fltVal val="0"/>
                                          </p:val>
                                        </p:tav>
                                        <p:tav tm="100000">
                                          <p:val>
                                            <p:strVal val="#ppt_w"/>
                                          </p:val>
                                        </p:tav>
                                      </p:tavLst>
                                    </p:anim>
                                    <p:anim calcmode="lin" valueType="num">
                                      <p:cBhvr>
                                        <p:cTn id="45" dur="500" fill="hold"/>
                                        <p:tgtEl>
                                          <p:spTgt spid="99347"/>
                                        </p:tgtEl>
                                        <p:attrNameLst>
                                          <p:attrName>ppt_h</p:attrName>
                                        </p:attrNameLst>
                                      </p:cBhvr>
                                      <p:tavLst>
                                        <p:tav tm="0">
                                          <p:val>
                                            <p:fltVal val="0"/>
                                          </p:val>
                                        </p:tav>
                                        <p:tav tm="100000">
                                          <p:val>
                                            <p:strVal val="#ppt_h"/>
                                          </p:val>
                                        </p:tav>
                                      </p:tavLst>
                                    </p:anim>
                                    <p:anim calcmode="lin" valueType="num">
                                      <p:cBhvr>
                                        <p:cTn id="46" dur="500" fill="hold"/>
                                        <p:tgtEl>
                                          <p:spTgt spid="99347"/>
                                        </p:tgtEl>
                                        <p:attrNameLst>
                                          <p:attrName>style.rotation</p:attrName>
                                        </p:attrNameLst>
                                      </p:cBhvr>
                                      <p:tavLst>
                                        <p:tav tm="0">
                                          <p:val>
                                            <p:fltVal val="360"/>
                                          </p:val>
                                        </p:tav>
                                        <p:tav tm="100000">
                                          <p:val>
                                            <p:fltVal val="0"/>
                                          </p:val>
                                        </p:tav>
                                      </p:tavLst>
                                    </p:anim>
                                    <p:animEffect transition="in" filter="fade">
                                      <p:cBhvr>
                                        <p:cTn id="47" dur="500"/>
                                        <p:tgtEl>
                                          <p:spTgt spid="993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xit" presetSubtype="0" accel="100000" fill="hold" grpId="1" nodeType="clickEffect">
                                  <p:stCondLst>
                                    <p:cond delay="0"/>
                                  </p:stCondLst>
                                  <p:childTnLst>
                                    <p:anim calcmode="lin" valueType="num">
                                      <p:cBhvr>
                                        <p:cTn id="51" dur="500"/>
                                        <p:tgtEl>
                                          <p:spTgt spid="99340"/>
                                        </p:tgtEl>
                                        <p:attrNameLst>
                                          <p:attrName>ppt_w</p:attrName>
                                        </p:attrNameLst>
                                      </p:cBhvr>
                                      <p:tavLst>
                                        <p:tav tm="0">
                                          <p:val>
                                            <p:strVal val="ppt_w"/>
                                          </p:val>
                                        </p:tav>
                                        <p:tav tm="100000">
                                          <p:val>
                                            <p:fltVal val="0"/>
                                          </p:val>
                                        </p:tav>
                                      </p:tavLst>
                                    </p:anim>
                                    <p:anim calcmode="lin" valueType="num">
                                      <p:cBhvr>
                                        <p:cTn id="52" dur="500"/>
                                        <p:tgtEl>
                                          <p:spTgt spid="99340"/>
                                        </p:tgtEl>
                                        <p:attrNameLst>
                                          <p:attrName>ppt_h</p:attrName>
                                        </p:attrNameLst>
                                      </p:cBhvr>
                                      <p:tavLst>
                                        <p:tav tm="0">
                                          <p:val>
                                            <p:strVal val="ppt_h"/>
                                          </p:val>
                                        </p:tav>
                                        <p:tav tm="100000">
                                          <p:val>
                                            <p:fltVal val="0"/>
                                          </p:val>
                                        </p:tav>
                                      </p:tavLst>
                                    </p:anim>
                                    <p:anim calcmode="lin" valueType="num">
                                      <p:cBhvr>
                                        <p:cTn id="53" dur="500"/>
                                        <p:tgtEl>
                                          <p:spTgt spid="99340"/>
                                        </p:tgtEl>
                                        <p:attrNameLst>
                                          <p:attrName>style.rotation</p:attrName>
                                        </p:attrNameLst>
                                      </p:cBhvr>
                                      <p:tavLst>
                                        <p:tav tm="0">
                                          <p:val>
                                            <p:fltVal val="0"/>
                                          </p:val>
                                        </p:tav>
                                        <p:tav tm="100000">
                                          <p:val>
                                            <p:fltVal val="360"/>
                                          </p:val>
                                        </p:tav>
                                      </p:tavLst>
                                    </p:anim>
                                    <p:animEffect transition="out" filter="fade">
                                      <p:cBhvr>
                                        <p:cTn id="54" dur="500"/>
                                        <p:tgtEl>
                                          <p:spTgt spid="99340"/>
                                        </p:tgtEl>
                                      </p:cBhvr>
                                    </p:animEffect>
                                    <p:set>
                                      <p:cBhvr>
                                        <p:cTn id="55" dur="1" fill="hold">
                                          <p:stCondLst>
                                            <p:cond delay="499"/>
                                          </p:stCondLst>
                                        </p:cTn>
                                        <p:tgtEl>
                                          <p:spTgt spid="99340"/>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applause.wav"/>
                                        </p:tgtEl>
                                      </p:cMediaNode>
                                    </p:audio>
                                  </p:subTnLst>
                                </p:cTn>
                              </p:par>
                              <p:par>
                                <p:cTn id="56" presetID="49" presetClass="exit" presetSubtype="0" accel="100000" fill="hold" grpId="1" nodeType="withEffect">
                                  <p:stCondLst>
                                    <p:cond delay="0"/>
                                  </p:stCondLst>
                                  <p:childTnLst>
                                    <p:anim calcmode="lin" valueType="num">
                                      <p:cBhvr>
                                        <p:cTn id="57" dur="500"/>
                                        <p:tgtEl>
                                          <p:spTgt spid="99341"/>
                                        </p:tgtEl>
                                        <p:attrNameLst>
                                          <p:attrName>ppt_w</p:attrName>
                                        </p:attrNameLst>
                                      </p:cBhvr>
                                      <p:tavLst>
                                        <p:tav tm="0">
                                          <p:val>
                                            <p:strVal val="ppt_w"/>
                                          </p:val>
                                        </p:tav>
                                        <p:tav tm="100000">
                                          <p:val>
                                            <p:fltVal val="0"/>
                                          </p:val>
                                        </p:tav>
                                      </p:tavLst>
                                    </p:anim>
                                    <p:anim calcmode="lin" valueType="num">
                                      <p:cBhvr>
                                        <p:cTn id="58" dur="500"/>
                                        <p:tgtEl>
                                          <p:spTgt spid="99341"/>
                                        </p:tgtEl>
                                        <p:attrNameLst>
                                          <p:attrName>ppt_h</p:attrName>
                                        </p:attrNameLst>
                                      </p:cBhvr>
                                      <p:tavLst>
                                        <p:tav tm="0">
                                          <p:val>
                                            <p:strVal val="ppt_h"/>
                                          </p:val>
                                        </p:tav>
                                        <p:tav tm="100000">
                                          <p:val>
                                            <p:fltVal val="0"/>
                                          </p:val>
                                        </p:tav>
                                      </p:tavLst>
                                    </p:anim>
                                    <p:anim calcmode="lin" valueType="num">
                                      <p:cBhvr>
                                        <p:cTn id="59" dur="500"/>
                                        <p:tgtEl>
                                          <p:spTgt spid="99341"/>
                                        </p:tgtEl>
                                        <p:attrNameLst>
                                          <p:attrName>style.rotation</p:attrName>
                                        </p:attrNameLst>
                                      </p:cBhvr>
                                      <p:tavLst>
                                        <p:tav tm="0">
                                          <p:val>
                                            <p:fltVal val="0"/>
                                          </p:val>
                                        </p:tav>
                                        <p:tav tm="100000">
                                          <p:val>
                                            <p:fltVal val="360"/>
                                          </p:val>
                                        </p:tav>
                                      </p:tavLst>
                                    </p:anim>
                                    <p:animEffect transition="out" filter="fade">
                                      <p:cBhvr>
                                        <p:cTn id="60" dur="500"/>
                                        <p:tgtEl>
                                          <p:spTgt spid="99341"/>
                                        </p:tgtEl>
                                      </p:cBhvr>
                                    </p:animEffect>
                                    <p:set>
                                      <p:cBhvr>
                                        <p:cTn id="61" dur="1" fill="hold">
                                          <p:stCondLst>
                                            <p:cond delay="499"/>
                                          </p:stCondLst>
                                        </p:cTn>
                                        <p:tgtEl>
                                          <p:spTgt spid="99341"/>
                                        </p:tgtEl>
                                        <p:attrNameLst>
                                          <p:attrName>style.visibility</p:attrName>
                                        </p:attrNameLst>
                                      </p:cBhvr>
                                      <p:to>
                                        <p:strVal val="hidden"/>
                                      </p:to>
                                    </p:set>
                                  </p:childTnLst>
                                </p:cTn>
                              </p:par>
                              <p:par>
                                <p:cTn id="62" presetID="49" presetClass="exit" presetSubtype="0" accel="100000" fill="hold" nodeType="withEffect">
                                  <p:stCondLst>
                                    <p:cond delay="0"/>
                                  </p:stCondLst>
                                  <p:childTnLst>
                                    <p:anim calcmode="lin" valueType="num">
                                      <p:cBhvr>
                                        <p:cTn id="63" dur="500"/>
                                        <p:tgtEl>
                                          <p:spTgt spid="99346"/>
                                        </p:tgtEl>
                                        <p:attrNameLst>
                                          <p:attrName>ppt_w</p:attrName>
                                        </p:attrNameLst>
                                      </p:cBhvr>
                                      <p:tavLst>
                                        <p:tav tm="0">
                                          <p:val>
                                            <p:strVal val="ppt_w"/>
                                          </p:val>
                                        </p:tav>
                                        <p:tav tm="100000">
                                          <p:val>
                                            <p:fltVal val="0"/>
                                          </p:val>
                                        </p:tav>
                                      </p:tavLst>
                                    </p:anim>
                                    <p:anim calcmode="lin" valueType="num">
                                      <p:cBhvr>
                                        <p:cTn id="64" dur="500"/>
                                        <p:tgtEl>
                                          <p:spTgt spid="99346"/>
                                        </p:tgtEl>
                                        <p:attrNameLst>
                                          <p:attrName>ppt_h</p:attrName>
                                        </p:attrNameLst>
                                      </p:cBhvr>
                                      <p:tavLst>
                                        <p:tav tm="0">
                                          <p:val>
                                            <p:strVal val="ppt_h"/>
                                          </p:val>
                                        </p:tav>
                                        <p:tav tm="100000">
                                          <p:val>
                                            <p:fltVal val="0"/>
                                          </p:val>
                                        </p:tav>
                                      </p:tavLst>
                                    </p:anim>
                                    <p:anim calcmode="lin" valueType="num">
                                      <p:cBhvr>
                                        <p:cTn id="65" dur="500"/>
                                        <p:tgtEl>
                                          <p:spTgt spid="99346"/>
                                        </p:tgtEl>
                                        <p:attrNameLst>
                                          <p:attrName>style.rotation</p:attrName>
                                        </p:attrNameLst>
                                      </p:cBhvr>
                                      <p:tavLst>
                                        <p:tav tm="0">
                                          <p:val>
                                            <p:fltVal val="0"/>
                                          </p:val>
                                        </p:tav>
                                        <p:tav tm="100000">
                                          <p:val>
                                            <p:fltVal val="360"/>
                                          </p:val>
                                        </p:tav>
                                      </p:tavLst>
                                    </p:anim>
                                    <p:animEffect transition="out" filter="fade">
                                      <p:cBhvr>
                                        <p:cTn id="66" dur="500"/>
                                        <p:tgtEl>
                                          <p:spTgt spid="99346"/>
                                        </p:tgtEl>
                                      </p:cBhvr>
                                    </p:animEffect>
                                    <p:set>
                                      <p:cBhvr>
                                        <p:cTn id="67" dur="1" fill="hold">
                                          <p:stCondLst>
                                            <p:cond delay="499"/>
                                          </p:stCondLst>
                                        </p:cTn>
                                        <p:tgtEl>
                                          <p:spTgt spid="99346"/>
                                        </p:tgtEl>
                                        <p:attrNameLst>
                                          <p:attrName>style.visibility</p:attrName>
                                        </p:attrNameLst>
                                      </p:cBhvr>
                                      <p:to>
                                        <p:strVal val="hidden"/>
                                      </p:to>
                                    </p:set>
                                  </p:childTnLst>
                                </p:cTn>
                              </p:par>
                              <p:par>
                                <p:cTn id="68" presetID="49" presetClass="exit" presetSubtype="0" accel="100000" fill="hold" nodeType="withEffect">
                                  <p:stCondLst>
                                    <p:cond delay="0"/>
                                  </p:stCondLst>
                                  <p:childTnLst>
                                    <p:anim calcmode="lin" valueType="num">
                                      <p:cBhvr>
                                        <p:cTn id="69" dur="500"/>
                                        <p:tgtEl>
                                          <p:spTgt spid="99347"/>
                                        </p:tgtEl>
                                        <p:attrNameLst>
                                          <p:attrName>ppt_w</p:attrName>
                                        </p:attrNameLst>
                                      </p:cBhvr>
                                      <p:tavLst>
                                        <p:tav tm="0">
                                          <p:val>
                                            <p:strVal val="ppt_w"/>
                                          </p:val>
                                        </p:tav>
                                        <p:tav tm="100000">
                                          <p:val>
                                            <p:fltVal val="0"/>
                                          </p:val>
                                        </p:tav>
                                      </p:tavLst>
                                    </p:anim>
                                    <p:anim calcmode="lin" valueType="num">
                                      <p:cBhvr>
                                        <p:cTn id="70" dur="500"/>
                                        <p:tgtEl>
                                          <p:spTgt spid="99347"/>
                                        </p:tgtEl>
                                        <p:attrNameLst>
                                          <p:attrName>ppt_h</p:attrName>
                                        </p:attrNameLst>
                                      </p:cBhvr>
                                      <p:tavLst>
                                        <p:tav tm="0">
                                          <p:val>
                                            <p:strVal val="ppt_h"/>
                                          </p:val>
                                        </p:tav>
                                        <p:tav tm="100000">
                                          <p:val>
                                            <p:fltVal val="0"/>
                                          </p:val>
                                        </p:tav>
                                      </p:tavLst>
                                    </p:anim>
                                    <p:anim calcmode="lin" valueType="num">
                                      <p:cBhvr>
                                        <p:cTn id="71" dur="500"/>
                                        <p:tgtEl>
                                          <p:spTgt spid="99347"/>
                                        </p:tgtEl>
                                        <p:attrNameLst>
                                          <p:attrName>style.rotation</p:attrName>
                                        </p:attrNameLst>
                                      </p:cBhvr>
                                      <p:tavLst>
                                        <p:tav tm="0">
                                          <p:val>
                                            <p:fltVal val="0"/>
                                          </p:val>
                                        </p:tav>
                                        <p:tav tm="100000">
                                          <p:val>
                                            <p:fltVal val="360"/>
                                          </p:val>
                                        </p:tav>
                                      </p:tavLst>
                                    </p:anim>
                                    <p:animEffect transition="out" filter="fade">
                                      <p:cBhvr>
                                        <p:cTn id="72" dur="500"/>
                                        <p:tgtEl>
                                          <p:spTgt spid="99347"/>
                                        </p:tgtEl>
                                      </p:cBhvr>
                                    </p:animEffect>
                                    <p:set>
                                      <p:cBhvr>
                                        <p:cTn id="73" dur="1" fill="hold">
                                          <p:stCondLst>
                                            <p:cond delay="499"/>
                                          </p:stCondLst>
                                        </p:cTn>
                                        <p:tgtEl>
                                          <p:spTgt spid="993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8" grpId="0"/>
      <p:bldP spid="99339" grpId="0"/>
      <p:bldP spid="99340" grpId="0"/>
      <p:bldP spid="99340" grpId="1"/>
      <p:bldP spid="99341" grpId="0"/>
      <p:bldP spid="9934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r" eaLnBrk="1" hangingPunct="1"/>
            <a:fld id="{0D80EB5B-A203-4CE0-8DE1-856768B560DE}" type="slidenum">
              <a:rPr lang="en-US" altLang="en-US" sz="1400">
                <a:solidFill>
                  <a:srgbClr val="000000"/>
                </a:solidFill>
                <a:latin typeface="Arial" charset="0"/>
              </a:rPr>
              <a:pPr algn="r" eaLnBrk="1" hangingPunct="1"/>
              <a:t>17</a:t>
            </a:fld>
            <a:endParaRPr lang="en-US" altLang="en-US" sz="1400">
              <a:solidFill>
                <a:srgbClr val="000000"/>
              </a:solidFill>
              <a:latin typeface="Arial" charset="0"/>
            </a:endParaRPr>
          </a:p>
        </p:txBody>
      </p:sp>
      <p:sp>
        <p:nvSpPr>
          <p:cNvPr id="79881" name="Rectangle 9"/>
          <p:cNvSpPr>
            <a:spLocks noChangeArrowheads="1"/>
          </p:cNvSpPr>
          <p:nvPr/>
        </p:nvSpPr>
        <p:spPr bwMode="auto">
          <a:xfrm>
            <a:off x="0" y="228600"/>
            <a:ext cx="9144000" cy="366713"/>
          </a:xfrm>
          <a:prstGeom prst="rect">
            <a:avLst/>
          </a:prstGeom>
          <a:noFill/>
          <a:ln w="9525">
            <a:noFill/>
            <a:miter lim="800000"/>
            <a:headEnd/>
            <a:tailEnd/>
          </a:ln>
          <a:effectLst/>
        </p:spPr>
        <p:txBody>
          <a:bodyPr>
            <a:spAutoFit/>
          </a:bodyPr>
          <a:lstStyle/>
          <a:p>
            <a:pPr>
              <a:defRPr/>
            </a:pPr>
            <a:endParaRPr lang="vi-VN" sz="1800" i="1">
              <a:solidFill>
                <a:srgbClr val="FF0000"/>
              </a:solidFill>
              <a:effectLst>
                <a:outerShdw blurRad="38100" dist="38100" dir="2700000" algn="tl">
                  <a:srgbClr val="C0C0C0"/>
                </a:outerShdw>
              </a:effectLst>
              <a:latin typeface="Arial" charset="0"/>
            </a:endParaRPr>
          </a:p>
        </p:txBody>
      </p:sp>
      <p:sp>
        <p:nvSpPr>
          <p:cNvPr id="79886" name="Rectangle 14"/>
          <p:cNvSpPr>
            <a:spLocks noChangeArrowheads="1"/>
          </p:cNvSpPr>
          <p:nvPr/>
        </p:nvSpPr>
        <p:spPr bwMode="auto">
          <a:xfrm>
            <a:off x="0" y="0"/>
            <a:ext cx="9753600" cy="7391400"/>
          </a:xfrm>
          <a:prstGeom prst="rect">
            <a:avLst/>
          </a:prstGeom>
          <a:solidFill>
            <a:srgbClr val="FFFF99"/>
          </a:solidFill>
          <a:ln w="9525">
            <a:solidFill>
              <a:schemeClr val="tx1"/>
            </a:solidFill>
            <a:miter lim="800000"/>
            <a:headEnd/>
            <a:tailEnd/>
          </a:ln>
          <a:effectLst/>
        </p:spPr>
        <p:txBody>
          <a:bodyPr wrap="none" anchor="ctr"/>
          <a:lstStyle/>
          <a:p>
            <a:pPr algn="ctr">
              <a:defRPr/>
            </a:pPr>
            <a:endParaRPr lang="vi-VN" sz="1800" b="1">
              <a:solidFill>
                <a:srgbClr val="9900CC"/>
              </a:solidFill>
              <a:effectLst>
                <a:outerShdw blurRad="38100" dist="38100" dir="2700000" algn="tl">
                  <a:srgbClr val="000000"/>
                </a:outerShdw>
              </a:effectLst>
              <a:latin typeface="Arial" charset="0"/>
            </a:endParaRPr>
          </a:p>
        </p:txBody>
      </p:sp>
      <p:grpSp>
        <p:nvGrpSpPr>
          <p:cNvPr id="19461" name="Group 15"/>
          <p:cNvGrpSpPr>
            <a:grpSpLocks/>
          </p:cNvGrpSpPr>
          <p:nvPr/>
        </p:nvGrpSpPr>
        <p:grpSpPr bwMode="auto">
          <a:xfrm>
            <a:off x="0" y="6172200"/>
            <a:ext cx="9220200" cy="1371600"/>
            <a:chOff x="-48" y="3888"/>
            <a:chExt cx="5808" cy="621"/>
          </a:xfrm>
        </p:grpSpPr>
        <p:pic>
          <p:nvPicPr>
            <p:cNvPr id="19465" name="Picture 16" descr="FLOW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 y="3888"/>
              <a:ext cx="10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7" descr="FLOW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 y="3888"/>
              <a:ext cx="10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8" descr="FLOW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0" y="3888"/>
              <a:ext cx="10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9" descr="FLOW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4" y="3888"/>
              <a:ext cx="10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0" descr="FLOW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 y="3888"/>
              <a:ext cx="10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21" descr="FLOW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 y="3888"/>
              <a:ext cx="10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Rectangle 22"/>
          <p:cNvSpPr>
            <a:spLocks noGrp="1" noChangeArrowheads="1"/>
          </p:cNvSpPr>
          <p:nvPr>
            <p:ph type="ctrTitle" idx="4294967295"/>
          </p:nvPr>
        </p:nvSpPr>
        <p:spPr>
          <a:xfrm>
            <a:off x="0" y="-609600"/>
            <a:ext cx="9144000" cy="3581400"/>
          </a:xfrm>
        </p:spPr>
        <p:txBody>
          <a:bodyPr/>
          <a:lstStyle/>
          <a:p>
            <a:pPr eaLnBrk="1" hangingPunct="1"/>
            <a:r>
              <a:rPr lang="en-US" altLang="en-US" sz="3600" b="1" smtClean="0">
                <a:solidFill>
                  <a:srgbClr val="9900CC"/>
                </a:solidFill>
                <a:latin typeface=".VnTime" pitchFamily="34" charset="0"/>
              </a:rPr>
              <a:t/>
            </a:r>
            <a:br>
              <a:rPr lang="en-US" altLang="en-US" sz="3600" b="1" smtClean="0">
                <a:solidFill>
                  <a:srgbClr val="9900CC"/>
                </a:solidFill>
                <a:latin typeface=".VnTime" pitchFamily="34" charset="0"/>
              </a:rPr>
            </a:br>
            <a:endParaRPr lang="en-US" altLang="en-US" sz="3600" b="1" smtClean="0">
              <a:solidFill>
                <a:srgbClr val="9900CC"/>
              </a:solidFill>
              <a:latin typeface=".VnTime" pitchFamily="34" charset="0"/>
            </a:endParaRPr>
          </a:p>
        </p:txBody>
      </p:sp>
      <p:sp>
        <p:nvSpPr>
          <p:cNvPr id="20487" name="Rectangle 23"/>
          <p:cNvSpPr>
            <a:spLocks noGrp="1" noChangeArrowheads="1"/>
          </p:cNvSpPr>
          <p:nvPr>
            <p:ph type="subTitle" idx="4294967295"/>
          </p:nvPr>
        </p:nvSpPr>
        <p:spPr>
          <a:xfrm>
            <a:off x="304800" y="1233488"/>
            <a:ext cx="8534400" cy="1919287"/>
          </a:xfrm>
          <a:solidFill>
            <a:srgbClr val="006600"/>
          </a:solidFill>
          <a:ln w="28575">
            <a:solidFill>
              <a:schemeClr val="accent2">
                <a:lumMod val="60000"/>
                <a:lumOff val="40000"/>
              </a:schemeClr>
            </a:solidFill>
          </a:ln>
        </p:spPr>
        <p:txBody>
          <a:bodyPr/>
          <a:lstStyle/>
          <a:p>
            <a:pPr marL="0" indent="0" eaLnBrk="1" hangingPunct="1">
              <a:buFontTx/>
              <a:buNone/>
              <a:defRPr/>
            </a:pPr>
            <a:r>
              <a:rPr lang="en-US" altLang="en-US" sz="2800" b="1" dirty="0" smtClean="0">
                <a:solidFill>
                  <a:srgbClr val="3333FF"/>
                </a:solidFill>
                <a:latin typeface="Times New Roman" panose="02020603050405020304" pitchFamily="18" charset="0"/>
                <a:cs typeface="Times New Roman" panose="02020603050405020304" pitchFamily="18" charset="0"/>
              </a:rPr>
              <a:t>    </a:t>
            </a:r>
            <a:r>
              <a:rPr lang="en-US" altLang="en-US" b="1" u="sng" dirty="0" err="1" smtClean="0">
                <a:solidFill>
                  <a:srgbClr val="FF33CC"/>
                </a:solidFill>
                <a:latin typeface="Times New Roman" panose="02020603050405020304" pitchFamily="18" charset="0"/>
                <a:cs typeface="Times New Roman" panose="02020603050405020304" pitchFamily="18" charset="0"/>
              </a:rPr>
              <a:t>Về</a:t>
            </a:r>
            <a:r>
              <a:rPr lang="en-US" altLang="en-US" b="1" u="sng" dirty="0" smtClean="0">
                <a:solidFill>
                  <a:srgbClr val="FF33CC"/>
                </a:solidFill>
                <a:latin typeface="Times New Roman" panose="02020603050405020304" pitchFamily="18" charset="0"/>
                <a:cs typeface="Times New Roman" panose="02020603050405020304" pitchFamily="18" charset="0"/>
              </a:rPr>
              <a:t> </a:t>
            </a:r>
            <a:r>
              <a:rPr lang="en-US" altLang="en-US" b="1" u="sng" dirty="0" err="1" smtClean="0">
                <a:solidFill>
                  <a:srgbClr val="FF33CC"/>
                </a:solidFill>
                <a:latin typeface="Times New Roman" panose="02020603050405020304" pitchFamily="18" charset="0"/>
                <a:cs typeface="Times New Roman" panose="02020603050405020304" pitchFamily="18" charset="0"/>
              </a:rPr>
              <a:t>nhà</a:t>
            </a:r>
            <a:r>
              <a:rPr lang="en-US" altLang="en-US" b="1" u="sng" dirty="0" smtClean="0">
                <a:solidFill>
                  <a:srgbClr val="FF33CC"/>
                </a:solidFill>
                <a:latin typeface="Times New Roman" panose="02020603050405020304" pitchFamily="18" charset="0"/>
                <a:cs typeface="Times New Roman" panose="02020603050405020304" pitchFamily="18" charset="0"/>
              </a:rPr>
              <a:t>: </a:t>
            </a:r>
          </a:p>
          <a:p>
            <a:pPr marL="0" indent="0" eaLnBrk="1" hangingPunct="1">
              <a:buFontTx/>
              <a:buNone/>
              <a:defRPr/>
            </a:pPr>
            <a:r>
              <a:rPr lang="en-US" altLang="en-US" b="1" dirty="0" smtClean="0">
                <a:solidFill>
                  <a:srgbClr val="3333FF"/>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Ghi</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nhớ</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các</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từ</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ngữ</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thành</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ngữ</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có</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trong</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bài</a:t>
            </a:r>
            <a:endParaRPr lang="en-US" altLang="en-US" b="1" dirty="0" smtClean="0">
              <a:solidFill>
                <a:schemeClr val="bg1"/>
              </a:solidFill>
              <a:latin typeface="Times New Roman" panose="02020603050405020304" pitchFamily="18" charset="0"/>
              <a:cs typeface="Times New Roman" panose="02020603050405020304" pitchFamily="18" charset="0"/>
            </a:endParaRPr>
          </a:p>
          <a:p>
            <a:pPr marL="0" indent="0" eaLnBrk="1" hangingPunct="1">
              <a:buFontTx/>
              <a:buNone/>
              <a:defRPr/>
            </a:pP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Chuẩn</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bị</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bài</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sau</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Dấu</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gạch</a:t>
            </a:r>
            <a:r>
              <a:rPr lang="en-US" altLang="en-US" b="1" dirty="0" smtClean="0">
                <a:solidFill>
                  <a:schemeClr val="bg1"/>
                </a:solidFill>
                <a:latin typeface="Times New Roman" panose="02020603050405020304" pitchFamily="18" charset="0"/>
                <a:cs typeface="Times New Roman" panose="02020603050405020304" pitchFamily="18" charset="0"/>
              </a:rPr>
              <a:t> </a:t>
            </a:r>
            <a:r>
              <a:rPr lang="en-US" altLang="en-US" b="1" dirty="0" err="1" smtClean="0">
                <a:solidFill>
                  <a:schemeClr val="bg1"/>
                </a:solidFill>
                <a:latin typeface="Times New Roman" panose="02020603050405020304" pitchFamily="18" charset="0"/>
                <a:cs typeface="Times New Roman" panose="02020603050405020304" pitchFamily="18" charset="0"/>
              </a:rPr>
              <a:t>ngang</a:t>
            </a:r>
            <a:r>
              <a:rPr lang="en-US" altLang="en-US" b="1" dirty="0" smtClean="0">
                <a:solidFill>
                  <a:schemeClr val="bg1"/>
                </a:solidFill>
                <a:latin typeface="Times New Roman" panose="02020603050405020304" pitchFamily="18" charset="0"/>
                <a:cs typeface="Times New Roman" panose="02020603050405020304" pitchFamily="18" charset="0"/>
              </a:rPr>
              <a:t>.</a:t>
            </a:r>
          </a:p>
          <a:p>
            <a:pPr marL="0" indent="0" eaLnBrk="1" hangingPunct="1">
              <a:buFontTx/>
              <a:buNone/>
              <a:defRPr/>
            </a:pPr>
            <a:endParaRPr lang="en-US" altLang="en-US" b="1" dirty="0" smtClean="0">
              <a:solidFill>
                <a:srgbClr val="3333FF"/>
              </a:solidFill>
              <a:latin typeface="Times New Roman" panose="02020603050405020304" pitchFamily="18" charset="0"/>
              <a:cs typeface="Times New Roman" panose="02020603050405020304" pitchFamily="18" charset="0"/>
            </a:endParaRPr>
          </a:p>
          <a:p>
            <a:pPr marL="0" indent="0" eaLnBrk="1" hangingPunct="1">
              <a:buFontTx/>
              <a:buNone/>
              <a:defRPr/>
            </a:pPr>
            <a:endParaRPr lang="en-US" altLang="en-US" b="1" dirty="0" smtClean="0">
              <a:solidFill>
                <a:srgbClr val="3333FF"/>
              </a:solidFill>
              <a:latin typeface="Times New Roman" panose="02020603050405020304" pitchFamily="18" charset="0"/>
              <a:cs typeface="Times New Roman" panose="02020603050405020304" pitchFamily="18" charset="0"/>
            </a:endParaRPr>
          </a:p>
          <a:p>
            <a:pPr marL="0" indent="0" eaLnBrk="1" hangingPunct="1">
              <a:buFontTx/>
              <a:buNone/>
              <a:defRPr/>
            </a:pPr>
            <a:endParaRPr lang="en-US" altLang="en-US" b="1" dirty="0" smtClean="0">
              <a:solidFill>
                <a:srgbClr val="3333FF"/>
              </a:solidFill>
              <a:latin typeface="Times New Roman" panose="02020603050405020304" pitchFamily="18" charset="0"/>
              <a:cs typeface="Times New Roman" panose="02020603050405020304" pitchFamily="18" charset="0"/>
            </a:endParaRPr>
          </a:p>
          <a:p>
            <a:pPr marL="0" indent="0" eaLnBrk="1" hangingPunct="1">
              <a:buFontTx/>
              <a:buNone/>
              <a:defRPr/>
            </a:pPr>
            <a:r>
              <a:rPr lang="en-US" altLang="en-US" b="1" i="1" dirty="0" smtClean="0">
                <a:solidFill>
                  <a:srgbClr val="3333FF"/>
                </a:solidFill>
                <a:latin typeface="Times New Roman" panose="02020603050405020304" pitchFamily="18" charset="0"/>
                <a:cs typeface="Times New Roman" panose="02020603050405020304" pitchFamily="18" charset="0"/>
              </a:rPr>
              <a:t>           </a:t>
            </a:r>
          </a:p>
        </p:txBody>
      </p:sp>
      <p:pic>
        <p:nvPicPr>
          <p:cNvPr id="19464" name="Picture 12" descr="CoGaiTrongHoa">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05225" y="3581400"/>
            <a:ext cx="1733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SZ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5"/>
          <p:cNvSpPr>
            <a:spLocks noChangeArrowheads="1" noChangeShapeType="1" noTextEdit="1"/>
          </p:cNvSpPr>
          <p:nvPr/>
        </p:nvSpPr>
        <p:spPr bwMode="auto">
          <a:xfrm>
            <a:off x="1828800" y="1676400"/>
            <a:ext cx="5867400" cy="2438400"/>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sp3d>
          </a:bodyPr>
          <a:lstStyle/>
          <a:p>
            <a:pPr algn="ctr"/>
            <a:r>
              <a:rPr lang="en-US" sz="3600" b="1" kern="10">
                <a:ln w="9525">
                  <a:round/>
                  <a:headEnd/>
                  <a:tailEnd/>
                </a:ln>
                <a:solidFill>
                  <a:srgbClr val="00FF00"/>
                </a:solidFill>
                <a:latin typeface="Impact"/>
              </a:rPr>
              <a:t>CHÀO CÁC EM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54E0A29C-5A3B-4C1E-82B4-F53B9837CF45}" type="slidenum">
              <a:rPr lang="en-US" altLang="en-US" sz="1400" smtClean="0">
                <a:solidFill>
                  <a:srgbClr val="000000"/>
                </a:solidFill>
                <a:latin typeface="Arial" charset="0"/>
              </a:rPr>
              <a:pPr eaLnBrk="1" hangingPunct="1"/>
              <a:t>2</a:t>
            </a:fld>
            <a:endParaRPr lang="en-US" altLang="en-US" sz="1400" smtClean="0">
              <a:solidFill>
                <a:srgbClr val="000000"/>
              </a:solidFill>
              <a:latin typeface="Arial" charset="0"/>
            </a:endParaRPr>
          </a:p>
        </p:txBody>
      </p:sp>
      <p:sp>
        <p:nvSpPr>
          <p:cNvPr id="12304" name="AutoShape 16"/>
          <p:cNvSpPr>
            <a:spLocks noChangeArrowheads="1"/>
          </p:cNvSpPr>
          <p:nvPr/>
        </p:nvSpPr>
        <p:spPr bwMode="auto">
          <a:xfrm>
            <a:off x="1524000" y="1371600"/>
            <a:ext cx="6705600" cy="838200"/>
          </a:xfrm>
          <a:prstGeom prst="ribbon">
            <a:avLst>
              <a:gd name="adj1" fmla="val 12500"/>
              <a:gd name="adj2" fmla="val 50000"/>
            </a:avLst>
          </a:prstGeom>
          <a:gradFill rotWithShape="1">
            <a:gsLst>
              <a:gs pos="0">
                <a:srgbClr val="FFFF00"/>
              </a:gs>
              <a:gs pos="100000">
                <a:srgbClr val="767600"/>
              </a:gs>
            </a:gsLst>
            <a:lin ang="5400000" scaled="1"/>
          </a:gradFill>
          <a:ln w="9525">
            <a:solidFill>
              <a:schemeClr val="tx1"/>
            </a:solidFill>
            <a:round/>
            <a:headEnd/>
            <a:tailEnd/>
          </a:ln>
        </p:spPr>
        <p:txBody>
          <a:bodyPr wrap="none" anchor="ctr"/>
          <a:lstStyle/>
          <a:p>
            <a:pPr algn="ctr" eaLnBrk="1" hangingPunct="1">
              <a:lnSpc>
                <a:spcPct val="80000"/>
              </a:lnSpc>
              <a:spcBef>
                <a:spcPct val="20000"/>
              </a:spcBef>
              <a:buClr>
                <a:srgbClr val="009999"/>
              </a:buClr>
              <a:buFont typeface="Wingdings" pitchFamily="2" charset="2"/>
              <a:buNone/>
            </a:pPr>
            <a:endParaRPr lang="en-US" altLang="en-US" sz="3200" b="1" dirty="0">
              <a:solidFill>
                <a:srgbClr val="0000FF"/>
              </a:solidFill>
              <a:latin typeface="VNI-Times" pitchFamily="34" charset="0"/>
            </a:endParaRPr>
          </a:p>
          <a:p>
            <a:pPr algn="ctr" eaLnBrk="1" hangingPunct="1">
              <a:lnSpc>
                <a:spcPct val="80000"/>
              </a:lnSpc>
              <a:spcBef>
                <a:spcPct val="20000"/>
              </a:spcBef>
              <a:buClr>
                <a:srgbClr val="009999"/>
              </a:buClr>
              <a:buFont typeface="Wingdings" pitchFamily="2" charset="2"/>
              <a:buNone/>
            </a:pPr>
            <a:r>
              <a:rPr lang="en-US" altLang="en-US" sz="3200" b="1" dirty="0" smtClean="0">
                <a:solidFill>
                  <a:srgbClr val="FF0000"/>
                </a:solidFill>
                <a:cs typeface="Times New Roman" pitchFamily="18" charset="0"/>
              </a:rPr>
              <a:t>KHỞI ĐỘNG</a:t>
            </a:r>
            <a:endParaRPr lang="en-US" altLang="en-US" sz="3200" b="1" dirty="0">
              <a:solidFill>
                <a:srgbClr val="FF0000"/>
              </a:solidFill>
              <a:cs typeface="Times New Roman" pitchFamily="18" charset="0"/>
            </a:endParaRPr>
          </a:p>
          <a:p>
            <a:pPr algn="ctr"/>
            <a:endParaRPr lang="en-US" altLang="en-US" sz="3200" b="1" dirty="0">
              <a:solidFill>
                <a:srgbClr val="0000FF"/>
              </a:solidFill>
              <a:latin typeface="VNI-Times" pitchFamily="34" charset="0"/>
            </a:endParaRPr>
          </a:p>
        </p:txBody>
      </p:sp>
      <p:sp>
        <p:nvSpPr>
          <p:cNvPr id="12308" name="Rectangle 20"/>
          <p:cNvSpPr>
            <a:spLocks noGrp="1" noChangeArrowheads="1"/>
          </p:cNvSpPr>
          <p:nvPr>
            <p:ph type="body" idx="1"/>
          </p:nvPr>
        </p:nvSpPr>
        <p:spPr>
          <a:xfrm>
            <a:off x="522288" y="3048000"/>
            <a:ext cx="8534400" cy="1676400"/>
          </a:xfrm>
          <a:gradFill rotWithShape="1">
            <a:gsLst>
              <a:gs pos="0">
                <a:schemeClr val="bg1"/>
              </a:gs>
              <a:gs pos="100000">
                <a:srgbClr val="FF33CC"/>
              </a:gs>
            </a:gsLst>
            <a:lin ang="5400000" scaled="1"/>
          </a:gradFill>
        </p:spPr>
        <p:txBody>
          <a:bodyPr/>
          <a:lstStyle/>
          <a:p>
            <a:pPr eaLnBrk="1" hangingPunct="1">
              <a:lnSpc>
                <a:spcPct val="80000"/>
              </a:lnSpc>
              <a:buFontTx/>
              <a:buChar char="-"/>
              <a:defRPr/>
            </a:pPr>
            <a:r>
              <a:rPr lang="en-US" altLang="en-US" sz="3600" b="1" dirty="0" err="1" smtClean="0">
                <a:solidFill>
                  <a:srgbClr val="0000FF"/>
                </a:solidFill>
                <a:latin typeface=".VnTime" pitchFamily="34" charset="0"/>
              </a:rPr>
              <a:t>H·y</a:t>
            </a:r>
            <a:r>
              <a:rPr lang="en-US" altLang="en-US" sz="3600" b="1" dirty="0" smtClean="0">
                <a:solidFill>
                  <a:srgbClr val="0000FF"/>
                </a:solidFill>
                <a:latin typeface=".VnTime" pitchFamily="34" charset="0"/>
              </a:rPr>
              <a:t> ®</a:t>
            </a:r>
            <a:r>
              <a:rPr lang="en-US" altLang="en-US" sz="3600" b="1" dirty="0" err="1" smtClean="0">
                <a:solidFill>
                  <a:srgbClr val="0000FF"/>
                </a:solidFill>
                <a:latin typeface=".VnTime" pitchFamily="34" charset="0"/>
              </a:rPr>
              <a:t>Æt</a:t>
            </a:r>
            <a:r>
              <a:rPr lang="en-US" altLang="en-US" sz="3600" b="1" dirty="0" smtClean="0">
                <a:solidFill>
                  <a:srgbClr val="0000FF"/>
                </a:solidFill>
                <a:latin typeface=".VnTime" pitchFamily="34" charset="0"/>
              </a:rPr>
              <a:t> </a:t>
            </a:r>
            <a:r>
              <a:rPr lang="en-US" altLang="en-US" sz="3600" b="1" dirty="0" err="1" smtClean="0">
                <a:solidFill>
                  <a:srgbClr val="0000FF"/>
                </a:solidFill>
                <a:latin typeface=".VnTime" pitchFamily="34" charset="0"/>
              </a:rPr>
              <a:t>mét</a:t>
            </a:r>
            <a:r>
              <a:rPr lang="en-US" altLang="en-US" sz="3600" b="1" dirty="0" smtClean="0">
                <a:solidFill>
                  <a:srgbClr val="0000FF"/>
                </a:solidFill>
                <a:latin typeface=".VnTime" pitchFamily="34" charset="0"/>
              </a:rPr>
              <a:t> </a:t>
            </a:r>
            <a:r>
              <a:rPr lang="en-US" altLang="en-US" sz="3600" b="1" dirty="0" err="1" smtClean="0">
                <a:solidFill>
                  <a:srgbClr val="0000FF"/>
                </a:solidFill>
                <a:latin typeface=".VnTime" pitchFamily="34" charset="0"/>
              </a:rPr>
              <a:t>c©u</a:t>
            </a:r>
            <a:r>
              <a:rPr lang="en-US" altLang="en-US" sz="3600" b="1" dirty="0" smtClean="0">
                <a:solidFill>
                  <a:srgbClr val="0000FF"/>
                </a:solidFill>
                <a:latin typeface=".VnTime" pitchFamily="34" charset="0"/>
              </a:rPr>
              <a:t> </a:t>
            </a:r>
            <a:r>
              <a:rPr lang="en-US" altLang="en-US" sz="3600" b="1" dirty="0" err="1" smtClean="0">
                <a:solidFill>
                  <a:srgbClr val="0000FF"/>
                </a:solidFill>
                <a:latin typeface=".VnTime" pitchFamily="34" charset="0"/>
              </a:rPr>
              <a:t>kÓ</a:t>
            </a:r>
            <a:r>
              <a:rPr lang="en-US" altLang="en-US" sz="3600" b="1" dirty="0">
                <a:solidFill>
                  <a:srgbClr val="0000FF"/>
                </a:solidFill>
                <a:latin typeface=".VnTime" pitchFamily="34" charset="0"/>
              </a:rPr>
              <a:t> </a:t>
            </a:r>
            <a:r>
              <a:rPr lang="en-US" altLang="en-US" sz="3600" b="1" i="1" dirty="0" smtClean="0">
                <a:solidFill>
                  <a:srgbClr val="0000FF"/>
                </a:solidFill>
                <a:latin typeface=".VnTime" pitchFamily="34" charset="0"/>
              </a:rPr>
              <a:t>Ai </a:t>
            </a:r>
            <a:r>
              <a:rPr lang="en-US" altLang="en-US" sz="3600" b="1" i="1" dirty="0" err="1" smtClean="0">
                <a:solidFill>
                  <a:srgbClr val="0000FF"/>
                </a:solidFill>
                <a:latin typeface=".VnTime" pitchFamily="34" charset="0"/>
              </a:rPr>
              <a:t>thÕ</a:t>
            </a:r>
            <a:r>
              <a:rPr lang="en-US" altLang="en-US" sz="3600" b="1" i="1" dirty="0" smtClean="0">
                <a:solidFill>
                  <a:srgbClr val="0000FF"/>
                </a:solidFill>
                <a:latin typeface=".VnTime" pitchFamily="34" charset="0"/>
              </a:rPr>
              <a:t> </a:t>
            </a:r>
            <a:r>
              <a:rPr lang="en-US" altLang="en-US" sz="3600" b="1" i="1" dirty="0" err="1" smtClean="0">
                <a:solidFill>
                  <a:srgbClr val="0000FF"/>
                </a:solidFill>
                <a:latin typeface=".VnTime" pitchFamily="34" charset="0"/>
              </a:rPr>
              <a:t>nµo</a:t>
            </a:r>
            <a:r>
              <a:rPr lang="en-US" altLang="en-US" sz="3600" b="1" i="1" dirty="0" smtClean="0">
                <a:solidFill>
                  <a:srgbClr val="0000FF"/>
                </a:solidFill>
                <a:latin typeface=".VnTime" pitchFamily="34" charset="0"/>
              </a:rPr>
              <a:t>? </a:t>
            </a:r>
          </a:p>
          <a:p>
            <a:pPr marL="0" indent="0" eaLnBrk="1" hangingPunct="1">
              <a:lnSpc>
                <a:spcPct val="80000"/>
              </a:lnSpc>
              <a:buFontTx/>
              <a:buNone/>
              <a:defRPr/>
            </a:pPr>
            <a:endParaRPr lang="en-US" altLang="en-US" sz="3600" b="1" i="1" dirty="0" smtClean="0">
              <a:solidFill>
                <a:srgbClr val="0000FF"/>
              </a:solidFill>
              <a:latin typeface=".VnTime" pitchFamily="34" charset="0"/>
            </a:endParaRPr>
          </a:p>
          <a:p>
            <a:pPr marL="0" indent="0" eaLnBrk="1" hangingPunct="1">
              <a:lnSpc>
                <a:spcPct val="80000"/>
              </a:lnSpc>
              <a:buFontTx/>
              <a:buNone/>
              <a:defRPr/>
            </a:pPr>
            <a:r>
              <a:rPr lang="en-US" altLang="en-US" sz="3600" b="1" dirty="0" smtClean="0">
                <a:solidFill>
                  <a:srgbClr val="0000FF"/>
                </a:solidFill>
                <a:latin typeface=".VnTime" pitchFamily="34" charset="0"/>
              </a:rPr>
              <a:t>- </a:t>
            </a:r>
            <a:r>
              <a:rPr lang="en-US" altLang="en-US" sz="3600" b="1" dirty="0" err="1" smtClean="0">
                <a:solidFill>
                  <a:srgbClr val="0000FF"/>
                </a:solidFill>
                <a:latin typeface=".VnTime" pitchFamily="34" charset="0"/>
              </a:rPr>
              <a:t>X¸c</a:t>
            </a:r>
            <a:r>
              <a:rPr lang="en-US" altLang="en-US" sz="3600" b="1" dirty="0" smtClean="0">
                <a:solidFill>
                  <a:srgbClr val="0000FF"/>
                </a:solidFill>
                <a:latin typeface=".VnTime" pitchFamily="34" charset="0"/>
              </a:rPr>
              <a:t> ®</a:t>
            </a:r>
            <a:r>
              <a:rPr lang="en-US" altLang="en-US" sz="3600" b="1" dirty="0" err="1" smtClean="0">
                <a:solidFill>
                  <a:srgbClr val="0000FF"/>
                </a:solidFill>
                <a:latin typeface=".VnTime" pitchFamily="34" charset="0"/>
              </a:rPr>
              <a:t>ịnh</a:t>
            </a:r>
            <a:r>
              <a:rPr lang="en-US" altLang="en-US" sz="3600" b="1" dirty="0" smtClean="0">
                <a:solidFill>
                  <a:srgbClr val="0000FF"/>
                </a:solidFill>
                <a:latin typeface=".VnTime" pitchFamily="34" charset="0"/>
              </a:rPr>
              <a:t> </a:t>
            </a:r>
            <a:r>
              <a:rPr lang="en-US" altLang="en-US" sz="3600" b="1" dirty="0" err="1" smtClean="0">
                <a:solidFill>
                  <a:srgbClr val="0000FF"/>
                </a:solidFill>
                <a:latin typeface=".VnTime" pitchFamily="34" charset="0"/>
              </a:rPr>
              <a:t>chñ</a:t>
            </a:r>
            <a:r>
              <a:rPr lang="en-US" altLang="en-US" sz="3600" b="1" dirty="0" smtClean="0">
                <a:solidFill>
                  <a:srgbClr val="0000FF"/>
                </a:solidFill>
                <a:latin typeface=".VnTime" pitchFamily="34" charset="0"/>
              </a:rPr>
              <a:t> </a:t>
            </a:r>
            <a:r>
              <a:rPr lang="en-US" altLang="en-US" sz="3600" b="1" dirty="0" err="1" smtClean="0">
                <a:solidFill>
                  <a:srgbClr val="0000FF"/>
                </a:solidFill>
                <a:latin typeface=".VnTime" pitchFamily="34" charset="0"/>
              </a:rPr>
              <a:t>ng</a:t>
            </a:r>
            <a:r>
              <a:rPr lang="en-US" altLang="en-US" sz="3600" b="1" dirty="0" smtClean="0">
                <a:solidFill>
                  <a:srgbClr val="0000FF"/>
                </a:solidFill>
                <a:latin typeface=".VnTime" pitchFamily="34" charset="0"/>
              </a:rPr>
              <a:t>÷ </a:t>
            </a:r>
            <a:r>
              <a:rPr lang="en-US" altLang="en-US" sz="3600" b="1" dirty="0" err="1" smtClean="0">
                <a:solidFill>
                  <a:srgbClr val="0000FF"/>
                </a:solidFill>
                <a:latin typeface=".VnTime" pitchFamily="34" charset="0"/>
              </a:rPr>
              <a:t>trong</a:t>
            </a:r>
            <a:r>
              <a:rPr lang="en-US" altLang="en-US" sz="3600" b="1" dirty="0" smtClean="0">
                <a:solidFill>
                  <a:srgbClr val="0000FF"/>
                </a:solidFill>
                <a:latin typeface=".VnTime" pitchFamily="34" charset="0"/>
              </a:rPr>
              <a:t> </a:t>
            </a:r>
            <a:r>
              <a:rPr lang="en-US" altLang="en-US" sz="3600" b="1" dirty="0" err="1" smtClean="0">
                <a:solidFill>
                  <a:srgbClr val="0000FF"/>
                </a:solidFill>
                <a:latin typeface=".VnTime" pitchFamily="34" charset="0"/>
              </a:rPr>
              <a:t>c©u</a:t>
            </a:r>
            <a:r>
              <a:rPr lang="en-US" altLang="en-US" sz="3600" b="1" dirty="0" smtClean="0">
                <a:solidFill>
                  <a:srgbClr val="0000FF"/>
                </a:solidFill>
                <a:latin typeface=".VnTime" pitchFamily="34" charset="0"/>
              </a:rPr>
              <a:t> </a:t>
            </a:r>
            <a:r>
              <a:rPr lang="en-US" altLang="en-US" sz="3600" b="1" dirty="0" err="1" smtClean="0">
                <a:solidFill>
                  <a:srgbClr val="0000FF"/>
                </a:solidFill>
                <a:latin typeface=".VnTime" pitchFamily="34" charset="0"/>
              </a:rPr>
              <a:t>em</a:t>
            </a:r>
            <a:r>
              <a:rPr lang="en-US" altLang="en-US" sz="3600" b="1" dirty="0" smtClean="0">
                <a:solidFill>
                  <a:srgbClr val="0000FF"/>
                </a:solidFill>
                <a:latin typeface=".VnTime" pitchFamily="34" charset="0"/>
              </a:rPr>
              <a:t> </a:t>
            </a:r>
            <a:r>
              <a:rPr lang="en-US" altLang="en-US" sz="3600" b="1" dirty="0" err="1" smtClean="0">
                <a:solidFill>
                  <a:srgbClr val="0000FF"/>
                </a:solidFill>
                <a:latin typeface=".VnTime" pitchFamily="34" charset="0"/>
              </a:rPr>
              <a:t>võa</a:t>
            </a:r>
            <a:r>
              <a:rPr lang="en-US" altLang="en-US" sz="3600" b="1" dirty="0" smtClean="0">
                <a:solidFill>
                  <a:srgbClr val="0000FF"/>
                </a:solidFill>
                <a:latin typeface=".VnTime" pitchFamily="34" charset="0"/>
              </a:rPr>
              <a:t> ®</a:t>
            </a:r>
            <a:r>
              <a:rPr lang="en-US" altLang="en-US" sz="3600" b="1" dirty="0" err="1" smtClean="0">
                <a:solidFill>
                  <a:srgbClr val="0000FF"/>
                </a:solidFill>
                <a:latin typeface=".VnTime" pitchFamily="34" charset="0"/>
              </a:rPr>
              <a:t>Æt</a:t>
            </a:r>
            <a:r>
              <a:rPr lang="en-US" altLang="en-US" sz="3600" b="1" dirty="0" smtClean="0">
                <a:solidFill>
                  <a:srgbClr val="0000FF"/>
                </a:solidFill>
                <a:latin typeface=".VnTime" pitchFamily="34" charset="0"/>
              </a:rPr>
              <a:t>.</a:t>
            </a:r>
          </a:p>
          <a:p>
            <a:pPr eaLnBrk="1" hangingPunct="1">
              <a:lnSpc>
                <a:spcPct val="80000"/>
              </a:lnSpc>
              <a:defRPr/>
            </a:pPr>
            <a:endParaRPr lang="en-US" altLang="en-US" sz="800" b="1" dirty="0" smtClean="0">
              <a:solidFill>
                <a:schemeClr val="bg2"/>
              </a:solidFill>
              <a:latin typeface=".VnTime" pitchFamily="34" charset="0"/>
            </a:endParaRPr>
          </a:p>
          <a:p>
            <a:pPr eaLnBrk="1" hangingPunct="1">
              <a:lnSpc>
                <a:spcPct val="80000"/>
              </a:lnSpc>
              <a:defRPr/>
            </a:pPr>
            <a:endParaRPr lang="en-US" altLang="en-US" sz="800" b="1" dirty="0" smtClean="0">
              <a:solidFill>
                <a:schemeClr val="bg2"/>
              </a:solidFill>
              <a:latin typeface=".VnTim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04"/>
                                        </p:tgtEl>
                                        <p:attrNameLst>
                                          <p:attrName>style.visibility</p:attrName>
                                        </p:attrNameLst>
                                      </p:cBhvr>
                                      <p:to>
                                        <p:strVal val="visible"/>
                                      </p:to>
                                    </p:set>
                                    <p:animEffect transition="in" filter="dissolve">
                                      <p:cBhvr>
                                        <p:cTn id="7" dur="500"/>
                                        <p:tgtEl>
                                          <p:spTgt spid="123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08">
                                            <p:bg/>
                                          </p:spTgt>
                                        </p:tgtEl>
                                        <p:attrNameLst>
                                          <p:attrName>style.visibility</p:attrName>
                                        </p:attrNameLst>
                                      </p:cBhvr>
                                      <p:to>
                                        <p:strVal val="visible"/>
                                      </p:to>
                                    </p:set>
                                    <p:animEffect transition="in" filter="dissolve">
                                      <p:cBhvr>
                                        <p:cTn id="12" dur="500"/>
                                        <p:tgtEl>
                                          <p:spTgt spid="12308">
                                            <p:bg/>
                                          </p:spTgt>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2308">
                                            <p:txEl>
                                              <p:pRg st="0" end="0"/>
                                            </p:txEl>
                                          </p:spTgt>
                                        </p:tgtEl>
                                        <p:attrNameLst>
                                          <p:attrName>style.visibility</p:attrName>
                                        </p:attrNameLst>
                                      </p:cBhvr>
                                      <p:to>
                                        <p:strVal val="visible"/>
                                      </p:to>
                                    </p:set>
                                    <p:animEffect transition="in" filter="dissolve">
                                      <p:cBhvr>
                                        <p:cTn id="16" dur="500"/>
                                        <p:tgtEl>
                                          <p:spTgt spid="12308">
                                            <p:txEl>
                                              <p:pRg st="0" end="0"/>
                                            </p:txEl>
                                          </p:spTgt>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2308">
                                            <p:txEl>
                                              <p:pRg st="2" end="2"/>
                                            </p:txEl>
                                          </p:spTgt>
                                        </p:tgtEl>
                                        <p:attrNameLst>
                                          <p:attrName>style.visibility</p:attrName>
                                        </p:attrNameLst>
                                      </p:cBhvr>
                                      <p:to>
                                        <p:strVal val="visible"/>
                                      </p:to>
                                    </p:set>
                                    <p:animEffect transition="in" filter="dissolve">
                                      <p:cBhvr>
                                        <p:cTn id="20" dur="500"/>
                                        <p:tgtEl>
                                          <p:spTgt spid="123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animBg="1"/>
      <p:bldP spid="1230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6" name="Ngày Xuân Long Phụng Sum Vầy - Hợp Ca _ Nghe nhạc Mp3 hot nhất.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229600" y="6096000"/>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Content Placeholder 5"/>
          <p:cNvSpPr txBox="1">
            <a:spLocks/>
          </p:cNvSpPr>
          <p:nvPr/>
        </p:nvSpPr>
        <p:spPr bwMode="auto">
          <a:xfrm>
            <a:off x="338138" y="2209800"/>
            <a:ext cx="84296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spcBef>
                <a:spcPct val="20000"/>
              </a:spcBef>
            </a:pPr>
            <a:r>
              <a:rPr lang="en-US" altLang="en-US" sz="4000" b="1">
                <a:solidFill>
                  <a:srgbClr val="C00000"/>
                </a:solidFill>
                <a:cs typeface="Times New Roman" pitchFamily="18" charset="0"/>
              </a:rPr>
              <a:t>Luyện từ và câu</a:t>
            </a:r>
          </a:p>
          <a:p>
            <a:pPr algn="ctr" eaLnBrk="1" hangingPunct="1">
              <a:spcBef>
                <a:spcPct val="20000"/>
              </a:spcBef>
            </a:pPr>
            <a:r>
              <a:rPr lang="en-US" altLang="en-US" sz="4400" b="1">
                <a:solidFill>
                  <a:srgbClr val="C00000"/>
                </a:solidFill>
                <a:cs typeface="Times New Roman" pitchFamily="18" charset="0"/>
              </a:rPr>
              <a:t>MỞ RỘNG VỐN TỪ: </a:t>
            </a:r>
          </a:p>
          <a:p>
            <a:pPr algn="ctr" eaLnBrk="1" hangingPunct="1">
              <a:spcBef>
                <a:spcPct val="20000"/>
              </a:spcBef>
            </a:pPr>
            <a:r>
              <a:rPr lang="en-US" altLang="en-US" sz="4400" b="1">
                <a:solidFill>
                  <a:srgbClr val="C00000"/>
                </a:solidFill>
                <a:cs typeface="Times New Roman" pitchFamily="18" charset="0"/>
              </a:rPr>
              <a:t>CÁI ĐẸP</a:t>
            </a:r>
            <a:endParaRPr lang="en-US" altLang="en-US" sz="6000" b="1">
              <a:solidFill>
                <a:srgbClr val="C0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6433" fill="hold"/>
                                        <p:tgtEl>
                                          <p:spTgt spid="7476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106"/>
                                        </p:tgtEl>
                                        <p:attrNameLst>
                                          <p:attrName>style.visibility</p:attrName>
                                        </p:attrNameLst>
                                      </p:cBhvr>
                                      <p:to>
                                        <p:strVal val="visible"/>
                                      </p:to>
                                    </p:set>
                                    <p:anim calcmode="lin" valueType="num">
                                      <p:cBhvr additive="base">
                                        <p:cTn id="11" dur="500" fill="hold"/>
                                        <p:tgtEl>
                                          <p:spTgt spid="4106"/>
                                        </p:tgtEl>
                                        <p:attrNameLst>
                                          <p:attrName>ppt_x</p:attrName>
                                        </p:attrNameLst>
                                      </p:cBhvr>
                                      <p:tavLst>
                                        <p:tav tm="0">
                                          <p:val>
                                            <p:strVal val="#ppt_x"/>
                                          </p:val>
                                        </p:tav>
                                        <p:tav tm="100000">
                                          <p:val>
                                            <p:strVal val="#ppt_x"/>
                                          </p:val>
                                        </p:tav>
                                      </p:tavLst>
                                    </p:anim>
                                    <p:anim calcmode="lin" valueType="num">
                                      <p:cBhvr additive="base">
                                        <p:cTn id="12"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4766"/>
                </p:tgtEl>
              </p:cMediaNode>
            </p:audio>
          </p:childTnLst>
        </p:cTn>
      </p:par>
    </p:tnLst>
    <p:bldLst>
      <p:bldP spid="410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 Box 6">
            <a:hlinkClick r:id="rId3" action="ppaction://hlinkfile"/>
          </p:cNvPr>
          <p:cNvSpPr txBox="1">
            <a:spLocks noChangeArrowheads="1"/>
          </p:cNvSpPr>
          <p:nvPr/>
        </p:nvSpPr>
        <p:spPr bwMode="auto">
          <a:xfrm>
            <a:off x="136525" y="1344613"/>
            <a:ext cx="1997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800" b="1">
                <a:solidFill>
                  <a:srgbClr val="000099"/>
                </a:solidFill>
              </a:rPr>
              <a:t>M: tươi đẹp</a:t>
            </a:r>
          </a:p>
        </p:txBody>
      </p:sp>
      <p:sp>
        <p:nvSpPr>
          <p:cNvPr id="6155" name="Text Box 9"/>
          <p:cNvSpPr txBox="1">
            <a:spLocks noChangeArrowheads="1"/>
          </p:cNvSpPr>
          <p:nvPr/>
        </p:nvSpPr>
        <p:spPr bwMode="auto">
          <a:xfrm>
            <a:off x="173038" y="250825"/>
            <a:ext cx="43989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3200" b="1">
                <a:solidFill>
                  <a:srgbClr val="0000FF"/>
                </a:solidFill>
              </a:rPr>
              <a:t>Bài tập 2. Tìm các từ:</a:t>
            </a:r>
          </a:p>
        </p:txBody>
      </p:sp>
      <p:sp>
        <p:nvSpPr>
          <p:cNvPr id="78858" name="Text Box 10"/>
          <p:cNvSpPr txBox="1">
            <a:spLocks noChangeArrowheads="1"/>
          </p:cNvSpPr>
          <p:nvPr/>
        </p:nvSpPr>
        <p:spPr bwMode="auto">
          <a:xfrm>
            <a:off x="-14288" y="855663"/>
            <a:ext cx="9144001"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800" b="1">
                <a:solidFill>
                  <a:srgbClr val="006600"/>
                </a:solidFill>
              </a:rPr>
              <a:t> a. Chỉ dùng để thể hiện vẻ đẹp của thiên nhiên, cảnh vật:</a:t>
            </a:r>
          </a:p>
        </p:txBody>
      </p:sp>
      <p:sp>
        <p:nvSpPr>
          <p:cNvPr id="12" name="Text Box 10"/>
          <p:cNvSpPr txBox="1">
            <a:spLocks noChangeArrowheads="1"/>
          </p:cNvSpPr>
          <p:nvPr/>
        </p:nvSpPr>
        <p:spPr bwMode="auto">
          <a:xfrm>
            <a:off x="33338" y="177165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600" b="1">
                <a:solidFill>
                  <a:srgbClr val="006600"/>
                </a:solidFill>
              </a:rPr>
              <a:t>b. Dùng để thể hiện vẻ đẹp của cả thiên nhiên, cảnh vật, người:</a:t>
            </a:r>
          </a:p>
        </p:txBody>
      </p:sp>
      <p:sp>
        <p:nvSpPr>
          <p:cNvPr id="6160" name="Text Box 16"/>
          <p:cNvSpPr txBox="1">
            <a:spLocks noChangeArrowheads="1"/>
          </p:cNvSpPr>
          <p:nvPr/>
        </p:nvSpPr>
        <p:spPr bwMode="auto">
          <a:xfrm>
            <a:off x="139700" y="22606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800" b="1">
                <a:solidFill>
                  <a:srgbClr val="0000FF"/>
                </a:solidFill>
              </a:rPr>
              <a:t>M: xinh xắn</a:t>
            </a:r>
            <a:endParaRPr lang="en-US" altLang="en-US" sz="2800"/>
          </a:p>
        </p:txBody>
      </p:sp>
      <p:graphicFrame>
        <p:nvGraphicFramePr>
          <p:cNvPr id="6181" name="Group 37"/>
          <p:cNvGraphicFramePr>
            <a:graphicFrameLocks noGrp="1"/>
          </p:cNvGraphicFramePr>
          <p:nvPr/>
        </p:nvGraphicFramePr>
        <p:xfrm>
          <a:off x="58738" y="2941638"/>
          <a:ext cx="9036050" cy="3124200"/>
        </p:xfrm>
        <a:graphic>
          <a:graphicData uri="http://schemas.openxmlformats.org/drawingml/2006/table">
            <a:tbl>
              <a:tblPr/>
              <a:tblGrid>
                <a:gridCol w="3087317">
                  <a:extLst>
                    <a:ext uri="{9D8B030D-6E8A-4147-A177-3AD203B41FA5}">
                      <a16:colId xmlns:a16="http://schemas.microsoft.com/office/drawing/2014/main" val="20000"/>
                    </a:ext>
                  </a:extLst>
                </a:gridCol>
                <a:gridCol w="5948733">
                  <a:extLst>
                    <a:ext uri="{9D8B030D-6E8A-4147-A177-3AD203B41FA5}">
                      <a16:colId xmlns:a16="http://schemas.microsoft.com/office/drawing/2014/main" val="20001"/>
                    </a:ext>
                  </a:extLst>
                </a:gridCol>
              </a:tblGrid>
              <a:tr h="18938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303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172" name="Text Box 28"/>
          <p:cNvSpPr txBox="1">
            <a:spLocks noChangeArrowheads="1"/>
          </p:cNvSpPr>
          <p:nvPr/>
        </p:nvSpPr>
        <p:spPr bwMode="auto">
          <a:xfrm>
            <a:off x="44450" y="3273425"/>
            <a:ext cx="3048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500" b="1">
                <a:solidFill>
                  <a:srgbClr val="006600"/>
                </a:solidFill>
              </a:rPr>
              <a:t>a. Chỉ dùng để thể hiện vẻ đẹp của thiên nhiên, cảnh vật:</a:t>
            </a:r>
          </a:p>
        </p:txBody>
      </p:sp>
      <p:sp>
        <p:nvSpPr>
          <p:cNvPr id="6173" name="Text Box 29"/>
          <p:cNvSpPr txBox="1">
            <a:spLocks noChangeArrowheads="1"/>
          </p:cNvSpPr>
          <p:nvPr/>
        </p:nvSpPr>
        <p:spPr bwMode="auto">
          <a:xfrm>
            <a:off x="44450" y="4870450"/>
            <a:ext cx="3276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400" b="1">
                <a:solidFill>
                  <a:srgbClr val="006600"/>
                </a:solidFill>
              </a:rPr>
              <a:t>b.Dùng để thể hiện vẻ đẹp của cả thiên nhiên, cảnh vật, người:</a:t>
            </a:r>
          </a:p>
        </p:txBody>
      </p:sp>
      <p:sp>
        <p:nvSpPr>
          <p:cNvPr id="6174" name="Text Box 30"/>
          <p:cNvSpPr txBox="1">
            <a:spLocks noChangeArrowheads="1"/>
          </p:cNvSpPr>
          <p:nvPr/>
        </p:nvSpPr>
        <p:spPr bwMode="auto">
          <a:xfrm>
            <a:off x="3092450" y="3305175"/>
            <a:ext cx="6019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800" b="1">
                <a:solidFill>
                  <a:srgbClr val="000099"/>
                </a:solidFill>
              </a:rPr>
              <a:t>                    </a:t>
            </a:r>
            <a:r>
              <a:rPr lang="en-US" altLang="en-US" sz="2400" b="1">
                <a:solidFill>
                  <a:srgbClr val="000099"/>
                </a:solidFill>
              </a:rPr>
              <a:t>hùng vĩ, tráng lệ, xanh tươi, huy hoàng, hoành tráng, nguy nga, lộng lẫy, kỳ vĩ, sừng sững, rực rỡ, hữu tình, mĩ lệ…</a:t>
            </a:r>
          </a:p>
        </p:txBody>
      </p:sp>
      <p:sp>
        <p:nvSpPr>
          <p:cNvPr id="6175" name="Text Box 31"/>
          <p:cNvSpPr txBox="1">
            <a:spLocks noChangeArrowheads="1"/>
          </p:cNvSpPr>
          <p:nvPr/>
        </p:nvSpPr>
        <p:spPr bwMode="auto">
          <a:xfrm>
            <a:off x="3168650" y="4776788"/>
            <a:ext cx="58674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800" b="1">
                <a:solidFill>
                  <a:srgbClr val="0000FF"/>
                </a:solidFill>
              </a:rPr>
              <a:t>                   </a:t>
            </a:r>
            <a:r>
              <a:rPr lang="en-US" altLang="en-US" sz="2400" b="1">
                <a:solidFill>
                  <a:srgbClr val="0000FF"/>
                </a:solidFill>
              </a:rPr>
              <a:t>đẹp, rực rỡ, xinh đẹp, lộng lẫy, mĩ lệ, xinh tươi, xinh xắn, duyên dáng, thướt tha…</a:t>
            </a:r>
          </a:p>
        </p:txBody>
      </p:sp>
      <p:sp>
        <p:nvSpPr>
          <p:cNvPr id="6177" name="Text Box 6">
            <a:hlinkClick r:id="rId3"/>
          </p:cNvPr>
          <p:cNvSpPr txBox="1">
            <a:spLocks noChangeArrowheads="1"/>
          </p:cNvSpPr>
          <p:nvPr/>
        </p:nvSpPr>
        <p:spPr bwMode="auto">
          <a:xfrm>
            <a:off x="3092450" y="3270250"/>
            <a:ext cx="184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400" b="1">
                <a:solidFill>
                  <a:srgbClr val="FF0000"/>
                </a:solidFill>
              </a:rPr>
              <a:t>M: tươi đẹp</a:t>
            </a:r>
            <a:r>
              <a:rPr lang="en-US" altLang="en-US" sz="2800" b="1">
                <a:solidFill>
                  <a:srgbClr val="FF0000"/>
                </a:solidFill>
              </a:rPr>
              <a:t>,</a:t>
            </a:r>
          </a:p>
        </p:txBody>
      </p:sp>
      <p:sp>
        <p:nvSpPr>
          <p:cNvPr id="6178" name="Text Box 34"/>
          <p:cNvSpPr txBox="1">
            <a:spLocks noChangeArrowheads="1"/>
          </p:cNvSpPr>
          <p:nvPr/>
        </p:nvSpPr>
        <p:spPr bwMode="auto">
          <a:xfrm>
            <a:off x="3092450" y="4779963"/>
            <a:ext cx="213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400" b="1">
                <a:solidFill>
                  <a:srgbClr val="FF0000"/>
                </a:solidFill>
              </a:rPr>
              <a:t>M: xinh xắn</a:t>
            </a:r>
            <a:r>
              <a:rPr lang="en-US" altLang="en-US" sz="2800" b="1">
                <a:solidFill>
                  <a:srgbClr val="FF0000"/>
                </a:solidFill>
              </a:rPr>
              <a:t>,</a:t>
            </a:r>
            <a:endParaRPr lang="en-US"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55"/>
                                        </p:tgtEl>
                                        <p:attrNameLst>
                                          <p:attrName>style.visibility</p:attrName>
                                        </p:attrNameLst>
                                      </p:cBhvr>
                                      <p:to>
                                        <p:strVal val="visible"/>
                                      </p:to>
                                    </p:set>
                                    <p:anim calcmode="discrete" valueType="clr">
                                      <p:cBhvr override="childStyle">
                                        <p:cTn id="7" dur="80"/>
                                        <p:tgtEl>
                                          <p:spTgt spid="61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55"/>
                                        </p:tgtEl>
                                        <p:attrNameLst>
                                          <p:attrName>fillcolor</p:attrName>
                                        </p:attrNameLst>
                                      </p:cBhvr>
                                      <p:tavLst>
                                        <p:tav tm="0">
                                          <p:val>
                                            <p:clrVal>
                                              <a:schemeClr val="accent2"/>
                                            </p:clrVal>
                                          </p:val>
                                        </p:tav>
                                        <p:tav tm="50000">
                                          <p:val>
                                            <p:clrVal>
                                              <a:schemeClr val="hlink"/>
                                            </p:clrVal>
                                          </p:val>
                                        </p:tav>
                                      </p:tavLst>
                                    </p:anim>
                                    <p:set>
                                      <p:cBhvr>
                                        <p:cTn id="9" dur="80"/>
                                        <p:tgtEl>
                                          <p:spTgt spid="615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8858"/>
                                        </p:tgtEl>
                                        <p:attrNameLst>
                                          <p:attrName>style.visibility</p:attrName>
                                        </p:attrNameLst>
                                      </p:cBhvr>
                                      <p:to>
                                        <p:strVal val="visible"/>
                                      </p:to>
                                    </p:set>
                                    <p:anim calcmode="discrete" valueType="clr">
                                      <p:cBhvr override="childStyle">
                                        <p:cTn id="14" dur="80"/>
                                        <p:tgtEl>
                                          <p:spTgt spid="7885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8858"/>
                                        </p:tgtEl>
                                        <p:attrNameLst>
                                          <p:attrName>fillcolor</p:attrName>
                                        </p:attrNameLst>
                                      </p:cBhvr>
                                      <p:tavLst>
                                        <p:tav tm="0">
                                          <p:val>
                                            <p:clrVal>
                                              <a:schemeClr val="accent2"/>
                                            </p:clrVal>
                                          </p:val>
                                        </p:tav>
                                        <p:tav tm="50000">
                                          <p:val>
                                            <p:clrVal>
                                              <a:schemeClr val="hlink"/>
                                            </p:clrVal>
                                          </p:val>
                                        </p:tav>
                                      </p:tavLst>
                                    </p:anim>
                                    <p:set>
                                      <p:cBhvr>
                                        <p:cTn id="16" dur="80"/>
                                        <p:tgtEl>
                                          <p:spTgt spid="7885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
                                        </p:tgtEl>
                                        <p:attrNameLst>
                                          <p:attrName>style.visibility</p:attrName>
                                        </p:attrNameLst>
                                      </p:cBhvr>
                                      <p:to>
                                        <p:strVal val="visible"/>
                                      </p:to>
                                    </p:set>
                                    <p:anim calcmode="discrete" valueType="clr">
                                      <p:cBhvr override="childStyle">
                                        <p:cTn id="2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
                                        </p:tgtEl>
                                        <p:attrNameLst>
                                          <p:attrName>fillcolor</p:attrName>
                                        </p:attrNameLst>
                                      </p:cBhvr>
                                      <p:tavLst>
                                        <p:tav tm="0">
                                          <p:val>
                                            <p:clrVal>
                                              <a:schemeClr val="accent2"/>
                                            </p:clrVal>
                                          </p:val>
                                        </p:tav>
                                        <p:tav tm="50000">
                                          <p:val>
                                            <p:clrVal>
                                              <a:schemeClr val="hlink"/>
                                            </p:clrVal>
                                          </p:val>
                                        </p:tav>
                                      </p:tavLst>
                                    </p:anim>
                                    <p:set>
                                      <p:cBhvr>
                                        <p:cTn id="23" dur="80"/>
                                        <p:tgtEl>
                                          <p:spTgt spid="1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146"/>
                                        </p:tgtEl>
                                        <p:attrNameLst>
                                          <p:attrName>style.visibility</p:attrName>
                                        </p:attrNameLst>
                                      </p:cBhvr>
                                      <p:to>
                                        <p:strVal val="visible"/>
                                      </p:to>
                                    </p:set>
                                    <p:anim calcmode="discrete" valueType="clr">
                                      <p:cBhvr override="childStyle">
                                        <p:cTn id="28" dur="80"/>
                                        <p:tgtEl>
                                          <p:spTgt spid="614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146"/>
                                        </p:tgtEl>
                                        <p:attrNameLst>
                                          <p:attrName>fillcolor</p:attrName>
                                        </p:attrNameLst>
                                      </p:cBhvr>
                                      <p:tavLst>
                                        <p:tav tm="0">
                                          <p:val>
                                            <p:clrVal>
                                              <a:schemeClr val="accent2"/>
                                            </p:clrVal>
                                          </p:val>
                                        </p:tav>
                                        <p:tav tm="50000">
                                          <p:val>
                                            <p:clrVal>
                                              <a:schemeClr val="hlink"/>
                                            </p:clrVal>
                                          </p:val>
                                        </p:tav>
                                      </p:tavLst>
                                    </p:anim>
                                    <p:set>
                                      <p:cBhvr>
                                        <p:cTn id="30" dur="80"/>
                                        <p:tgtEl>
                                          <p:spTgt spid="614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6160"/>
                                        </p:tgtEl>
                                        <p:attrNameLst>
                                          <p:attrName>style.visibility</p:attrName>
                                        </p:attrNameLst>
                                      </p:cBhvr>
                                      <p:to>
                                        <p:strVal val="visible"/>
                                      </p:to>
                                    </p:set>
                                    <p:anim calcmode="discrete" valueType="clr">
                                      <p:cBhvr override="childStyle">
                                        <p:cTn id="35" dur="80"/>
                                        <p:tgtEl>
                                          <p:spTgt spid="616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160"/>
                                        </p:tgtEl>
                                        <p:attrNameLst>
                                          <p:attrName>fillcolor</p:attrName>
                                        </p:attrNameLst>
                                      </p:cBhvr>
                                      <p:tavLst>
                                        <p:tav tm="0">
                                          <p:val>
                                            <p:clrVal>
                                              <a:schemeClr val="accent2"/>
                                            </p:clrVal>
                                          </p:val>
                                        </p:tav>
                                        <p:tav tm="50000">
                                          <p:val>
                                            <p:clrVal>
                                              <a:schemeClr val="hlink"/>
                                            </p:clrVal>
                                          </p:val>
                                        </p:tav>
                                      </p:tavLst>
                                    </p:anim>
                                    <p:set>
                                      <p:cBhvr>
                                        <p:cTn id="37" dur="80"/>
                                        <p:tgtEl>
                                          <p:spTgt spid="6160"/>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6181"/>
                                        </p:tgtEl>
                                        <p:attrNameLst>
                                          <p:attrName>style.visibility</p:attrName>
                                        </p:attrNameLst>
                                      </p:cBhvr>
                                      <p:to>
                                        <p:strVal val="visible"/>
                                      </p:to>
                                    </p:set>
                                    <p:anim calcmode="lin" valueType="num">
                                      <p:cBhvr additive="base">
                                        <p:cTn id="42" dur="500" fill="hold"/>
                                        <p:tgtEl>
                                          <p:spTgt spid="6181"/>
                                        </p:tgtEl>
                                        <p:attrNameLst>
                                          <p:attrName>ppt_x</p:attrName>
                                        </p:attrNameLst>
                                      </p:cBhvr>
                                      <p:tavLst>
                                        <p:tav tm="0">
                                          <p:val>
                                            <p:strVal val="#ppt_x"/>
                                          </p:val>
                                        </p:tav>
                                        <p:tav tm="100000">
                                          <p:val>
                                            <p:strVal val="#ppt_x"/>
                                          </p:val>
                                        </p:tav>
                                      </p:tavLst>
                                    </p:anim>
                                    <p:anim calcmode="lin" valueType="num">
                                      <p:cBhvr additive="base">
                                        <p:cTn id="43" dur="500" fill="hold"/>
                                        <p:tgtEl>
                                          <p:spTgt spid="6181"/>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172"/>
                                        </p:tgtEl>
                                        <p:attrNameLst>
                                          <p:attrName>style.visibility</p:attrName>
                                        </p:attrNameLst>
                                      </p:cBhvr>
                                      <p:to>
                                        <p:strVal val="visible"/>
                                      </p:to>
                                    </p:set>
                                    <p:anim calcmode="lin" valueType="num">
                                      <p:cBhvr additive="base">
                                        <p:cTn id="48" dur="500" fill="hold"/>
                                        <p:tgtEl>
                                          <p:spTgt spid="6172"/>
                                        </p:tgtEl>
                                        <p:attrNameLst>
                                          <p:attrName>ppt_x</p:attrName>
                                        </p:attrNameLst>
                                      </p:cBhvr>
                                      <p:tavLst>
                                        <p:tav tm="0">
                                          <p:val>
                                            <p:strVal val="#ppt_x"/>
                                          </p:val>
                                        </p:tav>
                                        <p:tav tm="100000">
                                          <p:val>
                                            <p:strVal val="#ppt_x"/>
                                          </p:val>
                                        </p:tav>
                                      </p:tavLst>
                                    </p:anim>
                                    <p:anim calcmode="lin" valueType="num">
                                      <p:cBhvr additive="base">
                                        <p:cTn id="49" dur="500" fill="hold"/>
                                        <p:tgtEl>
                                          <p:spTgt spid="6172"/>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173"/>
                                        </p:tgtEl>
                                        <p:attrNameLst>
                                          <p:attrName>style.visibility</p:attrName>
                                        </p:attrNameLst>
                                      </p:cBhvr>
                                      <p:to>
                                        <p:strVal val="visible"/>
                                      </p:to>
                                    </p:set>
                                    <p:anim calcmode="lin" valueType="num">
                                      <p:cBhvr additive="base">
                                        <p:cTn id="54" dur="500" fill="hold"/>
                                        <p:tgtEl>
                                          <p:spTgt spid="6173"/>
                                        </p:tgtEl>
                                        <p:attrNameLst>
                                          <p:attrName>ppt_x</p:attrName>
                                        </p:attrNameLst>
                                      </p:cBhvr>
                                      <p:tavLst>
                                        <p:tav tm="0">
                                          <p:val>
                                            <p:strVal val="#ppt_x"/>
                                          </p:val>
                                        </p:tav>
                                        <p:tav tm="100000">
                                          <p:val>
                                            <p:strVal val="#ppt_x"/>
                                          </p:val>
                                        </p:tav>
                                      </p:tavLst>
                                    </p:anim>
                                    <p:anim calcmode="lin" valueType="num">
                                      <p:cBhvr additive="base">
                                        <p:cTn id="55" dur="500" fill="hold"/>
                                        <p:tgtEl>
                                          <p:spTgt spid="6173"/>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177"/>
                                        </p:tgtEl>
                                        <p:attrNameLst>
                                          <p:attrName>style.visibility</p:attrName>
                                        </p:attrNameLst>
                                      </p:cBhvr>
                                      <p:to>
                                        <p:strVal val="visible"/>
                                      </p:to>
                                    </p:set>
                                    <p:anim calcmode="lin" valueType="num">
                                      <p:cBhvr additive="base">
                                        <p:cTn id="60" dur="500" fill="hold"/>
                                        <p:tgtEl>
                                          <p:spTgt spid="6177"/>
                                        </p:tgtEl>
                                        <p:attrNameLst>
                                          <p:attrName>ppt_x</p:attrName>
                                        </p:attrNameLst>
                                      </p:cBhvr>
                                      <p:tavLst>
                                        <p:tav tm="0">
                                          <p:val>
                                            <p:strVal val="#ppt_x"/>
                                          </p:val>
                                        </p:tav>
                                        <p:tav tm="100000">
                                          <p:val>
                                            <p:strVal val="#ppt_x"/>
                                          </p:val>
                                        </p:tav>
                                      </p:tavLst>
                                    </p:anim>
                                    <p:anim calcmode="lin" valueType="num">
                                      <p:cBhvr additive="base">
                                        <p:cTn id="61" dur="500" fill="hold"/>
                                        <p:tgtEl>
                                          <p:spTgt spid="6177"/>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6178"/>
                                        </p:tgtEl>
                                        <p:attrNameLst>
                                          <p:attrName>style.visibility</p:attrName>
                                        </p:attrNameLst>
                                      </p:cBhvr>
                                      <p:to>
                                        <p:strVal val="visible"/>
                                      </p:to>
                                    </p:set>
                                    <p:anim calcmode="lin" valueType="num">
                                      <p:cBhvr additive="base">
                                        <p:cTn id="66" dur="500" fill="hold"/>
                                        <p:tgtEl>
                                          <p:spTgt spid="6178"/>
                                        </p:tgtEl>
                                        <p:attrNameLst>
                                          <p:attrName>ppt_x</p:attrName>
                                        </p:attrNameLst>
                                      </p:cBhvr>
                                      <p:tavLst>
                                        <p:tav tm="0">
                                          <p:val>
                                            <p:strVal val="#ppt_x"/>
                                          </p:val>
                                        </p:tav>
                                        <p:tav tm="100000">
                                          <p:val>
                                            <p:strVal val="#ppt_x"/>
                                          </p:val>
                                        </p:tav>
                                      </p:tavLst>
                                    </p:anim>
                                    <p:anim calcmode="lin" valueType="num">
                                      <p:cBhvr additive="base">
                                        <p:cTn id="67" dur="500" fill="hold"/>
                                        <p:tgtEl>
                                          <p:spTgt spid="6178"/>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grpId="0" nodeType="clickEffect">
                                  <p:stCondLst>
                                    <p:cond delay="0"/>
                                  </p:stCondLst>
                                  <p:iterate type="lt">
                                    <p:tmPct val="50000"/>
                                  </p:iterate>
                                  <p:childTnLst>
                                    <p:set>
                                      <p:cBhvr>
                                        <p:cTn id="71" dur="1" fill="hold">
                                          <p:stCondLst>
                                            <p:cond delay="0"/>
                                          </p:stCondLst>
                                        </p:cTn>
                                        <p:tgtEl>
                                          <p:spTgt spid="6174"/>
                                        </p:tgtEl>
                                        <p:attrNameLst>
                                          <p:attrName>style.visibility</p:attrName>
                                        </p:attrNameLst>
                                      </p:cBhvr>
                                      <p:to>
                                        <p:strVal val="visible"/>
                                      </p:to>
                                    </p:set>
                                    <p:anim calcmode="discrete" valueType="clr">
                                      <p:cBhvr override="childStyle">
                                        <p:cTn id="72" dur="80"/>
                                        <p:tgtEl>
                                          <p:spTgt spid="6174"/>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6174"/>
                                        </p:tgtEl>
                                        <p:attrNameLst>
                                          <p:attrName>fillcolor</p:attrName>
                                        </p:attrNameLst>
                                      </p:cBhvr>
                                      <p:tavLst>
                                        <p:tav tm="0">
                                          <p:val>
                                            <p:clrVal>
                                              <a:schemeClr val="accent2"/>
                                            </p:clrVal>
                                          </p:val>
                                        </p:tav>
                                        <p:tav tm="50000">
                                          <p:val>
                                            <p:clrVal>
                                              <a:schemeClr val="hlink"/>
                                            </p:clrVal>
                                          </p:val>
                                        </p:tav>
                                      </p:tavLst>
                                    </p:anim>
                                    <p:set>
                                      <p:cBhvr>
                                        <p:cTn id="74" dur="80"/>
                                        <p:tgtEl>
                                          <p:spTgt spid="6174"/>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7" presetClass="entr" presetSubtype="0" fill="hold" grpId="0" nodeType="clickEffect">
                                  <p:stCondLst>
                                    <p:cond delay="0"/>
                                  </p:stCondLst>
                                  <p:iterate type="lt">
                                    <p:tmPct val="50000"/>
                                  </p:iterate>
                                  <p:childTnLst>
                                    <p:set>
                                      <p:cBhvr>
                                        <p:cTn id="78" dur="1" fill="hold">
                                          <p:stCondLst>
                                            <p:cond delay="0"/>
                                          </p:stCondLst>
                                        </p:cTn>
                                        <p:tgtEl>
                                          <p:spTgt spid="6175"/>
                                        </p:tgtEl>
                                        <p:attrNameLst>
                                          <p:attrName>style.visibility</p:attrName>
                                        </p:attrNameLst>
                                      </p:cBhvr>
                                      <p:to>
                                        <p:strVal val="visible"/>
                                      </p:to>
                                    </p:set>
                                    <p:anim calcmode="discrete" valueType="clr">
                                      <p:cBhvr override="childStyle">
                                        <p:cTn id="79" dur="80"/>
                                        <p:tgtEl>
                                          <p:spTgt spid="6175"/>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6175"/>
                                        </p:tgtEl>
                                        <p:attrNameLst>
                                          <p:attrName>fillcolor</p:attrName>
                                        </p:attrNameLst>
                                      </p:cBhvr>
                                      <p:tavLst>
                                        <p:tav tm="0">
                                          <p:val>
                                            <p:clrVal>
                                              <a:schemeClr val="accent2"/>
                                            </p:clrVal>
                                          </p:val>
                                        </p:tav>
                                        <p:tav tm="50000">
                                          <p:val>
                                            <p:clrVal>
                                              <a:schemeClr val="hlink"/>
                                            </p:clrVal>
                                          </p:val>
                                        </p:tav>
                                      </p:tavLst>
                                    </p:anim>
                                    <p:set>
                                      <p:cBhvr>
                                        <p:cTn id="81" dur="80"/>
                                        <p:tgtEl>
                                          <p:spTgt spid="61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5" grpId="0"/>
      <p:bldP spid="78858" grpId="0"/>
      <p:bldP spid="12" grpId="0"/>
      <p:bldP spid="6160" grpId="0"/>
      <p:bldP spid="6172" grpId="0"/>
      <p:bldP spid="6173" grpId="0"/>
      <p:bldP spid="6174" grpId="0"/>
      <p:bldP spid="6175" grpId="0"/>
      <p:bldP spid="6177" grpId="0"/>
      <p:bldP spid="61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8543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8600"/>
            <a:ext cx="2962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28600"/>
            <a:ext cx="27432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352800"/>
            <a:ext cx="28479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352800"/>
            <a:ext cx="29495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2838" y="3352800"/>
            <a:ext cx="27828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8600" y="304800"/>
            <a:ext cx="2044149"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rPr>
              <a:t>hùng</a:t>
            </a:r>
            <a:r>
              <a:rPr lang="en-US" sz="2400" b="1" dirty="0">
                <a:solidFill>
                  <a:srgbClr val="FF0000"/>
                </a:solidFill>
              </a:rPr>
              <a:t> </a:t>
            </a:r>
            <a:r>
              <a:rPr lang="en-US" sz="2400" b="1" dirty="0" err="1">
                <a:solidFill>
                  <a:srgbClr val="FF0000"/>
                </a:solidFill>
              </a:rPr>
              <a:t>vĩ</a:t>
            </a:r>
            <a:r>
              <a:rPr lang="en-US" sz="2400" b="1" dirty="0">
                <a:solidFill>
                  <a:srgbClr val="FF0000"/>
                </a:solidFill>
              </a:rPr>
              <a:t>, </a:t>
            </a:r>
            <a:r>
              <a:rPr lang="en-US" sz="2400" b="1" dirty="0" err="1">
                <a:solidFill>
                  <a:srgbClr val="FF0000"/>
                </a:solidFill>
              </a:rPr>
              <a:t>kì</a:t>
            </a:r>
            <a:r>
              <a:rPr lang="en-US" sz="2400" b="1" dirty="0">
                <a:solidFill>
                  <a:srgbClr val="FF0000"/>
                </a:solidFill>
              </a:rPr>
              <a:t> </a:t>
            </a:r>
            <a:r>
              <a:rPr lang="en-US" sz="2400" b="1" dirty="0" err="1">
                <a:solidFill>
                  <a:srgbClr val="FF0000"/>
                </a:solidFill>
              </a:rPr>
              <a:t>vĩ</a:t>
            </a:r>
            <a:endParaRPr lang="vi-VN" sz="2400" b="1" dirty="0">
              <a:solidFill>
                <a:srgbClr val="FF0000"/>
              </a:solidFill>
            </a:endParaRPr>
          </a:p>
        </p:txBody>
      </p:sp>
      <p:sp>
        <p:nvSpPr>
          <p:cNvPr id="10" name="TextBox 9"/>
          <p:cNvSpPr txBox="1"/>
          <p:nvPr/>
        </p:nvSpPr>
        <p:spPr>
          <a:xfrm>
            <a:off x="3200400" y="304800"/>
            <a:ext cx="1616148"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rPr>
              <a:t>th</a:t>
            </a:r>
            <a:r>
              <a:rPr lang="vi-VN" sz="2400" b="1" dirty="0">
                <a:solidFill>
                  <a:srgbClr val="FF0000"/>
                </a:solidFill>
              </a:rPr>
              <a:t>ơ</a:t>
            </a:r>
            <a:r>
              <a:rPr lang="en-US" sz="2400" b="1" dirty="0">
                <a:solidFill>
                  <a:srgbClr val="FF0000"/>
                </a:solidFill>
              </a:rPr>
              <a:t> </a:t>
            </a:r>
            <a:r>
              <a:rPr lang="en-US" sz="2400" b="1" dirty="0" err="1">
                <a:solidFill>
                  <a:srgbClr val="FF0000"/>
                </a:solidFill>
              </a:rPr>
              <a:t>mộng</a:t>
            </a:r>
            <a:endParaRPr lang="vi-VN" sz="2400" b="1" dirty="0">
              <a:solidFill>
                <a:srgbClr val="FF0000"/>
              </a:solidFill>
            </a:endParaRPr>
          </a:p>
        </p:txBody>
      </p:sp>
      <p:sp>
        <p:nvSpPr>
          <p:cNvPr id="11" name="TextBox 10"/>
          <p:cNvSpPr txBox="1"/>
          <p:nvPr/>
        </p:nvSpPr>
        <p:spPr>
          <a:xfrm>
            <a:off x="6248400" y="304800"/>
            <a:ext cx="2369559"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a:solidFill>
                  <a:srgbClr val="FF0000"/>
                </a:solidFill>
              </a:rPr>
              <a:t>r</a:t>
            </a:r>
            <a:r>
              <a:rPr lang="vi-VN" sz="2400" b="1" dirty="0">
                <a:solidFill>
                  <a:srgbClr val="FF0000"/>
                </a:solidFill>
              </a:rPr>
              <a:t>ực rỡ, sặc  sỡ</a:t>
            </a:r>
          </a:p>
        </p:txBody>
      </p:sp>
      <p:sp>
        <p:nvSpPr>
          <p:cNvPr id="12" name="TextBox 11"/>
          <p:cNvSpPr txBox="1"/>
          <p:nvPr/>
        </p:nvSpPr>
        <p:spPr>
          <a:xfrm>
            <a:off x="6248400" y="3429000"/>
            <a:ext cx="1446230"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a:solidFill>
                  <a:srgbClr val="FF0000"/>
                </a:solidFill>
              </a:rPr>
              <a:t>t</a:t>
            </a:r>
            <a:r>
              <a:rPr lang="vi-VN" sz="2400" b="1" dirty="0">
                <a:solidFill>
                  <a:srgbClr val="FF0000"/>
                </a:solidFill>
              </a:rPr>
              <a:t>ươ</a:t>
            </a:r>
            <a:r>
              <a:rPr lang="en-US" sz="2400" b="1" dirty="0" err="1">
                <a:solidFill>
                  <a:srgbClr val="FF0000"/>
                </a:solidFill>
              </a:rPr>
              <a:t>i</a:t>
            </a:r>
            <a:r>
              <a:rPr lang="en-US" sz="2400" b="1" dirty="0">
                <a:solidFill>
                  <a:srgbClr val="FF0000"/>
                </a:solidFill>
              </a:rPr>
              <a:t> </a:t>
            </a:r>
            <a:r>
              <a:rPr lang="vi-VN" sz="2400" b="1" dirty="0">
                <a:solidFill>
                  <a:srgbClr val="FF0000"/>
                </a:solidFill>
              </a:rPr>
              <a:t>đẹp</a:t>
            </a:r>
          </a:p>
        </p:txBody>
      </p:sp>
      <p:sp>
        <p:nvSpPr>
          <p:cNvPr id="13" name="TextBox 12"/>
          <p:cNvSpPr txBox="1"/>
          <p:nvPr/>
        </p:nvSpPr>
        <p:spPr>
          <a:xfrm>
            <a:off x="3200400" y="3429000"/>
            <a:ext cx="1737976"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rPr>
              <a:t>huy</a:t>
            </a:r>
            <a:r>
              <a:rPr lang="en-US" sz="2400" b="1" dirty="0">
                <a:solidFill>
                  <a:srgbClr val="FF0000"/>
                </a:solidFill>
              </a:rPr>
              <a:t> </a:t>
            </a:r>
            <a:r>
              <a:rPr lang="en-US" sz="2400" b="1" dirty="0" err="1">
                <a:solidFill>
                  <a:srgbClr val="FF0000"/>
                </a:solidFill>
              </a:rPr>
              <a:t>hoàng</a:t>
            </a:r>
            <a:endParaRPr lang="vi-VN" sz="2400" b="1" dirty="0">
              <a:solidFill>
                <a:srgbClr val="FF0000"/>
              </a:solidFill>
            </a:endParaRPr>
          </a:p>
        </p:txBody>
      </p:sp>
      <p:sp>
        <p:nvSpPr>
          <p:cNvPr id="14" name="TextBox 13"/>
          <p:cNvSpPr txBox="1"/>
          <p:nvPr/>
        </p:nvSpPr>
        <p:spPr>
          <a:xfrm>
            <a:off x="304800" y="3429000"/>
            <a:ext cx="2831224"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rPr>
              <a:t>nguy</a:t>
            </a:r>
            <a:r>
              <a:rPr lang="en-US" sz="2400" b="1" dirty="0">
                <a:solidFill>
                  <a:srgbClr val="FF0000"/>
                </a:solidFill>
              </a:rPr>
              <a:t> </a:t>
            </a:r>
            <a:r>
              <a:rPr lang="en-US" sz="2400" b="1" dirty="0" err="1">
                <a:solidFill>
                  <a:srgbClr val="FF0000"/>
                </a:solidFill>
              </a:rPr>
              <a:t>nga</a:t>
            </a:r>
            <a:r>
              <a:rPr lang="en-US" sz="2400" b="1" dirty="0">
                <a:solidFill>
                  <a:srgbClr val="FF0000"/>
                </a:solidFill>
              </a:rPr>
              <a:t>, </a:t>
            </a:r>
            <a:r>
              <a:rPr lang="en-US" sz="2400" b="1" dirty="0" err="1">
                <a:solidFill>
                  <a:srgbClr val="FF0000"/>
                </a:solidFill>
              </a:rPr>
              <a:t>tráng</a:t>
            </a:r>
            <a:r>
              <a:rPr lang="en-US" sz="2400" b="1" dirty="0">
                <a:solidFill>
                  <a:srgbClr val="FF0000"/>
                </a:solidFill>
              </a:rPr>
              <a:t> </a:t>
            </a:r>
            <a:r>
              <a:rPr lang="en-US" sz="2400" b="1" dirty="0" err="1">
                <a:solidFill>
                  <a:srgbClr val="FF0000"/>
                </a:solidFill>
              </a:rPr>
              <a:t>lệ</a:t>
            </a:r>
            <a:endParaRPr lang="vi-VN"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p:cTn id="7" dur="500" fill="hold"/>
                                        <p:tgtEl>
                                          <p:spTgt spid="10248"/>
                                        </p:tgtEl>
                                        <p:attrNameLst>
                                          <p:attrName>ppt_w</p:attrName>
                                        </p:attrNameLst>
                                      </p:cBhvr>
                                      <p:tavLst>
                                        <p:tav tm="0">
                                          <p:val>
                                            <p:fltVal val="0"/>
                                          </p:val>
                                        </p:tav>
                                        <p:tav tm="100000">
                                          <p:val>
                                            <p:strVal val="#ppt_w"/>
                                          </p:val>
                                        </p:tav>
                                      </p:tavLst>
                                    </p:anim>
                                    <p:anim calcmode="lin" valueType="num">
                                      <p:cBhvr>
                                        <p:cTn id="8" dur="500" fill="hold"/>
                                        <p:tgtEl>
                                          <p:spTgt spid="1024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247"/>
                                        </p:tgtEl>
                                        <p:attrNameLst>
                                          <p:attrName>style.visibility</p:attrName>
                                        </p:attrNameLst>
                                      </p:cBhvr>
                                      <p:to>
                                        <p:strVal val="visible"/>
                                      </p:to>
                                    </p:set>
                                    <p:anim calcmode="lin" valueType="num">
                                      <p:cBhvr>
                                        <p:cTn id="11" dur="500" fill="hold"/>
                                        <p:tgtEl>
                                          <p:spTgt spid="10247"/>
                                        </p:tgtEl>
                                        <p:attrNameLst>
                                          <p:attrName>ppt_w</p:attrName>
                                        </p:attrNameLst>
                                      </p:cBhvr>
                                      <p:tavLst>
                                        <p:tav tm="0">
                                          <p:val>
                                            <p:fltVal val="0"/>
                                          </p:val>
                                        </p:tav>
                                        <p:tav tm="100000">
                                          <p:val>
                                            <p:strVal val="#ppt_w"/>
                                          </p:val>
                                        </p:tav>
                                      </p:tavLst>
                                    </p:anim>
                                    <p:anim calcmode="lin" valueType="num">
                                      <p:cBhvr>
                                        <p:cTn id="12" dur="500" fill="hold"/>
                                        <p:tgtEl>
                                          <p:spTgt spid="1024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p:cTn id="15" dur="500" fill="hold"/>
                                        <p:tgtEl>
                                          <p:spTgt spid="10246"/>
                                        </p:tgtEl>
                                        <p:attrNameLst>
                                          <p:attrName>ppt_w</p:attrName>
                                        </p:attrNameLst>
                                      </p:cBhvr>
                                      <p:tavLst>
                                        <p:tav tm="0">
                                          <p:val>
                                            <p:fltVal val="0"/>
                                          </p:val>
                                        </p:tav>
                                        <p:tav tm="100000">
                                          <p:val>
                                            <p:strVal val="#ppt_w"/>
                                          </p:val>
                                        </p:tav>
                                      </p:tavLst>
                                    </p:anim>
                                    <p:anim calcmode="lin" valueType="num">
                                      <p:cBhvr>
                                        <p:cTn id="16" dur="500" fill="hold"/>
                                        <p:tgtEl>
                                          <p:spTgt spid="1024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0243"/>
                                        </p:tgtEl>
                                        <p:attrNameLst>
                                          <p:attrName>style.visibility</p:attrName>
                                        </p:attrNameLst>
                                      </p:cBhvr>
                                      <p:to>
                                        <p:strVal val="visible"/>
                                      </p:to>
                                    </p:set>
                                    <p:anim calcmode="lin" valueType="num">
                                      <p:cBhvr>
                                        <p:cTn id="19" dur="500" fill="hold"/>
                                        <p:tgtEl>
                                          <p:spTgt spid="10243"/>
                                        </p:tgtEl>
                                        <p:attrNameLst>
                                          <p:attrName>ppt_w</p:attrName>
                                        </p:attrNameLst>
                                      </p:cBhvr>
                                      <p:tavLst>
                                        <p:tav tm="0">
                                          <p:val>
                                            <p:fltVal val="0"/>
                                          </p:val>
                                        </p:tav>
                                        <p:tav tm="100000">
                                          <p:val>
                                            <p:strVal val="#ppt_w"/>
                                          </p:val>
                                        </p:tav>
                                      </p:tavLst>
                                    </p:anim>
                                    <p:anim calcmode="lin" valueType="num">
                                      <p:cBhvr>
                                        <p:cTn id="20" dur="500" fill="hold"/>
                                        <p:tgtEl>
                                          <p:spTgt spid="10243"/>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0244"/>
                                        </p:tgtEl>
                                        <p:attrNameLst>
                                          <p:attrName>style.visibility</p:attrName>
                                        </p:attrNameLst>
                                      </p:cBhvr>
                                      <p:to>
                                        <p:strVal val="visible"/>
                                      </p:to>
                                    </p:set>
                                    <p:anim calcmode="lin" valueType="num">
                                      <p:cBhvr>
                                        <p:cTn id="23" dur="500" fill="hold"/>
                                        <p:tgtEl>
                                          <p:spTgt spid="10244"/>
                                        </p:tgtEl>
                                        <p:attrNameLst>
                                          <p:attrName>ppt_w</p:attrName>
                                        </p:attrNameLst>
                                      </p:cBhvr>
                                      <p:tavLst>
                                        <p:tav tm="0">
                                          <p:val>
                                            <p:fltVal val="0"/>
                                          </p:val>
                                        </p:tav>
                                        <p:tav tm="100000">
                                          <p:val>
                                            <p:strVal val="#ppt_w"/>
                                          </p:val>
                                        </p:tav>
                                      </p:tavLst>
                                    </p:anim>
                                    <p:anim calcmode="lin" valueType="num">
                                      <p:cBhvr>
                                        <p:cTn id="24" dur="500" fill="hold"/>
                                        <p:tgtEl>
                                          <p:spTgt spid="1024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0245"/>
                                        </p:tgtEl>
                                        <p:attrNameLst>
                                          <p:attrName>style.visibility</p:attrName>
                                        </p:attrNameLst>
                                      </p:cBhvr>
                                      <p:to>
                                        <p:strVal val="visible"/>
                                      </p:to>
                                    </p:set>
                                    <p:anim calcmode="lin" valueType="num">
                                      <p:cBhvr>
                                        <p:cTn id="27" dur="500" fill="hold"/>
                                        <p:tgtEl>
                                          <p:spTgt spid="10245"/>
                                        </p:tgtEl>
                                        <p:attrNameLst>
                                          <p:attrName>ppt_w</p:attrName>
                                        </p:attrNameLst>
                                      </p:cBhvr>
                                      <p:tavLst>
                                        <p:tav tm="0">
                                          <p:val>
                                            <p:fltVal val="0"/>
                                          </p:val>
                                        </p:tav>
                                        <p:tav tm="100000">
                                          <p:val>
                                            <p:strVal val="#ppt_w"/>
                                          </p:val>
                                        </p:tav>
                                      </p:tavLst>
                                    </p:anim>
                                    <p:anim calcmode="lin" valueType="num">
                                      <p:cBhvr>
                                        <p:cTn id="28" dur="500" fill="hold"/>
                                        <p:tgtEl>
                                          <p:spTgt spid="10245"/>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0"/>
                                        </p:tgtEl>
                                        <p:attrNameLst>
                                          <p:attrName>style.visibility</p:attrName>
                                        </p:attrNameLst>
                                      </p:cBhvr>
                                      <p:to>
                                        <p:strVal val="visible"/>
                                      </p:to>
                                    </p:set>
                                    <p:anim calcmode="discrete" valueType="clr">
                                      <p:cBhvr override="childStyle">
                                        <p:cTn id="4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0"/>
                                        </p:tgtEl>
                                        <p:attrNameLst>
                                          <p:attrName>fillcolor</p:attrName>
                                        </p:attrNameLst>
                                      </p:cBhvr>
                                      <p:tavLst>
                                        <p:tav tm="0">
                                          <p:val>
                                            <p:clrVal>
                                              <a:schemeClr val="accent2"/>
                                            </p:clrVal>
                                          </p:val>
                                        </p:tav>
                                        <p:tav tm="50000">
                                          <p:val>
                                            <p:clrVal>
                                              <a:schemeClr val="hlink"/>
                                            </p:clrVal>
                                          </p:val>
                                        </p:tav>
                                      </p:tavLst>
                                    </p:anim>
                                    <p:set>
                                      <p:cBhvr>
                                        <p:cTn id="42" dur="80"/>
                                        <p:tgtEl>
                                          <p:spTgt spid="10"/>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anim calcmode="lin" valueType="num">
                                      <p:cBhvr>
                                        <p:cTn id="48" dur="2000" fill="hold"/>
                                        <p:tgtEl>
                                          <p:spTgt spid="11"/>
                                        </p:tgtEl>
                                        <p:attrNameLst>
                                          <p:attrName>style.rotation</p:attrName>
                                        </p:attrNameLst>
                                      </p:cBhvr>
                                      <p:tavLst>
                                        <p:tav tm="0">
                                          <p:val>
                                            <p:fltVal val="720"/>
                                          </p:val>
                                        </p:tav>
                                        <p:tav tm="100000">
                                          <p:val>
                                            <p:fltVal val="0"/>
                                          </p:val>
                                        </p:tav>
                                      </p:tavLst>
                                    </p:anim>
                                    <p:anim calcmode="lin" valueType="num">
                                      <p:cBhvr>
                                        <p:cTn id="49" dur="2000" fill="hold"/>
                                        <p:tgtEl>
                                          <p:spTgt spid="11"/>
                                        </p:tgtEl>
                                        <p:attrNameLst>
                                          <p:attrName>ppt_h</p:attrName>
                                        </p:attrNameLst>
                                      </p:cBhvr>
                                      <p:tavLst>
                                        <p:tav tm="0">
                                          <p:val>
                                            <p:fltVal val="0"/>
                                          </p:val>
                                        </p:tav>
                                        <p:tav tm="100000">
                                          <p:val>
                                            <p:strVal val="#ppt_h"/>
                                          </p:val>
                                        </p:tav>
                                      </p:tavLst>
                                    </p:anim>
                                    <p:anim calcmode="lin" valueType="num">
                                      <p:cBhvr>
                                        <p:cTn id="5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3"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
                                        <p:tgtEl>
                                          <p:spTgt spid="12"/>
                                        </p:tgtEl>
                                      </p:cBhvr>
                                    </p:animEffect>
                                    <p:anim calcmode="lin" valueType="num">
                                      <p:cBhvr>
                                        <p:cTn id="69" dur="400" fill="hold"/>
                                        <p:tgtEl>
                                          <p:spTgt spid="12"/>
                                        </p:tgtEl>
                                        <p:attrNameLst>
                                          <p:attrName>ppt_x</p:attrName>
                                        </p:attrNameLst>
                                      </p:cBhvr>
                                      <p:tavLst>
                                        <p:tav tm="0">
                                          <p:val>
                                            <p:strVal val="#ppt_x"/>
                                          </p:val>
                                        </p:tav>
                                        <p:tav tm="100000">
                                          <p:val>
                                            <p:strVal val="#ppt_x"/>
                                          </p:val>
                                        </p:tav>
                                      </p:tavLst>
                                    </p:anim>
                                    <p:anim calcmode="lin" valueType="num">
                                      <p:cBhvr>
                                        <p:cTn id="70" dur="400" fill="hold"/>
                                        <p:tgtEl>
                                          <p:spTgt spid="12"/>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7228E6D9-0E52-48AB-BA6C-F18F8E69EB44}" type="slidenum">
              <a:rPr lang="en-US" altLang="en-US" sz="1400" smtClean="0">
                <a:solidFill>
                  <a:srgbClr val="000000"/>
                </a:solidFill>
                <a:latin typeface="Arial" charset="0"/>
              </a:rPr>
              <a:pPr eaLnBrk="1" hangingPunct="1"/>
              <a:t>6</a:t>
            </a:fld>
            <a:endParaRPr lang="en-US" altLang="en-US" sz="1400" smtClean="0">
              <a:solidFill>
                <a:srgbClr val="000000"/>
              </a:solidFill>
              <a:latin typeface="Arial" charset="0"/>
            </a:endParaRPr>
          </a:p>
        </p:txBody>
      </p:sp>
      <p:pic>
        <p:nvPicPr>
          <p:cNvPr id="7173" name="Picture 15" descr="C:\Users\Welcome\Pictures\thuott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429000"/>
            <a:ext cx="2971800" cy="3429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16" descr="C:\Users\Welcome\Pictures\®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29000"/>
            <a:ext cx="2971800" cy="3429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17" descr="C:\Users\Welcome\Pictures\xinh de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3048000" cy="3429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8" descr="images58476_nucuoiduli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0"/>
            <a:ext cx="3048000" cy="3429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2625" y="1368425"/>
            <a:ext cx="1447832"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rPr>
              <a:t>xinh</a:t>
            </a:r>
            <a:r>
              <a:rPr lang="en-US" sz="2400" b="1" dirty="0">
                <a:solidFill>
                  <a:srgbClr val="FF0000"/>
                </a:solidFill>
              </a:rPr>
              <a:t> </a:t>
            </a:r>
            <a:r>
              <a:rPr lang="vi-VN" sz="2400" b="1" dirty="0">
                <a:solidFill>
                  <a:srgbClr val="FF0000"/>
                </a:solidFill>
              </a:rPr>
              <a:t>đẹp</a:t>
            </a:r>
          </a:p>
        </p:txBody>
      </p:sp>
      <p:sp>
        <p:nvSpPr>
          <p:cNvPr id="11" name="TextBox 10"/>
          <p:cNvSpPr txBox="1"/>
          <p:nvPr/>
        </p:nvSpPr>
        <p:spPr>
          <a:xfrm>
            <a:off x="7679871" y="2814935"/>
            <a:ext cx="1361269"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a:solidFill>
                  <a:srgbClr val="FF0000"/>
                </a:solidFill>
              </a:rPr>
              <a:t>t</a:t>
            </a:r>
            <a:r>
              <a:rPr lang="vi-VN" sz="2400" b="1" dirty="0">
                <a:solidFill>
                  <a:srgbClr val="FF0000"/>
                </a:solidFill>
              </a:rPr>
              <a:t>ươ</a:t>
            </a:r>
            <a:r>
              <a:rPr lang="en-US" sz="2400" b="1" dirty="0" err="1">
                <a:solidFill>
                  <a:srgbClr val="FF0000"/>
                </a:solidFill>
              </a:rPr>
              <a:t>i</a:t>
            </a:r>
            <a:r>
              <a:rPr lang="en-US" sz="2400" b="1" dirty="0">
                <a:solidFill>
                  <a:srgbClr val="FF0000"/>
                </a:solidFill>
              </a:rPr>
              <a:t> t</a:t>
            </a:r>
            <a:r>
              <a:rPr lang="vi-VN" sz="2400" b="1" dirty="0">
                <a:solidFill>
                  <a:srgbClr val="FF0000"/>
                </a:solidFill>
              </a:rPr>
              <a:t>ắn</a:t>
            </a:r>
          </a:p>
        </p:txBody>
      </p:sp>
      <p:sp>
        <p:nvSpPr>
          <p:cNvPr id="12" name="TextBox 11"/>
          <p:cNvSpPr txBox="1"/>
          <p:nvPr/>
        </p:nvSpPr>
        <p:spPr>
          <a:xfrm>
            <a:off x="7113501" y="6324600"/>
            <a:ext cx="1909496"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rPr>
              <a:t>duyên</a:t>
            </a:r>
            <a:r>
              <a:rPr lang="en-US" sz="2400" b="1" dirty="0">
                <a:solidFill>
                  <a:srgbClr val="FF0000"/>
                </a:solidFill>
              </a:rPr>
              <a:t> </a:t>
            </a:r>
            <a:r>
              <a:rPr lang="en-US" sz="2400" b="1" dirty="0" err="1">
                <a:solidFill>
                  <a:srgbClr val="FF0000"/>
                </a:solidFill>
              </a:rPr>
              <a:t>dáng</a:t>
            </a:r>
            <a:endParaRPr lang="vi-VN" sz="2400" b="1" dirty="0">
              <a:solidFill>
                <a:srgbClr val="FF0000"/>
              </a:solidFill>
            </a:endParaRPr>
          </a:p>
        </p:txBody>
      </p:sp>
      <p:sp>
        <p:nvSpPr>
          <p:cNvPr id="13" name="TextBox 12"/>
          <p:cNvSpPr txBox="1"/>
          <p:nvPr/>
        </p:nvSpPr>
        <p:spPr>
          <a:xfrm>
            <a:off x="4421959" y="6324600"/>
            <a:ext cx="1566454"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rPr>
              <a:t>th</a:t>
            </a:r>
            <a:r>
              <a:rPr lang="vi-VN" sz="2400" b="1" dirty="0">
                <a:solidFill>
                  <a:srgbClr val="FF0000"/>
                </a:solidFill>
              </a:rPr>
              <a:t>ướt tha</a:t>
            </a:r>
          </a:p>
        </p:txBody>
      </p:sp>
      <p:sp>
        <p:nvSpPr>
          <p:cNvPr id="14" name="TextBox 13"/>
          <p:cNvSpPr txBox="1"/>
          <p:nvPr/>
        </p:nvSpPr>
        <p:spPr>
          <a:xfrm>
            <a:off x="1471613" y="6324600"/>
            <a:ext cx="1532791"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rPr>
              <a:t>xinh</a:t>
            </a:r>
            <a:r>
              <a:rPr lang="en-US" sz="2400" b="1" dirty="0">
                <a:solidFill>
                  <a:srgbClr val="FF0000"/>
                </a:solidFill>
              </a:rPr>
              <a:t> </a:t>
            </a:r>
            <a:r>
              <a:rPr lang="en-US" sz="2400" b="1" dirty="0" err="1">
                <a:solidFill>
                  <a:srgbClr val="FF0000"/>
                </a:solidFill>
              </a:rPr>
              <a:t>xinh</a:t>
            </a:r>
            <a:endParaRPr lang="vi-VN" sz="2400" b="1" dirty="0">
              <a:solidFill>
                <a:srgbClr val="FF0000"/>
              </a:solidFill>
            </a:endParaRPr>
          </a:p>
        </p:txBody>
      </p:sp>
      <p:pic>
        <p:nvPicPr>
          <p:cNvPr id="8214" name="Picture 30" descr="kax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 y="0"/>
            <a:ext cx="3197225" cy="3352800"/>
          </a:xfrm>
          <a:prstGeom prst="rect">
            <a:avLst/>
          </a:prstGeom>
          <a:solidFill>
            <a:schemeClr val="bg1"/>
          </a:solidFill>
          <a:ln w="57150">
            <a:solidFill>
              <a:srgbClr val="FF0000"/>
            </a:solidFill>
            <a:miter lim="800000"/>
            <a:headEnd/>
            <a:tailEnd/>
          </a:ln>
        </p:spPr>
      </p:pic>
      <p:sp>
        <p:nvSpPr>
          <p:cNvPr id="2" name="TextBox 13"/>
          <p:cNvSpPr txBox="1"/>
          <p:nvPr/>
        </p:nvSpPr>
        <p:spPr>
          <a:xfrm>
            <a:off x="1219200" y="2743200"/>
            <a:ext cx="1532792"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dirty="0" err="1" smtClean="0">
                <a:solidFill>
                  <a:srgbClr val="FF0000"/>
                </a:solidFill>
              </a:rPr>
              <a:t>xinh</a:t>
            </a:r>
            <a:r>
              <a:rPr lang="en-US" sz="2400" b="1" dirty="0" smtClean="0">
                <a:solidFill>
                  <a:srgbClr val="FF0000"/>
                </a:solidFill>
              </a:rPr>
              <a:t> </a:t>
            </a:r>
            <a:r>
              <a:rPr lang="en-US" sz="2400" b="1" dirty="0" err="1" smtClean="0">
                <a:solidFill>
                  <a:srgbClr val="FF0000"/>
                </a:solidFill>
              </a:rPr>
              <a:t>đẹp</a:t>
            </a:r>
            <a:endParaRPr lang="vi-VN" sz="2400" b="1" dirty="0" smtClean="0">
              <a:solidFill>
                <a:srgbClr val="FF0000"/>
              </a:solidFill>
            </a:endParaRPr>
          </a:p>
        </p:txBody>
      </p:sp>
      <p:pic>
        <p:nvPicPr>
          <p:cNvPr id="8218" name="Picture 35" descr="ky_duyen_dang_quang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0"/>
            <a:ext cx="2971800" cy="3352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2"/>
          <p:cNvSpPr txBox="1"/>
          <p:nvPr/>
        </p:nvSpPr>
        <p:spPr>
          <a:xfrm>
            <a:off x="4381675" y="2743200"/>
            <a:ext cx="1307179"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smtClean="0">
                <a:solidFill>
                  <a:srgbClr val="FF0000"/>
                </a:solidFill>
                <a:latin typeface="Times New Roman" pitchFamily="18" charset="0"/>
              </a:rPr>
              <a:t>lộng lẫy</a:t>
            </a:r>
            <a:endParaRPr lang="vi-VN" sz="2400" b="1" smtClean="0">
              <a:solidFill>
                <a:srgbClr val="FF0000"/>
              </a:solidFill>
              <a:latin typeface="Times New Roman" pitchFamily="18" charset="0"/>
            </a:endParaRPr>
          </a:p>
        </p:txBody>
      </p:sp>
      <p:sp>
        <p:nvSpPr>
          <p:cNvPr id="8222" name="AutoShape 40" descr="375141_377408649038665_1993479905_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000000"/>
              </a:solidFill>
              <a:latin typeface="Arial" charset="0"/>
            </a:endParaRPr>
          </a:p>
        </p:txBody>
      </p:sp>
      <p:sp>
        <p:nvSpPr>
          <p:cNvPr id="8223" name="AutoShape 42" descr="375141_377408649038665_1993479905_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000000"/>
              </a:solidFill>
              <a:latin typeface="Arial" charset="0"/>
            </a:endParaRPr>
          </a:p>
        </p:txBody>
      </p:sp>
      <p:sp>
        <p:nvSpPr>
          <p:cNvPr id="8224" name="AutoShape 44" descr="375141_377408649038665_1993479905_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000000"/>
              </a:solidFill>
              <a:latin typeface="Arial" charset="0"/>
            </a:endParaRPr>
          </a:p>
        </p:txBody>
      </p:sp>
      <p:sp>
        <p:nvSpPr>
          <p:cNvPr id="8225" name="AutoShape 46" descr="375141_377408649038665_1993479905_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8214"/>
                                        </p:tgtEl>
                                        <p:attrNameLst>
                                          <p:attrName>style.visibility</p:attrName>
                                        </p:attrNameLst>
                                      </p:cBhvr>
                                      <p:to>
                                        <p:strVal val="visible"/>
                                      </p:to>
                                    </p:set>
                                    <p:animEffect transition="in" filter="fade">
                                      <p:cBhvr>
                                        <p:cTn id="7" dur="2000"/>
                                        <p:tgtEl>
                                          <p:spTgt spid="8214"/>
                                        </p:tgtEl>
                                      </p:cBhvr>
                                    </p:animEffect>
                                    <p:anim calcmode="lin" valueType="num">
                                      <p:cBhvr>
                                        <p:cTn id="8" dur="2000" fill="hold"/>
                                        <p:tgtEl>
                                          <p:spTgt spid="8214"/>
                                        </p:tgtEl>
                                        <p:attrNameLst>
                                          <p:attrName>style.rotation</p:attrName>
                                        </p:attrNameLst>
                                      </p:cBhvr>
                                      <p:tavLst>
                                        <p:tav tm="0">
                                          <p:val>
                                            <p:fltVal val="720"/>
                                          </p:val>
                                        </p:tav>
                                        <p:tav tm="100000">
                                          <p:val>
                                            <p:fltVal val="0"/>
                                          </p:val>
                                        </p:tav>
                                      </p:tavLst>
                                    </p:anim>
                                    <p:anim calcmode="lin" valueType="num">
                                      <p:cBhvr>
                                        <p:cTn id="9" dur="2000" fill="hold"/>
                                        <p:tgtEl>
                                          <p:spTgt spid="8214"/>
                                        </p:tgtEl>
                                        <p:attrNameLst>
                                          <p:attrName>ppt_h</p:attrName>
                                        </p:attrNameLst>
                                      </p:cBhvr>
                                      <p:tavLst>
                                        <p:tav tm="0">
                                          <p:val>
                                            <p:fltVal val="0"/>
                                          </p:val>
                                        </p:tav>
                                        <p:tav tm="100000">
                                          <p:val>
                                            <p:strVal val="#ppt_h"/>
                                          </p:val>
                                        </p:tav>
                                      </p:tavLst>
                                    </p:anim>
                                    <p:anim calcmode="lin" valueType="num">
                                      <p:cBhvr>
                                        <p:cTn id="10" dur="2000" fill="hold"/>
                                        <p:tgtEl>
                                          <p:spTgt spid="821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8218"/>
                                        </p:tgtEl>
                                        <p:attrNameLst>
                                          <p:attrName>style.visibility</p:attrName>
                                        </p:attrNameLst>
                                      </p:cBhvr>
                                      <p:to>
                                        <p:strVal val="visible"/>
                                      </p:to>
                                    </p:set>
                                    <p:animEffect transition="in" filter="fade">
                                      <p:cBhvr>
                                        <p:cTn id="13" dur="2000"/>
                                        <p:tgtEl>
                                          <p:spTgt spid="8218"/>
                                        </p:tgtEl>
                                      </p:cBhvr>
                                    </p:animEffect>
                                    <p:anim calcmode="lin" valueType="num">
                                      <p:cBhvr>
                                        <p:cTn id="14" dur="2000" fill="hold"/>
                                        <p:tgtEl>
                                          <p:spTgt spid="8218"/>
                                        </p:tgtEl>
                                        <p:attrNameLst>
                                          <p:attrName>style.rotation</p:attrName>
                                        </p:attrNameLst>
                                      </p:cBhvr>
                                      <p:tavLst>
                                        <p:tav tm="0">
                                          <p:val>
                                            <p:fltVal val="720"/>
                                          </p:val>
                                        </p:tav>
                                        <p:tav tm="100000">
                                          <p:val>
                                            <p:fltVal val="0"/>
                                          </p:val>
                                        </p:tav>
                                      </p:tavLst>
                                    </p:anim>
                                    <p:anim calcmode="lin" valueType="num">
                                      <p:cBhvr>
                                        <p:cTn id="15" dur="2000" fill="hold"/>
                                        <p:tgtEl>
                                          <p:spTgt spid="8218"/>
                                        </p:tgtEl>
                                        <p:attrNameLst>
                                          <p:attrName>ppt_h</p:attrName>
                                        </p:attrNameLst>
                                      </p:cBhvr>
                                      <p:tavLst>
                                        <p:tav tm="0">
                                          <p:val>
                                            <p:fltVal val="0"/>
                                          </p:val>
                                        </p:tav>
                                        <p:tav tm="100000">
                                          <p:val>
                                            <p:strVal val="#ppt_h"/>
                                          </p:val>
                                        </p:tav>
                                      </p:tavLst>
                                    </p:anim>
                                    <p:anim calcmode="lin" valueType="num">
                                      <p:cBhvr>
                                        <p:cTn id="16" dur="2000" fill="hold"/>
                                        <p:tgtEl>
                                          <p:spTgt spid="8218"/>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7176"/>
                                        </p:tgtEl>
                                        <p:attrNameLst>
                                          <p:attrName>style.visibility</p:attrName>
                                        </p:attrNameLst>
                                      </p:cBhvr>
                                      <p:to>
                                        <p:strVal val="visible"/>
                                      </p:to>
                                    </p:set>
                                    <p:animEffect transition="in" filter="fade">
                                      <p:cBhvr>
                                        <p:cTn id="19" dur="2000"/>
                                        <p:tgtEl>
                                          <p:spTgt spid="7176"/>
                                        </p:tgtEl>
                                      </p:cBhvr>
                                    </p:animEffect>
                                    <p:anim calcmode="lin" valueType="num">
                                      <p:cBhvr>
                                        <p:cTn id="20" dur="2000" fill="hold"/>
                                        <p:tgtEl>
                                          <p:spTgt spid="7176"/>
                                        </p:tgtEl>
                                        <p:attrNameLst>
                                          <p:attrName>style.rotation</p:attrName>
                                        </p:attrNameLst>
                                      </p:cBhvr>
                                      <p:tavLst>
                                        <p:tav tm="0">
                                          <p:val>
                                            <p:fltVal val="720"/>
                                          </p:val>
                                        </p:tav>
                                        <p:tav tm="100000">
                                          <p:val>
                                            <p:fltVal val="0"/>
                                          </p:val>
                                        </p:tav>
                                      </p:tavLst>
                                    </p:anim>
                                    <p:anim calcmode="lin" valueType="num">
                                      <p:cBhvr>
                                        <p:cTn id="21" dur="2000" fill="hold"/>
                                        <p:tgtEl>
                                          <p:spTgt spid="7176"/>
                                        </p:tgtEl>
                                        <p:attrNameLst>
                                          <p:attrName>ppt_h</p:attrName>
                                        </p:attrNameLst>
                                      </p:cBhvr>
                                      <p:tavLst>
                                        <p:tav tm="0">
                                          <p:val>
                                            <p:fltVal val="0"/>
                                          </p:val>
                                        </p:tav>
                                        <p:tav tm="100000">
                                          <p:val>
                                            <p:strVal val="#ppt_h"/>
                                          </p:val>
                                        </p:tav>
                                      </p:tavLst>
                                    </p:anim>
                                    <p:anim calcmode="lin" valueType="num">
                                      <p:cBhvr>
                                        <p:cTn id="22" dur="2000" fill="hold"/>
                                        <p:tgtEl>
                                          <p:spTgt spid="7176"/>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7174"/>
                                        </p:tgtEl>
                                        <p:attrNameLst>
                                          <p:attrName>style.visibility</p:attrName>
                                        </p:attrNameLst>
                                      </p:cBhvr>
                                      <p:to>
                                        <p:strVal val="visible"/>
                                      </p:to>
                                    </p:set>
                                    <p:animEffect transition="in" filter="fade">
                                      <p:cBhvr>
                                        <p:cTn id="25" dur="2000"/>
                                        <p:tgtEl>
                                          <p:spTgt spid="7174"/>
                                        </p:tgtEl>
                                      </p:cBhvr>
                                    </p:animEffect>
                                    <p:anim calcmode="lin" valueType="num">
                                      <p:cBhvr>
                                        <p:cTn id="26" dur="2000" fill="hold"/>
                                        <p:tgtEl>
                                          <p:spTgt spid="7174"/>
                                        </p:tgtEl>
                                        <p:attrNameLst>
                                          <p:attrName>style.rotation</p:attrName>
                                        </p:attrNameLst>
                                      </p:cBhvr>
                                      <p:tavLst>
                                        <p:tav tm="0">
                                          <p:val>
                                            <p:fltVal val="720"/>
                                          </p:val>
                                        </p:tav>
                                        <p:tav tm="100000">
                                          <p:val>
                                            <p:fltVal val="0"/>
                                          </p:val>
                                        </p:tav>
                                      </p:tavLst>
                                    </p:anim>
                                    <p:anim calcmode="lin" valueType="num">
                                      <p:cBhvr>
                                        <p:cTn id="27" dur="2000" fill="hold"/>
                                        <p:tgtEl>
                                          <p:spTgt spid="7174"/>
                                        </p:tgtEl>
                                        <p:attrNameLst>
                                          <p:attrName>ppt_h</p:attrName>
                                        </p:attrNameLst>
                                      </p:cBhvr>
                                      <p:tavLst>
                                        <p:tav tm="0">
                                          <p:val>
                                            <p:fltVal val="0"/>
                                          </p:val>
                                        </p:tav>
                                        <p:tav tm="100000">
                                          <p:val>
                                            <p:strVal val="#ppt_h"/>
                                          </p:val>
                                        </p:tav>
                                      </p:tavLst>
                                    </p:anim>
                                    <p:anim calcmode="lin" valueType="num">
                                      <p:cBhvr>
                                        <p:cTn id="28" dur="2000" fill="hold"/>
                                        <p:tgtEl>
                                          <p:spTgt spid="7174"/>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7173"/>
                                        </p:tgtEl>
                                        <p:attrNameLst>
                                          <p:attrName>style.visibility</p:attrName>
                                        </p:attrNameLst>
                                      </p:cBhvr>
                                      <p:to>
                                        <p:strVal val="visible"/>
                                      </p:to>
                                    </p:set>
                                    <p:animEffect transition="in" filter="fade">
                                      <p:cBhvr>
                                        <p:cTn id="31" dur="2000"/>
                                        <p:tgtEl>
                                          <p:spTgt spid="7173"/>
                                        </p:tgtEl>
                                      </p:cBhvr>
                                    </p:animEffect>
                                    <p:anim calcmode="lin" valueType="num">
                                      <p:cBhvr>
                                        <p:cTn id="32" dur="2000" fill="hold"/>
                                        <p:tgtEl>
                                          <p:spTgt spid="7173"/>
                                        </p:tgtEl>
                                        <p:attrNameLst>
                                          <p:attrName>style.rotation</p:attrName>
                                        </p:attrNameLst>
                                      </p:cBhvr>
                                      <p:tavLst>
                                        <p:tav tm="0">
                                          <p:val>
                                            <p:fltVal val="720"/>
                                          </p:val>
                                        </p:tav>
                                        <p:tav tm="100000">
                                          <p:val>
                                            <p:fltVal val="0"/>
                                          </p:val>
                                        </p:tav>
                                      </p:tavLst>
                                    </p:anim>
                                    <p:anim calcmode="lin" valueType="num">
                                      <p:cBhvr>
                                        <p:cTn id="33" dur="2000" fill="hold"/>
                                        <p:tgtEl>
                                          <p:spTgt spid="7173"/>
                                        </p:tgtEl>
                                        <p:attrNameLst>
                                          <p:attrName>ppt_h</p:attrName>
                                        </p:attrNameLst>
                                      </p:cBhvr>
                                      <p:tavLst>
                                        <p:tav tm="0">
                                          <p:val>
                                            <p:fltVal val="0"/>
                                          </p:val>
                                        </p:tav>
                                        <p:tav tm="100000">
                                          <p:val>
                                            <p:strVal val="#ppt_h"/>
                                          </p:val>
                                        </p:tav>
                                      </p:tavLst>
                                    </p:anim>
                                    <p:anim calcmode="lin" valueType="num">
                                      <p:cBhvr>
                                        <p:cTn id="34" dur="2000" fill="hold"/>
                                        <p:tgtEl>
                                          <p:spTgt spid="7173"/>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7175"/>
                                        </p:tgtEl>
                                        <p:attrNameLst>
                                          <p:attrName>style.visibility</p:attrName>
                                        </p:attrNameLst>
                                      </p:cBhvr>
                                      <p:to>
                                        <p:strVal val="visible"/>
                                      </p:to>
                                    </p:set>
                                    <p:animEffect transition="in" filter="fade">
                                      <p:cBhvr>
                                        <p:cTn id="37" dur="2000"/>
                                        <p:tgtEl>
                                          <p:spTgt spid="7175"/>
                                        </p:tgtEl>
                                      </p:cBhvr>
                                    </p:animEffect>
                                    <p:anim calcmode="lin" valueType="num">
                                      <p:cBhvr>
                                        <p:cTn id="38" dur="2000" fill="hold"/>
                                        <p:tgtEl>
                                          <p:spTgt spid="7175"/>
                                        </p:tgtEl>
                                        <p:attrNameLst>
                                          <p:attrName>style.rotation</p:attrName>
                                        </p:attrNameLst>
                                      </p:cBhvr>
                                      <p:tavLst>
                                        <p:tav tm="0">
                                          <p:val>
                                            <p:fltVal val="720"/>
                                          </p:val>
                                        </p:tav>
                                        <p:tav tm="100000">
                                          <p:val>
                                            <p:fltVal val="0"/>
                                          </p:val>
                                        </p:tav>
                                      </p:tavLst>
                                    </p:anim>
                                    <p:anim calcmode="lin" valueType="num">
                                      <p:cBhvr>
                                        <p:cTn id="39" dur="2000" fill="hold"/>
                                        <p:tgtEl>
                                          <p:spTgt spid="7175"/>
                                        </p:tgtEl>
                                        <p:attrNameLst>
                                          <p:attrName>ppt_h</p:attrName>
                                        </p:attrNameLst>
                                      </p:cBhvr>
                                      <p:tavLst>
                                        <p:tav tm="0">
                                          <p:val>
                                            <p:fltVal val="0"/>
                                          </p:val>
                                        </p:tav>
                                        <p:tav tm="100000">
                                          <p:val>
                                            <p:strVal val="#ppt_h"/>
                                          </p:val>
                                        </p:tav>
                                      </p:tavLst>
                                    </p:anim>
                                    <p:anim calcmode="lin" valueType="num">
                                      <p:cBhvr>
                                        <p:cTn id="40" dur="2000" fill="hold"/>
                                        <p:tgtEl>
                                          <p:spTgt spid="7175"/>
                                        </p:tgtEl>
                                        <p:attrNameLst>
                                          <p:attrName>ppt_w</p:attrName>
                                        </p:attrNameLst>
                                      </p:cBhvr>
                                      <p:tavLst>
                                        <p:tav tm="0">
                                          <p:val>
                                            <p:fltVal val="0"/>
                                          </p:val>
                                        </p:tav>
                                        <p:tav tm="100000">
                                          <p:val>
                                            <p:strVal val="#ppt_w"/>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47" presetClass="entr" presetSubtype="0"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1000"/>
                                        <p:tgtEl>
                                          <p:spTgt spid="13"/>
                                        </p:tgtEl>
                                      </p:cBhvr>
                                    </p:animEffect>
                                    <p:anim calcmode="lin" valueType="num">
                                      <p:cBhvr>
                                        <p:cTn id="81" dur="1000" fill="hold"/>
                                        <p:tgtEl>
                                          <p:spTgt spid="13"/>
                                        </p:tgtEl>
                                        <p:attrNameLst>
                                          <p:attrName>ppt_x</p:attrName>
                                        </p:attrNameLst>
                                      </p:cBhvr>
                                      <p:tavLst>
                                        <p:tav tm="0">
                                          <p:val>
                                            <p:strVal val="#ppt_x"/>
                                          </p:val>
                                        </p:tav>
                                        <p:tav tm="100000">
                                          <p:val>
                                            <p:strVal val="#ppt_x"/>
                                          </p:val>
                                        </p:tav>
                                      </p:tavLst>
                                    </p:anim>
                                    <p:anim calcmode="lin" valueType="num">
                                      <p:cBhvr>
                                        <p:cTn id="8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47"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1000"/>
                                        <p:tgtEl>
                                          <p:spTgt spid="12"/>
                                        </p:tgtEl>
                                      </p:cBhvr>
                                    </p:animEffect>
                                    <p:anim calcmode="lin" valueType="num">
                                      <p:cBhvr>
                                        <p:cTn id="88" dur="1000" fill="hold"/>
                                        <p:tgtEl>
                                          <p:spTgt spid="12"/>
                                        </p:tgtEl>
                                        <p:attrNameLst>
                                          <p:attrName>ppt_x</p:attrName>
                                        </p:attrNameLst>
                                      </p:cBhvr>
                                      <p:tavLst>
                                        <p:tav tm="0">
                                          <p:val>
                                            <p:strVal val="#ppt_x"/>
                                          </p:val>
                                        </p:tav>
                                        <p:tav tm="100000">
                                          <p:val>
                                            <p:strVal val="#ppt_x"/>
                                          </p:val>
                                        </p:tav>
                                      </p:tavLst>
                                    </p:anim>
                                    <p:anim calcmode="lin" valueType="num">
                                      <p:cBhvr>
                                        <p:cTn id="8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ext Box 6">
            <a:hlinkClick r:id="rId3" action="ppaction://hlinkfile"/>
          </p:cNvPr>
          <p:cNvSpPr txBox="1">
            <a:spLocks noChangeArrowheads="1"/>
          </p:cNvSpPr>
          <p:nvPr/>
        </p:nvSpPr>
        <p:spPr bwMode="auto">
          <a:xfrm>
            <a:off x="0" y="1905000"/>
            <a:ext cx="9144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2800" b="1">
                <a:solidFill>
                  <a:srgbClr val="006600"/>
                </a:solidFill>
              </a:rPr>
              <a:t>     </a:t>
            </a:r>
            <a:r>
              <a:rPr lang="en-US" altLang="en-US" sz="2800" b="1">
                <a:solidFill>
                  <a:srgbClr val="FF0000"/>
                </a:solidFill>
              </a:rPr>
              <a:t>Các từ tìm được ở bài 1 và 2:</a:t>
            </a:r>
            <a:r>
              <a:rPr lang="en-US" altLang="en-US" sz="2800" b="1">
                <a:solidFill>
                  <a:srgbClr val="006600"/>
                </a:solidFill>
              </a:rPr>
              <a:t> dễ thương, thướt tha, yểu điệu, lộng lẫy, rực rỡ, thùy mị, dịu dàng, hiền thục, đằm thắm, trung thực, ngay thẳng, nhân hậu, dũng cảm, hùng vĩ, tráng lệ, xanh tươi, huy hoàng, hoành tráng, nguy nga, lộng lẫy, kỳ vĩ, sừng sững…</a:t>
            </a:r>
          </a:p>
        </p:txBody>
      </p:sp>
      <p:sp>
        <p:nvSpPr>
          <p:cNvPr id="8200" name="Text Box 5"/>
          <p:cNvSpPr txBox="1">
            <a:spLocks noChangeArrowheads="1"/>
          </p:cNvSpPr>
          <p:nvPr/>
        </p:nvSpPr>
        <p:spPr bwMode="auto">
          <a:xfrm>
            <a:off x="152400" y="827088"/>
            <a:ext cx="914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altLang="en-US" sz="3200" b="1">
                <a:solidFill>
                  <a:srgbClr val="0000CC"/>
                </a:solidFill>
              </a:rPr>
              <a:t>* Bài tập 3. Đặt câu với một từ vừa tìm được ở bài tập 1 hoặc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00"/>
                                        </p:tgtEl>
                                        <p:attrNameLst>
                                          <p:attrName>style.visibility</p:attrName>
                                        </p:attrNameLst>
                                      </p:cBhvr>
                                      <p:to>
                                        <p:strVal val="visible"/>
                                      </p:to>
                                    </p:set>
                                    <p:anim calcmode="discrete" valueType="clr">
                                      <p:cBhvr override="childStyle">
                                        <p:cTn id="7" dur="80"/>
                                        <p:tgtEl>
                                          <p:spTgt spid="82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00"/>
                                        </p:tgtEl>
                                        <p:attrNameLst>
                                          <p:attrName>fillcolor</p:attrName>
                                        </p:attrNameLst>
                                      </p:cBhvr>
                                      <p:tavLst>
                                        <p:tav tm="0">
                                          <p:val>
                                            <p:clrVal>
                                              <a:schemeClr val="accent2"/>
                                            </p:clrVal>
                                          </p:val>
                                        </p:tav>
                                        <p:tav tm="50000">
                                          <p:val>
                                            <p:clrVal>
                                              <a:schemeClr val="hlink"/>
                                            </p:clrVal>
                                          </p:val>
                                        </p:tav>
                                      </p:tavLst>
                                    </p:anim>
                                    <p:set>
                                      <p:cBhvr>
                                        <p:cTn id="9" dur="80"/>
                                        <p:tgtEl>
                                          <p:spTgt spid="820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barn(inVertical)">
                                      <p:cBhvr>
                                        <p:cTn id="14"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2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ph47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66750"/>
            <a:ext cx="7391400" cy="5543550"/>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6" name="Text Box 8"/>
          <p:cNvSpPr txBox="1">
            <a:spLocks noChangeArrowheads="1"/>
          </p:cNvSpPr>
          <p:nvPr/>
        </p:nvSpPr>
        <p:spPr bwMode="auto">
          <a:xfrm>
            <a:off x="0" y="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a:spcBef>
                <a:spcPct val="20000"/>
              </a:spcBef>
            </a:pPr>
            <a:r>
              <a:rPr lang="en-US" altLang="en-US" sz="2600" b="1">
                <a:solidFill>
                  <a:srgbClr val="0000FF"/>
                </a:solidFill>
              </a:rPr>
              <a:t>Đặt câu với một từ ngữ em tìm được phù hợp với bức tranh</a:t>
            </a:r>
            <a:endParaRPr lang="en-US" altLang="en-US" sz="2600">
              <a:solidFill>
                <a:srgbClr val="0000FF"/>
              </a:solidFill>
            </a:endParaRPr>
          </a:p>
        </p:txBody>
      </p:sp>
      <p:sp>
        <p:nvSpPr>
          <p:cNvPr id="32777" name="Text Box 9"/>
          <p:cNvSpPr txBox="1">
            <a:spLocks noChangeArrowheads="1"/>
          </p:cNvSpPr>
          <p:nvPr/>
        </p:nvSpPr>
        <p:spPr bwMode="auto">
          <a:xfrm>
            <a:off x="0" y="63388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a:spcBef>
                <a:spcPct val="20000"/>
              </a:spcBef>
            </a:pPr>
            <a:r>
              <a:rPr lang="en-US" altLang="en-US" sz="2800" b="1">
                <a:solidFill>
                  <a:srgbClr val="006600"/>
                </a:solidFill>
              </a:rPr>
              <a:t>Lâu đài</a:t>
            </a:r>
            <a:r>
              <a:rPr lang="en-US" altLang="en-US" sz="2800">
                <a:solidFill>
                  <a:srgbClr val="006600"/>
                </a:solidFill>
              </a:rPr>
              <a:t> </a:t>
            </a:r>
            <a:r>
              <a:rPr lang="en-US" altLang="en-US" sz="2800" b="1">
                <a:solidFill>
                  <a:srgbClr val="006600"/>
                </a:solidFill>
              </a:rPr>
              <a:t>đẹp </a:t>
            </a:r>
            <a:r>
              <a:rPr lang="en-US" altLang="en-US" sz="2800" b="1" u="sng">
                <a:solidFill>
                  <a:srgbClr val="006600"/>
                </a:solidFill>
              </a:rPr>
              <a:t>nguy nga, lộng lẫy</a:t>
            </a:r>
            <a:r>
              <a:rPr lang="en-US" altLang="en-US" sz="2800" b="1">
                <a:solidFill>
                  <a:srgbClr val="006600"/>
                </a:solidFill>
              </a:rPr>
              <a:t>.</a:t>
            </a:r>
            <a:endParaRPr lang="en-US" altLang="en-US" sz="2800">
              <a:solidFill>
                <a:srgbClr val="006600"/>
              </a:solidFill>
            </a:endParaRP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6"/>
                                        </p:tgtEl>
                                        <p:attrNameLst>
                                          <p:attrName>style.visibility</p:attrName>
                                        </p:attrNameLst>
                                      </p:cBhvr>
                                      <p:to>
                                        <p:strVal val="visible"/>
                                      </p:to>
                                    </p:set>
                                    <p:anim calcmode="discrete" valueType="clr">
                                      <p:cBhvr override="childStyle">
                                        <p:cTn id="7" dur="80"/>
                                        <p:tgtEl>
                                          <p:spTgt spid="327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6"/>
                                        </p:tgtEl>
                                        <p:attrNameLst>
                                          <p:attrName>fillcolor</p:attrName>
                                        </p:attrNameLst>
                                      </p:cBhvr>
                                      <p:tavLst>
                                        <p:tav tm="0">
                                          <p:val>
                                            <p:clrVal>
                                              <a:schemeClr val="accent2"/>
                                            </p:clrVal>
                                          </p:val>
                                        </p:tav>
                                        <p:tav tm="50000">
                                          <p:val>
                                            <p:clrVal>
                                              <a:schemeClr val="hlink"/>
                                            </p:clrVal>
                                          </p:val>
                                        </p:tav>
                                      </p:tavLst>
                                    </p:anim>
                                    <p:set>
                                      <p:cBhvr>
                                        <p:cTn id="9" dur="80"/>
                                        <p:tgtEl>
                                          <p:spTgt spid="3277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3013"/>
                                        </p:tgtEl>
                                        <p:attrNameLst>
                                          <p:attrName>style.visibility</p:attrName>
                                        </p:attrNameLst>
                                      </p:cBhvr>
                                      <p:to>
                                        <p:strVal val="visible"/>
                                      </p:to>
                                    </p:set>
                                    <p:anim calcmode="lin" valueType="num">
                                      <p:cBhvr additive="base">
                                        <p:cTn id="14" dur="500" fill="hold"/>
                                        <p:tgtEl>
                                          <p:spTgt spid="43013"/>
                                        </p:tgtEl>
                                        <p:attrNameLst>
                                          <p:attrName>ppt_x</p:attrName>
                                        </p:attrNameLst>
                                      </p:cBhvr>
                                      <p:tavLst>
                                        <p:tav tm="0">
                                          <p:val>
                                            <p:strVal val="#ppt_x"/>
                                          </p:val>
                                        </p:tav>
                                        <p:tav tm="100000">
                                          <p:val>
                                            <p:strVal val="#ppt_x"/>
                                          </p:val>
                                        </p:tav>
                                      </p:tavLst>
                                    </p:anim>
                                    <p:anim calcmode="lin" valueType="num">
                                      <p:cBhvr additive="base">
                                        <p:cTn id="15"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32777"/>
                                        </p:tgtEl>
                                        <p:attrNameLst>
                                          <p:attrName>style.visibility</p:attrName>
                                        </p:attrNameLst>
                                      </p:cBhvr>
                                      <p:to>
                                        <p:strVal val="visible"/>
                                      </p:to>
                                    </p:set>
                                    <p:anim calcmode="discrete" valueType="clr">
                                      <p:cBhvr override="childStyle">
                                        <p:cTn id="20" dur="80"/>
                                        <p:tgtEl>
                                          <p:spTgt spid="3277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2777"/>
                                        </p:tgtEl>
                                        <p:attrNameLst>
                                          <p:attrName>fillcolor</p:attrName>
                                        </p:attrNameLst>
                                      </p:cBhvr>
                                      <p:tavLst>
                                        <p:tav tm="0">
                                          <p:val>
                                            <p:clrVal>
                                              <a:schemeClr val="accent2"/>
                                            </p:clrVal>
                                          </p:val>
                                        </p:tav>
                                        <p:tav tm="50000">
                                          <p:val>
                                            <p:clrVal>
                                              <a:schemeClr val="hlink"/>
                                            </p:clrVal>
                                          </p:val>
                                        </p:tav>
                                      </p:tavLst>
                                    </p:anim>
                                    <p:set>
                                      <p:cBhvr>
                                        <p:cTn id="22" dur="80"/>
                                        <p:tgtEl>
                                          <p:spTgt spid="327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p:bldP spid="327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8"/>
          <p:cNvSpPr txBox="1">
            <a:spLocks noChangeArrowheads="1"/>
          </p:cNvSpPr>
          <p:nvPr/>
        </p:nvSpPr>
        <p:spPr bwMode="auto">
          <a:xfrm>
            <a:off x="0" y="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a:spcBef>
                <a:spcPct val="20000"/>
              </a:spcBef>
            </a:pPr>
            <a:r>
              <a:rPr lang="en-US" altLang="en-US" sz="3600" b="1">
                <a:solidFill>
                  <a:srgbClr val="0000FF"/>
                </a:solidFill>
              </a:rPr>
              <a:t>Đặt câu với một từ ngữ em tìm được phù hợp với bức tranh</a:t>
            </a:r>
            <a:endParaRPr lang="en-US" altLang="en-US" sz="3600">
              <a:solidFill>
                <a:srgbClr val="0000FF"/>
              </a:solidFill>
            </a:endParaRPr>
          </a:p>
        </p:txBody>
      </p:sp>
      <p:sp>
        <p:nvSpPr>
          <p:cNvPr id="33801" name="Text Box 9"/>
          <p:cNvSpPr txBox="1">
            <a:spLocks noChangeArrowheads="1"/>
          </p:cNvSpPr>
          <p:nvPr/>
        </p:nvSpPr>
        <p:spPr bwMode="auto">
          <a:xfrm>
            <a:off x="0" y="63166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itchFamily="18" charset="0"/>
              </a:defRPr>
            </a:lvl1pPr>
            <a:lvl2pPr marL="742950" indent="-285750">
              <a:defRPr sz="4800">
                <a:solidFill>
                  <a:schemeClr val="tx1"/>
                </a:solidFill>
                <a:latin typeface="Times New Roman" pitchFamily="18" charset="0"/>
              </a:defRPr>
            </a:lvl2pPr>
            <a:lvl3pPr marL="1143000" indent="-228600">
              <a:defRPr sz="4800">
                <a:solidFill>
                  <a:schemeClr val="tx1"/>
                </a:solidFill>
                <a:latin typeface="Times New Roman" pitchFamily="18" charset="0"/>
              </a:defRPr>
            </a:lvl3pPr>
            <a:lvl4pPr marL="1600200" indent="-228600">
              <a:defRPr sz="4800">
                <a:solidFill>
                  <a:schemeClr val="tx1"/>
                </a:solidFill>
                <a:latin typeface="Times New Roman" pitchFamily="18" charset="0"/>
              </a:defRPr>
            </a:lvl4pPr>
            <a:lvl5pPr marL="2057400" indent="-22860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a:spcBef>
                <a:spcPct val="20000"/>
              </a:spcBef>
            </a:pPr>
            <a:r>
              <a:rPr lang="en-US" altLang="en-US" sz="2800" b="1">
                <a:solidFill>
                  <a:srgbClr val="006600"/>
                </a:solidFill>
              </a:rPr>
              <a:t>Nàng công chúa </a:t>
            </a:r>
            <a:r>
              <a:rPr lang="en-US" altLang="en-US" sz="2800" b="1" u="sng">
                <a:solidFill>
                  <a:srgbClr val="006600"/>
                </a:solidFill>
              </a:rPr>
              <a:t>kiêu sa, xinh đẹp</a:t>
            </a:r>
            <a:r>
              <a:rPr lang="en-US" altLang="en-US" sz="2800" b="1">
                <a:solidFill>
                  <a:srgbClr val="006600"/>
                </a:solidFill>
              </a:rPr>
              <a:t>. </a:t>
            </a:r>
            <a:endParaRPr lang="en-US" altLang="en-US" sz="2800">
              <a:solidFill>
                <a:srgbClr val="006600"/>
              </a:solidFill>
            </a:endParaRPr>
          </a:p>
        </p:txBody>
      </p:sp>
      <p:pic>
        <p:nvPicPr>
          <p:cNvPr id="112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39750"/>
            <a:ext cx="7467600" cy="577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1"/>
                                        </p:tgtEl>
                                        <p:attrNameLst>
                                          <p:attrName>style.visibility</p:attrName>
                                        </p:attrNameLst>
                                      </p:cBhvr>
                                      <p:to>
                                        <p:strVal val="visible"/>
                                      </p:to>
                                    </p:set>
                                    <p:anim calcmode="discrete" valueType="clr">
                                      <p:cBhvr override="childStyle">
                                        <p:cTn id="7" dur="80"/>
                                        <p:tgtEl>
                                          <p:spTgt spid="338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1"/>
                                        </p:tgtEl>
                                        <p:attrNameLst>
                                          <p:attrName>fillcolor</p:attrName>
                                        </p:attrNameLst>
                                      </p:cBhvr>
                                      <p:tavLst>
                                        <p:tav tm="0">
                                          <p:val>
                                            <p:clrVal>
                                              <a:schemeClr val="accent2"/>
                                            </p:clrVal>
                                          </p:val>
                                        </p:tav>
                                        <p:tav tm="50000">
                                          <p:val>
                                            <p:clrVal>
                                              <a:schemeClr val="hlink"/>
                                            </p:clrVal>
                                          </p:val>
                                        </p:tav>
                                      </p:tavLst>
                                    </p:anim>
                                    <p:set>
                                      <p:cBhvr>
                                        <p:cTn id="9" dur="80"/>
                                        <p:tgtEl>
                                          <p:spTgt spid="338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04&quot;/&gt;&lt;/object&gt;&lt;object type=&quot;3&quot; unique_id=&quot;10005&quot;&gt;&lt;property id=&quot;20148&quot; value=&quot;5&quot;/&gt;&lt;property id=&quot;20300&quot; value=&quot;Slide 2&quot;/&gt;&lt;property id=&quot;20307&quot; value=&quot;456&quot;/&gt;&lt;/object&gt;&lt;object type=&quot;3&quot; unique_id=&quot;10006&quot;&gt;&lt;property id=&quot;20148&quot; value=&quot;5&quot;/&gt;&lt;property id=&quot;20300&quot; value=&quot;Slide 3&quot;/&gt;&lt;property id=&quot;20307&quot; value=&quot;458&quot;/&gt;&lt;/object&gt;&lt;object type=&quot;3&quot; unique_id=&quot;10007&quot;&gt;&lt;property id=&quot;20148&quot; value=&quot;5&quot;/&gt;&lt;property id=&quot;20300&quot; value=&quot;Slide 4&quot;/&gt;&lt;property id=&quot;20307&quot; value=&quot;442&quot;/&gt;&lt;/object&gt;&lt;object type=&quot;3&quot; unique_id=&quot;10008&quot;&gt;&lt;property id=&quot;20148&quot; value=&quot;5&quot;/&gt;&lt;property id=&quot;20300&quot; value=&quot;Slide 5&quot;/&gt;&lt;property id=&quot;20307&quot; value=&quot;449&quot;/&gt;&lt;/object&gt;&lt;object type=&quot;3&quot; unique_id=&quot;10009&quot;&gt;&lt;property id=&quot;20148&quot; value=&quot;5&quot;/&gt;&lt;property id=&quot;20300&quot; value=&quot;Slide 6&quot;/&gt;&lt;property id=&quot;20307&quot; value=&quot;454&quot;/&gt;&lt;/object&gt;&lt;object type=&quot;3&quot; unique_id=&quot;10010&quot;&gt;&lt;property id=&quot;20148&quot; value=&quot;5&quot;/&gt;&lt;property id=&quot;20300&quot; value=&quot;Slide 7&quot;/&gt;&lt;property id=&quot;20307&quot; value=&quot;444&quot;/&gt;&lt;/object&gt;&lt;object type=&quot;3&quot; unique_id=&quot;10011&quot;&gt;&lt;property id=&quot;20148&quot; value=&quot;5&quot;/&gt;&lt;property id=&quot;20300&quot; value=&quot;Slide 8&quot;/&gt;&lt;property id=&quot;20307&quot; value=&quot;450&quot;/&gt;&lt;/object&gt;&lt;object type=&quot;3&quot; unique_id=&quot;10012&quot;&gt;&lt;property id=&quot;20148&quot; value=&quot;5&quot;/&gt;&lt;property id=&quot;20300&quot; value=&quot;Slide 9&quot;/&gt;&lt;property id=&quot;20307&quot; value=&quot;451&quot;/&gt;&lt;/object&gt;&lt;object type=&quot;3&quot; unique_id=&quot;10013&quot;&gt;&lt;property id=&quot;20148&quot; value=&quot;5&quot;/&gt;&lt;property id=&quot;20300&quot; value=&quot;Slide 10&quot;/&gt;&lt;property id=&quot;20307&quot; value=&quot;452&quot;/&gt;&lt;/object&gt;&lt;object type=&quot;3&quot; unique_id=&quot;10014&quot;&gt;&lt;property id=&quot;20148&quot; value=&quot;5&quot;/&gt;&lt;property id=&quot;20300&quot; value=&quot;Slide 11&quot;/&gt;&lt;property id=&quot;20307&quot; value=&quot;453&quot;/&gt;&lt;/object&gt;&lt;object type=&quot;3&quot; unique_id=&quot;10015&quot;&gt;&lt;property id=&quot;20148&quot; value=&quot;5&quot;/&gt;&lt;property id=&quot;20300&quot; value=&quot;Slide 12&quot;/&gt;&lt;property id=&quot;20307&quot; value=&quot;447&quot;/&gt;&lt;/object&gt;&lt;object type=&quot;3&quot; unique_id=&quot;10016&quot;&gt;&lt;property id=&quot;20148&quot; value=&quot;5&quot;/&gt;&lt;property id=&quot;20300&quot; value=&quot;Slide 13&quot;/&gt;&lt;property id=&quot;20307&quot; value=&quot;431&quot;/&gt;&lt;/object&gt;&lt;object type=&quot;3&quot; unique_id=&quot;10017&quot;&gt;&lt;property id=&quot;20148&quot; value=&quot;5&quot;/&gt;&lt;property id=&quot;20300&quot; value=&quot;Slide 14&quot;/&gt;&lt;property id=&quot;20307&quot; value=&quot;433&quot;/&gt;&lt;/object&gt;&lt;object type=&quot;3&quot; unique_id=&quot;10018&quot;&gt;&lt;property id=&quot;20148&quot; value=&quot;5&quot;/&gt;&lt;property id=&quot;20300&quot; value=&quot;Slide 15&quot;/&gt;&lt;property id=&quot;20307&quot; value=&quot;432&quot;/&gt;&lt;/object&gt;&lt;object type=&quot;3&quot; unique_id=&quot;10019&quot;&gt;&lt;property id=&quot;20148&quot; value=&quot;5&quot;/&gt;&lt;property id=&quot;20300&quot; value=&quot;Slide 16&quot;/&gt;&lt;property id=&quot;20307&quot; value=&quot;457&quot;/&gt;&lt;/object&gt;&lt;object type=&quot;3&quot; unique_id=&quot;10020&quot;&gt;&lt;property id=&quot;20148&quot; value=&quot;5&quot;/&gt;&lt;property id=&quot;20300&quot; value=&quot;Slide 17 - &amp;quot;&amp;#x0D;&amp;#x0A;&amp;quot;&quot;/&gt;&lt;property id=&quot;20307&quot; value=&quot;455&quot;/&gt;&lt;/object&gt;&lt;object type=&quot;3&quot; unique_id=&quot;10021&quot;&gt;&lt;property id=&quot;20148&quot; value=&quot;5&quot;/&gt;&lt;property id=&quot;20300&quot; value=&quot;Slide 18&quot;/&gt;&lt;property id=&quot;20307&quot; value=&quot;44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7079</TotalTime>
  <Words>684</Words>
  <Application>Microsoft Office PowerPoint</Application>
  <PresentationFormat>On-screen Show (4:3)</PresentationFormat>
  <Paragraphs>85</Paragraphs>
  <Slides>18</Slides>
  <Notes>0</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.VnTime</vt:lpstr>
      <vt:lpstr>Arial</vt:lpstr>
      <vt:lpstr>Impact</vt:lpstr>
      <vt:lpstr>Times New Roman</vt:lpstr>
      <vt:lpstr>VNI-Times</vt:lpstr>
      <vt:lpstr>Wingdings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405</cp:revision>
  <dcterms:created xsi:type="dcterms:W3CDTF">2009-01-02T12:40:03Z</dcterms:created>
  <dcterms:modified xsi:type="dcterms:W3CDTF">2022-02-18T09:24:00Z</dcterms:modified>
</cp:coreProperties>
</file>