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1" r:id="rId2"/>
    <p:sldId id="363" r:id="rId3"/>
    <p:sldId id="362" r:id="rId4"/>
    <p:sldId id="364" r:id="rId5"/>
    <p:sldId id="386" r:id="rId6"/>
    <p:sldId id="387" r:id="rId7"/>
    <p:sldId id="388" r:id="rId8"/>
    <p:sldId id="366" r:id="rId9"/>
    <p:sldId id="369" r:id="rId10"/>
    <p:sldId id="367" r:id="rId11"/>
    <p:sldId id="370" r:id="rId12"/>
    <p:sldId id="391" r:id="rId13"/>
    <p:sldId id="389" r:id="rId14"/>
    <p:sldId id="390" r:id="rId15"/>
    <p:sldId id="368" r:id="rId16"/>
    <p:sldId id="392" r:id="rId17"/>
    <p:sldId id="376" r:id="rId18"/>
    <p:sldId id="28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0000"/>
    <a:srgbClr val="FFCC00"/>
    <a:srgbClr val="EE9E8B"/>
    <a:srgbClr val="619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52" y="332"/>
      </p:cViewPr>
      <p:guideLst>
        <p:guide orient="horz" pos="2137"/>
        <p:guide pos="3840"/>
        <p:guide pos="370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9FDE-F8B8-49ED-9EE7-459C3593067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E9B4B-AA31-45DC-8A5C-DBB43F73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79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9B4B-AA31-45DC-8A5C-DBB43F73FE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4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FD41A-9353-4AB6-90A7-ED9A28103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895238-827A-4D6E-BAE7-2FFAF81B1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D5EE8C-5564-4FDE-90E8-8FEA5D23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0185D1-9EA1-4BD0-811A-ACE13F7A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8E8F7F-E0B7-46BA-9F7F-28F1D902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3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86766-356A-41CC-A679-48EC3DDE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F349F5-96AD-4999-A7E5-297B14EDA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E04DA4-0B97-4F1D-99B0-46DAC597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1C6F0E-8106-4D7C-BA8F-25F18D34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F5E144-85A8-4810-9B4C-34142233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36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FBFA6A-8059-4153-9F06-6579C7A25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6EF9C6-D9B5-4EC6-86D9-04CBE6379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B8D847-0E1A-4789-9C41-F6D6D6DF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78BC96-FBF9-4FA5-B346-A3BDDB58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6FDFB1-DD02-43C7-9886-C237CC0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00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245B4-64A5-4CF0-B588-94251910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5D601B-60EE-4E04-8F8A-4B72A669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F6242E-A6AE-419A-8381-E653027F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1081D4-D3E0-437A-B5FC-DDE9D32C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1C285-4298-4442-BD6A-23A6EE0A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1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8F9E8-2A42-4FE2-A56A-13DABE80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66F5B3-5B30-41E2-AE24-CE1CF9FA9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97605D-8A39-4F24-B7B9-2A61D996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7DCB8C-9B68-4635-9379-7689A4CC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A7AF18-6B0A-4B1E-9BB9-F2A26BD7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3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D8573-0785-4BC0-BD56-98F93614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B7B982-5A1C-47E6-9F06-4861AB06D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91C53B-AAE2-425F-A748-80871776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79AFC1-E386-46E1-80A1-F90BDB8A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00D5F2-C2E9-4DB1-8327-F9531E9D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879994-9752-4256-8684-68210CFE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63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D74AD-5901-4DDA-A4A3-0C82241B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145C71-F0E6-482B-8AAD-A4E5E0CAF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E20DF3-DBB3-4FE4-B58F-6983BEECE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9E45896-C793-4A6F-994F-9DF03660E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2DC2DE-BB64-4E8F-A079-8D95FD6AC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CB4796-B563-4A6E-B821-31B51182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DE9AB4-CE16-40BC-953C-E438156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DDAFED-01C4-422B-B053-9B811267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2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8DCC3-63D7-42BF-A84A-C6F6B37F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FBC295-73B7-4CF1-BE23-F13CC350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EBDB4F-FCFF-494D-B4C8-4D905C15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3A8AC1-E80D-4BB4-92DF-4B14E770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59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F1B822-0C93-4CF6-8675-317DE40C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72400F-C1D2-4973-BE29-2DB3C4CC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16D29A-7268-4F8C-B366-C07E99A8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54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00C57-3291-4578-BB68-01F45381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6080E9-2082-402C-BC7E-65379B31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E7E30B-137E-4F30-84AB-3B2337B41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5F12B6-E5BD-405D-92D5-617B54DD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95DE2C-56C0-438A-817E-BF677CD9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D00EE6-943C-4D31-B149-D2AD53EE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52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A2AC7F-B7C6-4477-8D55-9A356FD1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15D250-33F5-4FFC-AB0D-5B4B8899C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B75AD3-5E80-4DF9-BE7C-CD0B78F4E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012F37-F861-453D-BC53-84D6523F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C81FBE-BA89-4F1E-AB84-4E9D5460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F15CE-357D-4778-BD96-A586B1B2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5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0ECE65E-B6EE-4211-AB94-3A4DCFF6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D4507A-74D7-4ED5-9387-B11FEBF8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1AF24E-8D81-4B22-B178-4F0FFBF46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6289-09C8-43BB-A515-0289547FF0F8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086AB1-5C2F-45DA-BE9C-F1A1D8779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00D191-B031-40DD-B63D-7272505DF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D751-23A4-44A6-8A8C-48517F1CB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1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3BF804-9CC2-4A24-8EB1-E27D28AD26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0"/>
          <a:stretch/>
        </p:blipFill>
        <p:spPr>
          <a:xfrm>
            <a:off x="0" y="63500"/>
            <a:ext cx="12192000" cy="6858000"/>
          </a:xfrm>
          <a:prstGeom prst="rect">
            <a:avLst/>
          </a:prstGeom>
        </p:spPr>
      </p:pic>
      <p:pic>
        <p:nvPicPr>
          <p:cNvPr id="13" name="悠扬婉转充满希望的钢琴节奏背景乐_1分38秒">
            <a:hlinkClick r:id="" action="ppaction://media"/>
            <a:extLst>
              <a:ext uri="{FF2B5EF4-FFF2-40B4-BE49-F238E27FC236}">
                <a16:creationId xmlns:a16="http://schemas.microsoft.com/office/drawing/2014/main" id="{9E2567E5-07FB-4688-8B20-073CCA946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-885092"/>
            <a:ext cx="392723" cy="392723"/>
          </a:xfrm>
          <a:prstGeom prst="rect">
            <a:avLst/>
          </a:prstGeom>
        </p:spPr>
      </p:pic>
      <p:sp>
        <p:nvSpPr>
          <p:cNvPr id="14" name="Text Box 17">
            <a:extLst>
              <a:ext uri="{FF2B5EF4-FFF2-40B4-BE49-F238E27FC236}">
                <a16:creationId xmlns:a16="http://schemas.microsoft.com/office/drawing/2014/main" id="{1479FC29-2EE0-4933-BB84-E371D58A9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20900"/>
            <a:ext cx="10528299" cy="16222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559" tIns="71777" rIns="143559" bIns="717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CÁC EM HỌC SINH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 HỌC LỚP 3 </a:t>
            </a:r>
            <a:endParaRPr lang="en-US" sz="4300" b="1" dirty="0">
              <a:solidFill>
                <a:srgbClr val="0B0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A2CEFC-89F0-495B-97BC-7FE90AA0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1D91456-91E6-4347-8043-13CC280B3912}"/>
              </a:ext>
            </a:extLst>
          </p:cNvPr>
          <p:cNvSpPr txBox="1"/>
          <p:nvPr/>
        </p:nvSpPr>
        <p:spPr>
          <a:xfrm>
            <a:off x="5575665" y="725653"/>
            <a:ext cx="1374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03</a:t>
            </a:r>
            <a:endParaRPr lang="zh-CN" altLang="en-US" sz="6000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4842618-F815-4BBB-A1F4-E6928EDC1068}"/>
              </a:ext>
            </a:extLst>
          </p:cNvPr>
          <p:cNvGrpSpPr/>
          <p:nvPr/>
        </p:nvGrpSpPr>
        <p:grpSpPr>
          <a:xfrm>
            <a:off x="5446916" y="699096"/>
            <a:ext cx="1298168" cy="1068776"/>
            <a:chOff x="5481644" y="793215"/>
            <a:chExt cx="1228712" cy="1136848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B1FBB74-FA65-44A6-8850-7955B03A3818}"/>
                </a:ext>
              </a:extLst>
            </p:cNvPr>
            <p:cNvCxnSpPr/>
            <p:nvPr/>
          </p:nvCxnSpPr>
          <p:spPr>
            <a:xfrm flipH="1">
              <a:off x="5481644" y="793215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670ADD-3367-42FC-ADCA-690427E120EA}"/>
                </a:ext>
              </a:extLst>
            </p:cNvPr>
            <p:cNvCxnSpPr/>
            <p:nvPr/>
          </p:nvCxnSpPr>
          <p:spPr>
            <a:xfrm flipH="1">
              <a:off x="6390867" y="1456338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684D8B-9A1E-463E-9827-AE012B74A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465" y="2108832"/>
            <a:ext cx="7620000" cy="92333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Kiểu</a:t>
            </a:r>
            <a:r>
              <a:rPr lang="en-US" sz="5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gõ</a:t>
            </a:r>
            <a:r>
              <a:rPr lang="en-US" sz="5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Telex</a:t>
            </a:r>
          </a:p>
        </p:txBody>
      </p:sp>
    </p:spTree>
    <p:extLst>
      <p:ext uri="{BB962C8B-B14F-4D97-AF65-F5344CB8AC3E}">
        <p14:creationId xmlns:p14="http://schemas.microsoft.com/office/powerpoint/2010/main" val="300567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0" y="0"/>
            <a:ext cx="12192000" cy="797442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127000" y="-1691"/>
            <a:ext cx="11976096" cy="685380"/>
            <a:chOff x="3802275" y="-22957"/>
            <a:chExt cx="4589916" cy="68538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104051" y="-22957"/>
              <a:ext cx="4000965" cy="68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200" kern="0" dirty="0">
                  <a:solidFill>
                    <a:srgbClr val="FFFF00"/>
                  </a:solidFill>
                  <a:latin typeface="#9Slide04 Old Standard TT" panose="00000500000000000000" pitchFamily="2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GÕ CÁC CHỮ Ă, Â, Ê, Ô, Ơ, Ư, Đ THEO KIỂU TELEX</a:t>
              </a:r>
              <a:endParaRPr lang="zh-CN" altLang="en-US" sz="3200" kern="0" dirty="0">
                <a:solidFill>
                  <a:srgbClr val="FFFF00"/>
                </a:solidFill>
                <a:latin typeface="#9Slide04 Old Standard TT" panose="00000500000000000000" pitchFamily="2" charset="0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8139089" y="42532"/>
              <a:ext cx="253102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253102" cy="641950"/>
            </a:xfrm>
            <a:prstGeom prst="rect">
              <a:avLst/>
            </a:prstGeom>
          </p:spPr>
        </p:pic>
      </p:grpSp>
      <p:graphicFrame>
        <p:nvGraphicFramePr>
          <p:cNvPr id="26" name="Group 107">
            <a:extLst>
              <a:ext uri="{FF2B5EF4-FFF2-40B4-BE49-F238E27FC236}">
                <a16:creationId xmlns:a16="http://schemas.microsoft.com/office/drawing/2014/main" id="{BB139E35-3CB0-4507-A24D-18E46C83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444688"/>
              </p:ext>
            </p:extLst>
          </p:nvPr>
        </p:nvGraphicFramePr>
        <p:xfrm>
          <a:off x="354013" y="1001000"/>
          <a:ext cx="5181600" cy="5257800"/>
        </p:xfrm>
        <a:graphic>
          <a:graphicData uri="http://schemas.openxmlformats.org/drawingml/2006/table">
            <a:tbl>
              <a:tblPr/>
              <a:tblGrid>
                <a:gridCol w="2618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 cần có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 gõ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1C0609E-1392-4645-B6D9-1C7A59D18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17264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FDF6F7-838A-4D94-8E21-B4B0DE0A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24122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F008FA-0B79-4061-A70E-DA5637112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30218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BA99FF-46CE-4B1C-B995-01CDABE8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36949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75DC53-DE22-421C-862F-72D2BE5B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433475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6F47CA-181C-452A-AAA2-42ED73357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491895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063967-6F35-476E-B63F-12BD1C1B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56238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E55E62-7997-40EF-927A-2BC228F5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614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AA2B55-A3CB-45EF-A9A2-BD9CD58F1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1545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BBDF1-438D-4D42-8DCB-9DE813BD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97267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9E7B1C-FE3D-4CBD-B265-87CD4C9DE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17264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430A80-2211-4D86-BA22-291BAF50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24122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AC7396-BD72-4B33-BEDE-C6C904E8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30218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A9FD5C-4C22-45C5-ACAA-753450A08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62355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B30E58-AD83-4814-86A5-C036264F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369657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587ED1-BCE7-4580-95C8-2E24AD526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2791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8E3745-3063-4EA6-925A-C129C4C8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4949113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810F6F-F5C6-4D3C-88B8-4E213B8B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606338"/>
            <a:ext cx="1066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AA94F3-91CC-4E18-9F4D-C1634490E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6" y="43299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1FB14-31E3-4BEA-AD69-F2B6F7D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6" y="4923713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3E496F-82F1-4ACD-9929-5A77C6E2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6" y="5609513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4FA212-BB29-4565-9A6B-DE5012BC8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2249269"/>
            <a:ext cx="54425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8174B1-F7FE-4DBA-AD6F-9CA1EF8A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3105834"/>
            <a:ext cx="5520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7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A2CEFC-89F0-495B-97BC-7FE90AA0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1D91456-91E6-4347-8043-13CC280B3912}"/>
              </a:ext>
            </a:extLst>
          </p:cNvPr>
          <p:cNvSpPr txBox="1"/>
          <p:nvPr/>
        </p:nvSpPr>
        <p:spPr>
          <a:xfrm>
            <a:off x="5575665" y="725653"/>
            <a:ext cx="1085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04</a:t>
            </a:r>
            <a:endParaRPr lang="zh-CN" altLang="en-US" sz="6000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4842618-F815-4BBB-A1F4-E6928EDC1068}"/>
              </a:ext>
            </a:extLst>
          </p:cNvPr>
          <p:cNvGrpSpPr/>
          <p:nvPr/>
        </p:nvGrpSpPr>
        <p:grpSpPr>
          <a:xfrm>
            <a:off x="5446916" y="699096"/>
            <a:ext cx="1298168" cy="1068776"/>
            <a:chOff x="5481644" y="793215"/>
            <a:chExt cx="1228712" cy="1136848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B1FBB74-FA65-44A6-8850-7955B03A3818}"/>
                </a:ext>
              </a:extLst>
            </p:cNvPr>
            <p:cNvCxnSpPr/>
            <p:nvPr/>
          </p:nvCxnSpPr>
          <p:spPr>
            <a:xfrm flipH="1">
              <a:off x="5481644" y="793215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670ADD-3367-42FC-ADCA-690427E120EA}"/>
                </a:ext>
              </a:extLst>
            </p:cNvPr>
            <p:cNvCxnSpPr/>
            <p:nvPr/>
          </p:nvCxnSpPr>
          <p:spPr>
            <a:xfrm flipH="1">
              <a:off x="6390867" y="1456338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684D8B-9A1E-463E-9827-AE012B74A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465" y="2108832"/>
            <a:ext cx="7620000" cy="92333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Kiểu</a:t>
            </a:r>
            <a:r>
              <a:rPr lang="en-US" sz="5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gõ</a:t>
            </a:r>
            <a:r>
              <a:rPr lang="en-US" sz="5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VNI</a:t>
            </a:r>
          </a:p>
        </p:txBody>
      </p:sp>
    </p:spTree>
    <p:extLst>
      <p:ext uri="{BB962C8B-B14F-4D97-AF65-F5344CB8AC3E}">
        <p14:creationId xmlns:p14="http://schemas.microsoft.com/office/powerpoint/2010/main" val="203506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0" y="0"/>
            <a:ext cx="12192000" cy="797442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127000" y="-1691"/>
            <a:ext cx="11976096" cy="685380"/>
            <a:chOff x="3802275" y="-22957"/>
            <a:chExt cx="4589916" cy="68538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104051" y="-22957"/>
              <a:ext cx="4000965" cy="68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200" kern="0" dirty="0">
                  <a:solidFill>
                    <a:srgbClr val="FFFF00"/>
                  </a:solidFill>
                  <a:latin typeface="#9Slide04 Old Standard TT" panose="00000500000000000000" pitchFamily="2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GÕ CÁC CHỮ Ă, Â, Ê, Ô, Ơ, Ư, Đ THEO KIỂU TELEX</a:t>
              </a:r>
              <a:endParaRPr lang="zh-CN" altLang="en-US" sz="3200" kern="0" dirty="0">
                <a:solidFill>
                  <a:srgbClr val="FFFF00"/>
                </a:solidFill>
                <a:latin typeface="#9Slide04 Old Standard TT" panose="00000500000000000000" pitchFamily="2" charset="0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8139089" y="42532"/>
              <a:ext cx="253102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253102" cy="641950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13842F0-8640-461F-81B7-722695EF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012576"/>
            <a:ext cx="115824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altLang="en-US" sz="26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E09CD4-1ECA-4958-BDB0-C59D096C0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96" y="3320591"/>
            <a:ext cx="1158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altLang="en-US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2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0" y="0"/>
            <a:ext cx="12192000" cy="797442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127000" y="-1691"/>
            <a:ext cx="11976096" cy="685380"/>
            <a:chOff x="3802275" y="-22957"/>
            <a:chExt cx="4589916" cy="68538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104051" y="-22957"/>
              <a:ext cx="4000965" cy="68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200" kern="0" dirty="0">
                  <a:solidFill>
                    <a:srgbClr val="FFFF00"/>
                  </a:solidFill>
                  <a:latin typeface="#9Slide04 Old Standard TT" panose="00000500000000000000" pitchFamily="2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GÕ CÁC CHỮ Ă, Â, Ê, Ô, Ơ, Ư, Đ THEO KIỂU VNI</a:t>
              </a:r>
              <a:endParaRPr lang="zh-CN" altLang="en-US" sz="3200" kern="0" dirty="0">
                <a:solidFill>
                  <a:srgbClr val="FFFF00"/>
                </a:solidFill>
                <a:latin typeface="#9Slide04 Old Standard TT" panose="00000500000000000000" pitchFamily="2" charset="0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8139089" y="42532"/>
              <a:ext cx="253102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253102" cy="641950"/>
            </a:xfrm>
            <a:prstGeom prst="rect">
              <a:avLst/>
            </a:prstGeom>
          </p:spPr>
        </p:pic>
      </p:grpSp>
      <p:graphicFrame>
        <p:nvGraphicFramePr>
          <p:cNvPr id="50" name="Group 107">
            <a:extLst>
              <a:ext uri="{FF2B5EF4-FFF2-40B4-BE49-F238E27FC236}">
                <a16:creationId xmlns:a16="http://schemas.microsoft.com/office/drawing/2014/main" id="{7B49D97C-EF4B-4FE9-9D71-D8B50E5A4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845100"/>
              </p:ext>
            </p:extLst>
          </p:nvPr>
        </p:nvGraphicFramePr>
        <p:xfrm>
          <a:off x="1384300" y="1016000"/>
          <a:ext cx="9245600" cy="5608320"/>
        </p:xfrm>
        <a:graphic>
          <a:graphicData uri="http://schemas.openxmlformats.org/drawingml/2006/table">
            <a:tbl>
              <a:tblPr/>
              <a:tblGrid>
                <a:gridCol w="467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 cần có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 gõ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01A9BCFE-6A73-49B7-B1C4-69011B06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1760260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1AF6E8-B0E1-453E-A915-C8455717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472275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o6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205C50-3E6E-47EC-8FCD-F5746C7CC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3148728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0A6E49-828B-4606-A4DE-D191A34C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6001573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d9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9BA4A0-8BDC-4108-B110-BD3D44F7A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3860743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o7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5DB89A-09E7-4B5A-BC89-1DE72F58B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5284489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a8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DEC04C-6094-4CAF-88E5-E5A1AFE96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4511783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latin typeface="Arial" panose="020B0604020202020204" pitchFamily="34" charset="0"/>
              </a:defRPr>
            </a:lvl2pPr>
            <a:lvl3pPr marL="1143000" indent="-228600">
              <a:defRPr b="1">
                <a:latin typeface="Arial" panose="020B0604020202020204" pitchFamily="34" charset="0"/>
              </a:defRPr>
            </a:lvl3pPr>
            <a:lvl4pPr marL="1600200" indent="-228600">
              <a:defRPr b="1">
                <a:latin typeface="Arial" panose="020B0604020202020204" pitchFamily="34" charset="0"/>
              </a:defRPr>
            </a:lvl4pPr>
            <a:lvl5pPr marL="2057400" indent="-228600">
              <a:defRPr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u7</a:t>
            </a:r>
          </a:p>
        </p:txBody>
      </p:sp>
    </p:spTree>
    <p:extLst>
      <p:ext uri="{BB962C8B-B14F-4D97-AF65-F5344CB8AC3E}">
        <p14:creationId xmlns:p14="http://schemas.microsoft.com/office/powerpoint/2010/main" val="34966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A2CEFC-89F0-495B-97BC-7FE90AA0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1D91456-91E6-4347-8043-13CC280B3912}"/>
              </a:ext>
            </a:extLst>
          </p:cNvPr>
          <p:cNvSpPr txBox="1"/>
          <p:nvPr/>
        </p:nvSpPr>
        <p:spPr>
          <a:xfrm>
            <a:off x="5575665" y="725653"/>
            <a:ext cx="1374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04</a:t>
            </a:r>
            <a:endParaRPr lang="zh-CN" altLang="en-US" sz="6000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4842618-F815-4BBB-A1F4-E6928EDC1068}"/>
              </a:ext>
            </a:extLst>
          </p:cNvPr>
          <p:cNvGrpSpPr/>
          <p:nvPr/>
        </p:nvGrpSpPr>
        <p:grpSpPr>
          <a:xfrm>
            <a:off x="5446916" y="699096"/>
            <a:ext cx="1298168" cy="1068776"/>
            <a:chOff x="5481644" y="793215"/>
            <a:chExt cx="1228712" cy="1136848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B1FBB74-FA65-44A6-8850-7955B03A3818}"/>
                </a:ext>
              </a:extLst>
            </p:cNvPr>
            <p:cNvCxnSpPr/>
            <p:nvPr/>
          </p:nvCxnSpPr>
          <p:spPr>
            <a:xfrm flipH="1">
              <a:off x="5481644" y="793215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670ADD-3367-42FC-ADCA-690427E120EA}"/>
                </a:ext>
              </a:extLst>
            </p:cNvPr>
            <p:cNvCxnSpPr/>
            <p:nvPr/>
          </p:nvCxnSpPr>
          <p:spPr>
            <a:xfrm flipH="1">
              <a:off x="6390867" y="1456338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30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A2CEFC-89F0-495B-97BC-7FE90AA0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84D8B-9A1E-463E-9827-AE012B74A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465" y="2016500"/>
            <a:ext cx="7620000" cy="110799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6600" b="1" dirty="0">
                <a:solidFill>
                  <a:srgbClr val="FF0000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0468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梯形 1">
            <a:extLst>
              <a:ext uri="{FF2B5EF4-FFF2-40B4-BE49-F238E27FC236}">
                <a16:creationId xmlns:a16="http://schemas.microsoft.com/office/drawing/2014/main" id="{F987D7D1-5690-475B-BD0D-4674B3D25719}"/>
              </a:ext>
            </a:extLst>
          </p:cNvPr>
          <p:cNvSpPr/>
          <p:nvPr/>
        </p:nvSpPr>
        <p:spPr>
          <a:xfrm flipV="1">
            <a:off x="0" y="0"/>
            <a:ext cx="12192000" cy="797442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37" name="组合 5">
            <a:extLst>
              <a:ext uri="{FF2B5EF4-FFF2-40B4-BE49-F238E27FC236}">
                <a16:creationId xmlns:a16="http://schemas.microsoft.com/office/drawing/2014/main" id="{AAE99184-F8F4-452D-B5EC-23AEEC0DB0A6}"/>
              </a:ext>
            </a:extLst>
          </p:cNvPr>
          <p:cNvGrpSpPr/>
          <p:nvPr/>
        </p:nvGrpSpPr>
        <p:grpSpPr>
          <a:xfrm>
            <a:off x="127000" y="-1691"/>
            <a:ext cx="11976096" cy="833626"/>
            <a:chOff x="3802275" y="-22957"/>
            <a:chExt cx="4589916" cy="833626"/>
          </a:xfrm>
        </p:grpSpPr>
        <p:sp>
          <p:nvSpPr>
            <p:cNvPr id="39" name="文本框 2">
              <a:extLst>
                <a:ext uri="{FF2B5EF4-FFF2-40B4-BE49-F238E27FC236}">
                  <a16:creationId xmlns:a16="http://schemas.microsoft.com/office/drawing/2014/main" id="{D534B8B7-2D25-4E5B-A1AC-6B454612B7E4}"/>
                </a:ext>
              </a:extLst>
            </p:cNvPr>
            <p:cNvSpPr txBox="1"/>
            <p:nvPr/>
          </p:nvSpPr>
          <p:spPr>
            <a:xfrm>
              <a:off x="4104051" y="-22957"/>
              <a:ext cx="4000965" cy="83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4000" b="1" kern="0" dirty="0">
                  <a:solidFill>
                    <a:srgbClr val="FFFF00"/>
                  </a:solidFill>
                  <a:latin typeface="#9Slide04 Old Standard TT" panose="00000500000000000000" pitchFamily="2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LUYỆN TẬP</a:t>
              </a:r>
              <a:endParaRPr lang="zh-CN" altLang="en-US" sz="4000" b="1" kern="0" dirty="0">
                <a:solidFill>
                  <a:srgbClr val="FFFF00"/>
                </a:solidFill>
                <a:latin typeface="#9Slide04 Old Standard TT" panose="00000500000000000000" pitchFamily="2" charset="0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pic>
          <p:nvPicPr>
            <p:cNvPr id="44" name="图片 3">
              <a:extLst>
                <a:ext uri="{FF2B5EF4-FFF2-40B4-BE49-F238E27FC236}">
                  <a16:creationId xmlns:a16="http://schemas.microsoft.com/office/drawing/2014/main" id="{B0DD37E7-BB02-49DD-958A-53283E9D8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8139089" y="42532"/>
              <a:ext cx="253102" cy="587524"/>
            </a:xfrm>
            <a:prstGeom prst="rect">
              <a:avLst/>
            </a:prstGeom>
          </p:spPr>
        </p:pic>
        <p:pic>
          <p:nvPicPr>
            <p:cNvPr id="45" name="图片 4">
              <a:extLst>
                <a:ext uri="{FF2B5EF4-FFF2-40B4-BE49-F238E27FC236}">
                  <a16:creationId xmlns:a16="http://schemas.microsoft.com/office/drawing/2014/main" id="{9F6C8D4C-887A-407F-890B-6055FA668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253102" cy="641950"/>
            </a:xfrm>
            <a:prstGeom prst="rect">
              <a:avLst/>
            </a:prstGeom>
          </p:spPr>
        </p:pic>
      </p:grpSp>
      <p:sp>
        <p:nvSpPr>
          <p:cNvPr id="46" name="TextBox 9">
            <a:extLst>
              <a:ext uri="{FF2B5EF4-FFF2-40B4-BE49-F238E27FC236}">
                <a16:creationId xmlns:a16="http://schemas.microsoft.com/office/drawing/2014/main" id="{A299285F-C464-41F2-9FDE-FE5BD1A0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6051550"/>
            <a:ext cx="190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6F36CA0-B29D-4F51-9709-CFD96E70C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26262"/>
              </p:ext>
            </p:extLst>
          </p:nvPr>
        </p:nvGraphicFramePr>
        <p:xfrm>
          <a:off x="1484313" y="1614488"/>
          <a:ext cx="7715250" cy="486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02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màn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soong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caay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endParaRPr lang="vi-VN" sz="2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coong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keenh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endParaRPr lang="vi-VN" sz="2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huwng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dduwowng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nhieen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endParaRPr lang="vi-VN" sz="2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xông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xêng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luaan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phieen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902">
                <a:tc>
                  <a:txBody>
                    <a:bodyPr/>
                    <a:lstStyle/>
                    <a:p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tc>
                  <a:txBody>
                    <a:bodyPr/>
                    <a:lstStyle/>
                    <a:p>
                      <a:r>
                        <a:rPr lang="en-US" sz="2300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đong</a:t>
                      </a:r>
                      <a:r>
                        <a:rPr lang="en-US" sz="2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endParaRPr lang="vi-VN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B5860E-4227-470E-9EFA-79D1ABB5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2509838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76EA2A-4AF4-431C-93F5-D29AD8B25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2900363"/>
            <a:ext cx="1528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kênh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78E2DD-CF8E-4AAC-8BE7-1C00960DA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3367088"/>
            <a:ext cx="865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078D7F-DCF2-4A23-994C-FCBC2FB20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3867150"/>
            <a:ext cx="171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caay xawng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F7F30E-59CF-4DB6-ABA4-967A6C49B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4295775"/>
            <a:ext cx="184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 nhiên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CA2B46-7B81-4388-AD5B-94B76E51F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468630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 xeeng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01EBA9-4E3C-4E4B-8FBD-5BB88221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5153025"/>
            <a:ext cx="224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Sown duwowng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5C1233-E492-4193-B869-6C145BAB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5543550"/>
            <a:ext cx="157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 phiên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6C3A4E-D532-4344-9E88-62BDB402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6043613"/>
            <a:ext cx="3171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caay cao ddong dduwa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239AE6-C723-437F-8138-4F4E13C97A60}"/>
              </a:ext>
            </a:extLst>
          </p:cNvPr>
          <p:cNvSpPr txBox="1"/>
          <p:nvPr/>
        </p:nvSpPr>
        <p:spPr>
          <a:xfrm>
            <a:off x="342900" y="982147"/>
            <a:ext cx="1021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91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l0031">
            <a:extLst>
              <a:ext uri="{FF2B5EF4-FFF2-40B4-BE49-F238E27FC236}">
                <a16:creationId xmlns:a16="http://schemas.microsoft.com/office/drawing/2014/main" id="{14F5BB99-2C2D-4503-942F-6894D549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A47AA9-34AE-4DB2-9610-7F5C2633BEEB}"/>
              </a:ext>
            </a:extLst>
          </p:cNvPr>
          <p:cNvSpPr/>
          <p:nvPr/>
        </p:nvSpPr>
        <p:spPr>
          <a:xfrm>
            <a:off x="1905000" y="1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Kính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quý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thầy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cô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giáo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mạnh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khỏe</a:t>
            </a:r>
            <a:endParaRPr lang="en-US" sz="54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504CA-D9BC-43B6-BFF7-05B4500BBA16}"/>
              </a:ext>
            </a:extLst>
          </p:cNvPr>
          <p:cNvSpPr/>
          <p:nvPr/>
        </p:nvSpPr>
        <p:spPr>
          <a:xfrm>
            <a:off x="2120470" y="4833157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các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em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chăm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ngoan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học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tốt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! </a:t>
            </a:r>
          </a:p>
        </p:txBody>
      </p:sp>
    </p:spTree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5AFE0B-B414-496B-927C-15D5F0C0A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3" y="1099596"/>
            <a:ext cx="3756025" cy="422369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11D78F7-07D7-4190-B0FE-7E1B4C34FA0C}"/>
              </a:ext>
            </a:extLst>
          </p:cNvPr>
          <p:cNvSpPr txBox="1"/>
          <p:nvPr/>
        </p:nvSpPr>
        <p:spPr>
          <a:xfrm>
            <a:off x="5632142" y="1444458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Ôn</a:t>
            </a:r>
            <a:r>
              <a:rPr lang="en-US" altLang="zh-CN" sz="4000" dirty="0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 </a:t>
            </a:r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bài</a:t>
            </a:r>
            <a:r>
              <a:rPr lang="en-US" altLang="zh-CN" sz="4000" dirty="0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 </a:t>
            </a:r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cũ</a:t>
            </a:r>
            <a:endParaRPr lang="zh-CN" altLang="en-US" sz="4000" dirty="0">
              <a:solidFill>
                <a:srgbClr val="006600"/>
              </a:solidFill>
              <a:latin typeface="#9Slide03 Arima Madurai Black" panose="00000A00000000000000" pitchFamily="2" charset="0"/>
              <a:ea typeface="zihun35hao-jindianyahei" panose="00000500000000000000" pitchFamily="2" charset="-122"/>
              <a:cs typeface="#9Slide03 Arima Madurai Black" panose="00000A00000000000000" pitchFamily="2" charset="0"/>
              <a:sym typeface="zihun35hao-jindianyahei" panose="000005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CE5B1E0-0C01-4B43-A689-7800CB4FB1B6}"/>
              </a:ext>
            </a:extLst>
          </p:cNvPr>
          <p:cNvSpPr txBox="1"/>
          <p:nvPr/>
        </p:nvSpPr>
        <p:spPr>
          <a:xfrm>
            <a:off x="5632142" y="2528957"/>
            <a:ext cx="6672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Giới</a:t>
            </a:r>
            <a:r>
              <a:rPr lang="en-US" altLang="zh-CN" sz="4000" dirty="0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 </a:t>
            </a:r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thiệu</a:t>
            </a:r>
            <a:r>
              <a:rPr lang="en-US" altLang="zh-CN" sz="4000" dirty="0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 </a:t>
            </a:r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phần</a:t>
            </a:r>
            <a:r>
              <a:rPr lang="en-US" altLang="zh-CN" sz="4000" dirty="0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 </a:t>
            </a:r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mềm</a:t>
            </a:r>
            <a:r>
              <a:rPr lang="en-US" altLang="zh-CN" sz="4000" dirty="0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 </a:t>
            </a:r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Unikey</a:t>
            </a:r>
            <a:endParaRPr lang="zh-CN" altLang="en-US" sz="4000" dirty="0">
              <a:solidFill>
                <a:srgbClr val="006600"/>
              </a:solidFill>
              <a:latin typeface="#9Slide03 Arima Madurai Black" panose="00000A00000000000000" pitchFamily="2" charset="0"/>
              <a:ea typeface="zihun35hao-jindianyahei" panose="00000500000000000000" pitchFamily="2" charset="-122"/>
              <a:cs typeface="#9Slide03 Arima Madurai Black" panose="00000A00000000000000" pitchFamily="2" charset="0"/>
              <a:sym typeface="zihun35hao-jindianyahei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B054302-4299-48B4-87CB-032D9961ACCA}"/>
              </a:ext>
            </a:extLst>
          </p:cNvPr>
          <p:cNvSpPr txBox="1"/>
          <p:nvPr/>
        </p:nvSpPr>
        <p:spPr>
          <a:xfrm>
            <a:off x="5517720" y="3614242"/>
            <a:ext cx="3254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Gõ</a:t>
            </a:r>
            <a:r>
              <a:rPr lang="en-US" altLang="zh-CN" sz="4000" dirty="0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 </a:t>
            </a:r>
            <a:r>
              <a:rPr lang="en-US" altLang="zh-CN" sz="4000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kiểu</a:t>
            </a:r>
            <a:r>
              <a:rPr lang="en-US" altLang="zh-CN" sz="4000" dirty="0">
                <a:solidFill>
                  <a:srgbClr val="006600"/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  <a:sym typeface="zihun35hao-jindianyahei" panose="00000500000000000000" pitchFamily="2" charset="-122"/>
              </a:rPr>
              <a:t> Telex</a:t>
            </a:r>
            <a:endParaRPr lang="zh-CN" altLang="en-US" sz="4000" dirty="0">
              <a:solidFill>
                <a:srgbClr val="006600"/>
              </a:solidFill>
              <a:latin typeface="#9Slide03 Arima Madurai Black" panose="00000A00000000000000" pitchFamily="2" charset="0"/>
              <a:ea typeface="zihun35hao-jindianyahei" panose="00000500000000000000" pitchFamily="2" charset="-122"/>
              <a:cs typeface="#9Slide03 Arima Madurai Black" panose="00000A00000000000000" pitchFamily="2" charset="0"/>
              <a:sym typeface="zihun35hao-jindianyahei" panose="00000500000000000000" pitchFamily="2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0A03699-FB41-4103-A9C9-58AAE8C603F1}"/>
              </a:ext>
            </a:extLst>
          </p:cNvPr>
          <p:cNvGrpSpPr/>
          <p:nvPr/>
        </p:nvGrpSpPr>
        <p:grpSpPr>
          <a:xfrm flipH="1">
            <a:off x="4156318" y="0"/>
            <a:ext cx="1143000" cy="6858000"/>
            <a:chOff x="6324600" y="0"/>
            <a:chExt cx="1143000" cy="6858000"/>
          </a:xfrm>
        </p:grpSpPr>
        <p:sp>
          <p:nvSpPr>
            <p:cNvPr id="13" name="弧形 12">
              <a:extLst>
                <a:ext uri="{FF2B5EF4-FFF2-40B4-BE49-F238E27FC236}">
                  <a16:creationId xmlns:a16="http://schemas.microsoft.com/office/drawing/2014/main" id="{9D08411F-1295-4E2D-92FF-D2B8EB0379E4}"/>
                </a:ext>
              </a:extLst>
            </p:cNvPr>
            <p:cNvSpPr/>
            <p:nvPr/>
          </p:nvSpPr>
          <p:spPr>
            <a:xfrm>
              <a:off x="6324600" y="1143000"/>
              <a:ext cx="1143000" cy="114300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87C18B93-DF0C-4202-B2BE-133FF17B773A}"/>
                </a:ext>
              </a:extLst>
            </p:cNvPr>
            <p:cNvSpPr/>
            <p:nvPr/>
          </p:nvSpPr>
          <p:spPr>
            <a:xfrm>
              <a:off x="6324600" y="2286000"/>
              <a:ext cx="1143000" cy="114300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D371A8A9-56F1-4150-BBC4-BB5E7195CEF4}"/>
                </a:ext>
              </a:extLst>
            </p:cNvPr>
            <p:cNvSpPr/>
            <p:nvPr/>
          </p:nvSpPr>
          <p:spPr>
            <a:xfrm>
              <a:off x="6324600" y="3429000"/>
              <a:ext cx="1143000" cy="114300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4FD40210-718F-4925-89CD-ED7592DB144B}"/>
                </a:ext>
              </a:extLst>
            </p:cNvPr>
            <p:cNvSpPr/>
            <p:nvPr/>
          </p:nvSpPr>
          <p:spPr>
            <a:xfrm>
              <a:off x="6324600" y="4572000"/>
              <a:ext cx="1143000" cy="1143000"/>
            </a:xfrm>
            <a:prstGeom prst="arc">
              <a:avLst>
                <a:gd name="adj1" fmla="val 16200000"/>
                <a:gd name="adj2" fmla="val 5400000"/>
              </a:avLst>
            </a:prstGeom>
            <a:ln w="28575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A8BEF0A-05DD-4264-84E1-A0DCA8620B36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6896100" y="0"/>
              <a:ext cx="12700" cy="1143000"/>
            </a:xfrm>
            <a:prstGeom prst="line">
              <a:avLst/>
            </a:prstGeom>
            <a:ln w="28575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D2470B6-3B16-493B-A589-FF94E2474816}"/>
                </a:ext>
              </a:extLst>
            </p:cNvPr>
            <p:cNvCxnSpPr/>
            <p:nvPr/>
          </p:nvCxnSpPr>
          <p:spPr>
            <a:xfrm flipV="1">
              <a:off x="6896100" y="5715000"/>
              <a:ext cx="12700" cy="1143000"/>
            </a:xfrm>
            <a:prstGeom prst="line">
              <a:avLst/>
            </a:prstGeom>
            <a:ln w="28575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2DACD2A4-12AE-4B85-8856-26E6EF88E139}"/>
              </a:ext>
            </a:extLst>
          </p:cNvPr>
          <p:cNvSpPr txBox="1"/>
          <p:nvPr/>
        </p:nvSpPr>
        <p:spPr>
          <a:xfrm flipH="1">
            <a:off x="4297617" y="1347857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4400" dirty="0">
                <a:solidFill>
                  <a:srgbClr val="006600"/>
                </a:solidFill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01</a:t>
            </a:r>
            <a:endParaRPr lang="zh-CN" altLang="en-US" sz="4400" dirty="0">
              <a:solidFill>
                <a:srgbClr val="006600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9DFF664-4DAB-484C-BB21-AD412192F7B6}"/>
              </a:ext>
            </a:extLst>
          </p:cNvPr>
          <p:cNvSpPr txBox="1"/>
          <p:nvPr/>
        </p:nvSpPr>
        <p:spPr>
          <a:xfrm flipH="1">
            <a:off x="4213536" y="2490857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4400" dirty="0">
                <a:solidFill>
                  <a:srgbClr val="006600"/>
                </a:solidFill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02</a:t>
            </a:r>
            <a:endParaRPr lang="zh-CN" altLang="en-US" sz="4400" dirty="0">
              <a:solidFill>
                <a:srgbClr val="006600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BCF1898-1B86-4FD6-8AE7-94CD9A65520C}"/>
              </a:ext>
            </a:extLst>
          </p:cNvPr>
          <p:cNvSpPr txBox="1"/>
          <p:nvPr/>
        </p:nvSpPr>
        <p:spPr>
          <a:xfrm flipH="1">
            <a:off x="4213536" y="3633857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4400" dirty="0">
                <a:solidFill>
                  <a:srgbClr val="006600"/>
                </a:solidFill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03</a:t>
            </a:r>
            <a:endParaRPr lang="zh-CN" altLang="en-US" sz="4400" dirty="0">
              <a:solidFill>
                <a:srgbClr val="006600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BC9DFC8-70A1-495F-B0DF-8AC9FE299BB3}"/>
              </a:ext>
            </a:extLst>
          </p:cNvPr>
          <p:cNvSpPr txBox="1"/>
          <p:nvPr/>
        </p:nvSpPr>
        <p:spPr>
          <a:xfrm flipH="1">
            <a:off x="4145216" y="4776857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4400" dirty="0">
                <a:solidFill>
                  <a:srgbClr val="006600"/>
                </a:solidFill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04</a:t>
            </a:r>
            <a:endParaRPr lang="zh-CN" altLang="en-US" sz="4400" dirty="0">
              <a:solidFill>
                <a:srgbClr val="006600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666884D-D08F-4D04-B6AF-CB6055108C4E}"/>
              </a:ext>
            </a:extLst>
          </p:cNvPr>
          <p:cNvCxnSpPr/>
          <p:nvPr/>
        </p:nvCxnSpPr>
        <p:spPr>
          <a:xfrm>
            <a:off x="5026998" y="1725256"/>
            <a:ext cx="63500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401E9656-3B1F-4466-8616-0E8B12995C74}"/>
              </a:ext>
            </a:extLst>
          </p:cNvPr>
          <p:cNvCxnSpPr/>
          <p:nvPr/>
        </p:nvCxnSpPr>
        <p:spPr>
          <a:xfrm>
            <a:off x="5026998" y="2868256"/>
            <a:ext cx="63500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7EF522F-EA4A-4CEA-B4AB-5E5FD01FFC0B}"/>
              </a:ext>
            </a:extLst>
          </p:cNvPr>
          <p:cNvCxnSpPr/>
          <p:nvPr/>
        </p:nvCxnSpPr>
        <p:spPr>
          <a:xfrm>
            <a:off x="5026998" y="3984786"/>
            <a:ext cx="63500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DC015F0-74AC-4ADC-BD4A-C53C89A94042}"/>
              </a:ext>
            </a:extLst>
          </p:cNvPr>
          <p:cNvCxnSpPr/>
          <p:nvPr/>
        </p:nvCxnSpPr>
        <p:spPr>
          <a:xfrm>
            <a:off x="5026998" y="5159068"/>
            <a:ext cx="63500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4">
            <a:extLst>
              <a:ext uri="{FF2B5EF4-FFF2-40B4-BE49-F238E27FC236}">
                <a16:creationId xmlns:a16="http://schemas.microsoft.com/office/drawing/2014/main" id="{D14731A0-3EFE-4D06-9329-06CE4C555700}"/>
              </a:ext>
            </a:extLst>
          </p:cNvPr>
          <p:cNvSpPr txBox="1"/>
          <p:nvPr/>
        </p:nvSpPr>
        <p:spPr>
          <a:xfrm>
            <a:off x="5446098" y="4827657"/>
            <a:ext cx="2831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just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zihun35hao-jindianyahei" panose="00000500000000000000" pitchFamily="2" charset="-122"/>
                <a:cs typeface="#9Slide03 Arima Madurai Black" panose="00000A00000000000000" pitchFamily="2" charset="0"/>
              </a:defRPr>
            </a:lvl1pPr>
          </a:lstStyle>
          <a:p>
            <a:r>
              <a:rPr lang="en-US" altLang="zh-CN" dirty="0" err="1">
                <a:solidFill>
                  <a:srgbClr val="006600"/>
                </a:solidFill>
                <a:sym typeface="zihun35hao-jindianyahei" panose="00000500000000000000" pitchFamily="2" charset="-122"/>
              </a:rPr>
              <a:t>Gõ</a:t>
            </a:r>
            <a:r>
              <a:rPr lang="en-US" altLang="zh-CN" dirty="0">
                <a:solidFill>
                  <a:srgbClr val="006600"/>
                </a:solidFill>
                <a:sym typeface="zihun35hao-jindianyahe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6600"/>
                </a:solidFill>
                <a:sym typeface="zihun35hao-jindianyahei" panose="00000500000000000000" pitchFamily="2" charset="-122"/>
              </a:rPr>
              <a:t>kiểu</a:t>
            </a:r>
            <a:r>
              <a:rPr lang="en-US" altLang="zh-CN" dirty="0">
                <a:solidFill>
                  <a:srgbClr val="006600"/>
                </a:solidFill>
                <a:sym typeface="zihun35hao-jindianyahei" panose="00000500000000000000" pitchFamily="2" charset="-122"/>
              </a:rPr>
              <a:t> </a:t>
            </a:r>
            <a:r>
              <a:rPr lang="en-US" altLang="zh-CN" dirty="0" err="1">
                <a:solidFill>
                  <a:srgbClr val="006600"/>
                </a:solidFill>
                <a:sym typeface="zihun35hao-jindianyahei" panose="00000500000000000000" pitchFamily="2" charset="-122"/>
              </a:rPr>
              <a:t>Vni</a:t>
            </a:r>
            <a:endParaRPr lang="zh-CN" altLang="en-US" dirty="0">
              <a:solidFill>
                <a:srgbClr val="006600"/>
              </a:solidFill>
              <a:sym typeface="zihun35hao-jindianyahe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465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A2CEFC-89F0-495B-97BC-7FE90AA0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1D91456-91E6-4347-8043-13CC280B3912}"/>
              </a:ext>
            </a:extLst>
          </p:cNvPr>
          <p:cNvSpPr txBox="1"/>
          <p:nvPr/>
        </p:nvSpPr>
        <p:spPr>
          <a:xfrm>
            <a:off x="5641389" y="725653"/>
            <a:ext cx="1026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01</a:t>
            </a:r>
            <a:endParaRPr lang="zh-CN" altLang="en-US" sz="6000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4842618-F815-4BBB-A1F4-E6928EDC1068}"/>
              </a:ext>
            </a:extLst>
          </p:cNvPr>
          <p:cNvGrpSpPr/>
          <p:nvPr/>
        </p:nvGrpSpPr>
        <p:grpSpPr>
          <a:xfrm>
            <a:off x="5446916" y="699096"/>
            <a:ext cx="1298168" cy="1068776"/>
            <a:chOff x="5481644" y="793215"/>
            <a:chExt cx="1228712" cy="1136848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B1FBB74-FA65-44A6-8850-7955B03A3818}"/>
                </a:ext>
              </a:extLst>
            </p:cNvPr>
            <p:cNvCxnSpPr/>
            <p:nvPr/>
          </p:nvCxnSpPr>
          <p:spPr>
            <a:xfrm flipH="1">
              <a:off x="5481644" y="793215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670ADD-3367-42FC-ADCA-690427E120EA}"/>
                </a:ext>
              </a:extLst>
            </p:cNvPr>
            <p:cNvCxnSpPr/>
            <p:nvPr/>
          </p:nvCxnSpPr>
          <p:spPr>
            <a:xfrm flipH="1">
              <a:off x="6390867" y="1456338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11A917F-01A4-4B42-B853-6D6D03AC0666}"/>
              </a:ext>
            </a:extLst>
          </p:cNvPr>
          <p:cNvSpPr/>
          <p:nvPr/>
        </p:nvSpPr>
        <p:spPr>
          <a:xfrm>
            <a:off x="3809405" y="2190802"/>
            <a:ext cx="39501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" panose="02000000000000000000" pitchFamily="2" charset="0"/>
              </a:rPr>
              <a:t>ÔN BÀI CŨ</a:t>
            </a:r>
            <a:endParaRPr lang="en-US" sz="66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5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1803400" y="0"/>
            <a:ext cx="8115300" cy="797442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273300" y="65562"/>
            <a:ext cx="7404102" cy="641950"/>
            <a:chOff x="3802275" y="8482"/>
            <a:chExt cx="5041536" cy="6419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8299014" y="47879"/>
              <a:ext cx="544797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544797" cy="64195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24A09-DB9D-4473-8142-1D132974067B}"/>
              </a:ext>
            </a:extLst>
          </p:cNvPr>
          <p:cNvSpPr/>
          <p:nvPr/>
        </p:nvSpPr>
        <p:spPr>
          <a:xfrm>
            <a:off x="4215889" y="-26110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" panose="02000000000000000000" pitchFamily="2" charset="0"/>
              </a:rPr>
              <a:t>ÔN BÀI CŨ</a:t>
            </a:r>
            <a:endParaRPr lang="en-US" sz="54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mple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4C6617-4D20-4DD1-A8AB-AE4BF8518D91}"/>
              </a:ext>
            </a:extLst>
          </p:cNvPr>
          <p:cNvSpPr/>
          <p:nvPr/>
        </p:nvSpPr>
        <p:spPr>
          <a:xfrm>
            <a:off x="7262813" y="5105400"/>
            <a:ext cx="762000" cy="6096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6D3685C4-1B2F-4F46-99FA-ED8E7044B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373188"/>
            <a:ext cx="1141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1: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biểu tượng của phần mềm soạn thảo văn bản?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DE74505-C125-4114-88CA-2425596D628D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3360738"/>
            <a:ext cx="1974850" cy="2179637"/>
            <a:chOff x="2208212" y="2854325"/>
            <a:chExt cx="1974985" cy="2179340"/>
          </a:xfrm>
        </p:grpSpPr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E377EE2C-F604-4A0D-84D2-2D3680826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212" y="2854325"/>
              <a:ext cx="1974985" cy="171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913FE210-D676-4252-BBAE-B6EABDEE2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213" y="4572000"/>
              <a:ext cx="19129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3" name="Group 8">
            <a:extLst>
              <a:ext uri="{FF2B5EF4-FFF2-40B4-BE49-F238E27FC236}">
                <a16:creationId xmlns:a16="http://schemas.microsoft.com/office/drawing/2014/main" id="{4A3C34CA-E571-479D-A770-A71BBF6BEF68}"/>
              </a:ext>
            </a:extLst>
          </p:cNvPr>
          <p:cNvGrpSpPr>
            <a:grpSpLocks/>
          </p:cNvGrpSpPr>
          <p:nvPr/>
        </p:nvGrpSpPr>
        <p:grpSpPr bwMode="auto">
          <a:xfrm>
            <a:off x="6618288" y="3313113"/>
            <a:ext cx="2006600" cy="2265362"/>
            <a:chOff x="6669087" y="2551112"/>
            <a:chExt cx="2006600" cy="2265363"/>
          </a:xfrm>
        </p:grpSpPr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BD415F56-EE7C-43A5-AF00-152383F83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3155" y="4354749"/>
              <a:ext cx="1954212" cy="46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id="{17CFE33E-187D-4525-9F2A-2B3EB5A8A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087" y="2551112"/>
              <a:ext cx="2006600" cy="172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3">
            <a:extLst>
              <a:ext uri="{FF2B5EF4-FFF2-40B4-BE49-F238E27FC236}">
                <a16:creationId xmlns:a16="http://schemas.microsoft.com/office/drawing/2014/main" id="{1A938B22-7355-402D-8904-32A12D1A9FFE}"/>
              </a:ext>
            </a:extLst>
          </p:cNvPr>
          <p:cNvGrpSpPr>
            <a:grpSpLocks/>
          </p:cNvGrpSpPr>
          <p:nvPr/>
        </p:nvGrpSpPr>
        <p:grpSpPr bwMode="auto">
          <a:xfrm>
            <a:off x="4090988" y="3290888"/>
            <a:ext cx="1962150" cy="2265362"/>
            <a:chOff x="4597401" y="2844800"/>
            <a:chExt cx="1962149" cy="2265065"/>
          </a:xfrm>
        </p:grpSpPr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F143D700-0059-432F-A92F-5E4F0B214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7401" y="4648200"/>
              <a:ext cx="1962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D3223C76-5576-457A-BDE9-1AF0C7B66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13" y="2844800"/>
              <a:ext cx="1839912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2D849CE6-ECBB-44E9-B563-383A5D53E117}"/>
              </a:ext>
            </a:extLst>
          </p:cNvPr>
          <p:cNvGrpSpPr>
            <a:grpSpLocks/>
          </p:cNvGrpSpPr>
          <p:nvPr/>
        </p:nvGrpSpPr>
        <p:grpSpPr bwMode="auto">
          <a:xfrm>
            <a:off x="9240838" y="3243263"/>
            <a:ext cx="1954212" cy="2312987"/>
            <a:chOff x="9291637" y="2481261"/>
            <a:chExt cx="1954212" cy="2313478"/>
          </a:xfrm>
        </p:grpSpPr>
        <p:pic>
          <p:nvPicPr>
            <p:cNvPr id="30" name="Picture 1">
              <a:extLst>
                <a:ext uri="{FF2B5EF4-FFF2-40B4-BE49-F238E27FC236}">
                  <a16:creationId xmlns:a16="http://schemas.microsoft.com/office/drawing/2014/main" id="{70532127-89A6-470D-AB07-E65CF6046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6" t="24001" r="66943" b="65582"/>
            <a:stretch>
              <a:fillRect/>
            </a:stretch>
          </p:blipFill>
          <p:spPr bwMode="auto">
            <a:xfrm>
              <a:off x="9313435" y="2481261"/>
              <a:ext cx="1666576" cy="185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BE76E886-C0A6-4D65-B5BB-ACB6CDE7C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1637" y="4333013"/>
              <a:ext cx="1954212" cy="46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5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1803400" y="0"/>
            <a:ext cx="8115300" cy="797442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273300" y="65562"/>
            <a:ext cx="7404102" cy="641950"/>
            <a:chOff x="3802275" y="8482"/>
            <a:chExt cx="5041536" cy="6419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8299014" y="47879"/>
              <a:ext cx="544797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544797" cy="64195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24A09-DB9D-4473-8142-1D132974067B}"/>
              </a:ext>
            </a:extLst>
          </p:cNvPr>
          <p:cNvSpPr/>
          <p:nvPr/>
        </p:nvSpPr>
        <p:spPr>
          <a:xfrm>
            <a:off x="4215889" y="-26110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" panose="02000000000000000000" pitchFamily="2" charset="0"/>
              </a:rPr>
              <a:t>ÔN BÀI CŨ</a:t>
            </a:r>
            <a:endParaRPr lang="en-US" sz="54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mple" panose="02000000000000000000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CC81022-C2DC-4807-95F7-4899400CFBBD}"/>
              </a:ext>
            </a:extLst>
          </p:cNvPr>
          <p:cNvSpPr/>
          <p:nvPr/>
        </p:nvSpPr>
        <p:spPr>
          <a:xfrm>
            <a:off x="3275013" y="4914900"/>
            <a:ext cx="609600" cy="6096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47C05A43-E8B9-40F0-8989-3BCD59B5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550988"/>
            <a:ext cx="10972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0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2: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xuống dòng và bắt đầu đoạn văn bản mới em nhấn phím nào dưới đây?</a:t>
            </a: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31397901-CD3F-4FBA-A0CD-DB76E945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3405188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Caps Lock </a:t>
            </a:r>
          </a:p>
        </p:txBody>
      </p:sp>
      <p:sp>
        <p:nvSpPr>
          <p:cNvPr id="47" name="Text Box 14">
            <a:extLst>
              <a:ext uri="{FF2B5EF4-FFF2-40B4-BE49-F238E27FC236}">
                <a16:creationId xmlns:a16="http://schemas.microsoft.com/office/drawing/2014/main" id="{6C55EC9C-7C12-4A65-9CB2-A9BAE2C37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5" y="3436938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Shift </a:t>
            </a:r>
          </a:p>
        </p:txBody>
      </p:sp>
      <p:sp>
        <p:nvSpPr>
          <p:cNvPr id="48" name="Text Box 15">
            <a:extLst>
              <a:ext uri="{FF2B5EF4-FFF2-40B4-BE49-F238E27FC236}">
                <a16:creationId xmlns:a16="http://schemas.microsoft.com/office/drawing/2014/main" id="{BB1A27C5-4707-4BE6-A988-49C542B6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4852988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Enter </a:t>
            </a:r>
          </a:p>
        </p:txBody>
      </p:sp>
      <p:sp>
        <p:nvSpPr>
          <p:cNvPr id="49" name="Text Box 16">
            <a:extLst>
              <a:ext uri="{FF2B5EF4-FFF2-40B4-BE49-F238E27FC236}">
                <a16:creationId xmlns:a16="http://schemas.microsoft.com/office/drawing/2014/main" id="{378F6574-4860-435F-8124-B8BEA8FC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5" y="4808538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Tabs</a:t>
            </a:r>
          </a:p>
        </p:txBody>
      </p:sp>
    </p:spTree>
    <p:extLst>
      <p:ext uri="{BB962C8B-B14F-4D97-AF65-F5344CB8AC3E}">
        <p14:creationId xmlns:p14="http://schemas.microsoft.com/office/powerpoint/2010/main" val="982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1803400" y="0"/>
            <a:ext cx="8115300" cy="797442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273300" y="65562"/>
            <a:ext cx="7404102" cy="641950"/>
            <a:chOff x="3802275" y="8482"/>
            <a:chExt cx="5041536" cy="6419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8299014" y="47879"/>
              <a:ext cx="544797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544797" cy="64195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24A09-DB9D-4473-8142-1D132974067B}"/>
              </a:ext>
            </a:extLst>
          </p:cNvPr>
          <p:cNvSpPr/>
          <p:nvPr/>
        </p:nvSpPr>
        <p:spPr>
          <a:xfrm>
            <a:off x="4215889" y="-26110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" panose="02000000000000000000" pitchFamily="2" charset="0"/>
              </a:rPr>
              <a:t>ÔN BÀI CŨ</a:t>
            </a:r>
            <a:endParaRPr lang="en-US" sz="54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mple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4E6101-0B93-42F4-B280-0D810858E03A}"/>
              </a:ext>
            </a:extLst>
          </p:cNvPr>
          <p:cNvSpPr/>
          <p:nvPr/>
        </p:nvSpPr>
        <p:spPr>
          <a:xfrm>
            <a:off x="7300913" y="5207000"/>
            <a:ext cx="609600" cy="6096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0E90DE8-72D7-4FB5-BEAF-0F08987D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550988"/>
            <a:ext cx="1141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851E2364-9495-427C-B370-E8097C33622C}"/>
              </a:ext>
            </a:extLst>
          </p:cNvPr>
          <p:cNvGrpSpPr>
            <a:grpSpLocks/>
          </p:cNvGrpSpPr>
          <p:nvPr/>
        </p:nvGrpSpPr>
        <p:grpSpPr bwMode="auto">
          <a:xfrm>
            <a:off x="1204913" y="3378200"/>
            <a:ext cx="2362200" cy="2339975"/>
            <a:chOff x="1293812" y="2438400"/>
            <a:chExt cx="2362200" cy="2339975"/>
          </a:xfrm>
        </p:grpSpPr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9E4F8AAC-4295-4CA6-B116-F7BE84187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351" y="4316647"/>
              <a:ext cx="1912806" cy="46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7BA33A7-D9C1-450E-BDC2-871E3BE3B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3812" y="2438400"/>
              <a:ext cx="2362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0BF290B5-F342-4E65-BC95-6803256A8818}"/>
              </a:ext>
            </a:extLst>
          </p:cNvPr>
          <p:cNvGrpSpPr>
            <a:grpSpLocks/>
          </p:cNvGrpSpPr>
          <p:nvPr/>
        </p:nvGrpSpPr>
        <p:grpSpPr bwMode="auto">
          <a:xfrm>
            <a:off x="3871913" y="3530600"/>
            <a:ext cx="2209800" cy="2203450"/>
            <a:chOff x="3960812" y="2590800"/>
            <a:chExt cx="2209800" cy="2203450"/>
          </a:xfrm>
        </p:grpSpPr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FD8AE1B7-B064-4C99-A1D3-4E5830C34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788" y="4332524"/>
              <a:ext cx="1962150" cy="46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126962F6-8D05-4A9A-BACE-9255E8ADA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0812" y="2590800"/>
              <a:ext cx="22098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DFA2DB72-6066-4AAA-8C15-BB63116AB3C8}"/>
              </a:ext>
            </a:extLst>
          </p:cNvPr>
          <p:cNvGrpSpPr>
            <a:grpSpLocks/>
          </p:cNvGrpSpPr>
          <p:nvPr/>
        </p:nvGrpSpPr>
        <p:grpSpPr bwMode="auto">
          <a:xfrm>
            <a:off x="6538913" y="3454400"/>
            <a:ext cx="2209800" cy="2301875"/>
            <a:chOff x="6627812" y="2514600"/>
            <a:chExt cx="2209800" cy="2301875"/>
          </a:xfrm>
        </p:grpSpPr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D9C1EE72-15D3-4602-928C-C051C1B4A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3156" y="4354749"/>
              <a:ext cx="1954212" cy="46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370E3ADE-D296-4ED9-845D-1055C9C45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27812" y="2514600"/>
              <a:ext cx="2209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55572F59-703A-4C67-869F-58782111A1F6}"/>
              </a:ext>
            </a:extLst>
          </p:cNvPr>
          <p:cNvGrpSpPr>
            <a:grpSpLocks/>
          </p:cNvGrpSpPr>
          <p:nvPr/>
        </p:nvGrpSpPr>
        <p:grpSpPr bwMode="auto">
          <a:xfrm>
            <a:off x="9202738" y="3759200"/>
            <a:ext cx="2212975" cy="1974850"/>
            <a:chOff x="9291638" y="2819400"/>
            <a:chExt cx="2212974" cy="1974850"/>
          </a:xfrm>
        </p:grpSpPr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BD3317A8-A13B-4C7B-A553-CB2CAEACA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1638" y="4332622"/>
              <a:ext cx="1954212" cy="46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anose="05020102010507070707" pitchFamily="18" charset="2"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748F352C-6959-4401-B292-73E61D4CB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371013" y="2819400"/>
              <a:ext cx="2133599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2431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1803400" y="0"/>
            <a:ext cx="8115300" cy="797442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273300" y="65562"/>
            <a:ext cx="7404102" cy="641950"/>
            <a:chOff x="3802275" y="8482"/>
            <a:chExt cx="5041536" cy="6419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8299014" y="47879"/>
              <a:ext cx="544797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544797" cy="64195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24A09-DB9D-4473-8142-1D132974067B}"/>
              </a:ext>
            </a:extLst>
          </p:cNvPr>
          <p:cNvSpPr/>
          <p:nvPr/>
        </p:nvSpPr>
        <p:spPr>
          <a:xfrm>
            <a:off x="4215889" y="-26110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Ample" panose="02000000000000000000" pitchFamily="2" charset="0"/>
              </a:rPr>
              <a:t>ÔN BÀI CŨ</a:t>
            </a:r>
            <a:endParaRPr lang="en-US" sz="54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Ample" panose="02000000000000000000" pitchFamily="2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B6071B75-C8AD-4693-BFCE-83A685DD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" y="2449513"/>
            <a:ext cx="118602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ă, â, đ, ê, ô, ơ, ư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521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A2CEFC-89F0-495B-97BC-7FE90AA0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1D91456-91E6-4347-8043-13CC280B3912}"/>
              </a:ext>
            </a:extLst>
          </p:cNvPr>
          <p:cNvSpPr txBox="1"/>
          <p:nvPr/>
        </p:nvSpPr>
        <p:spPr>
          <a:xfrm>
            <a:off x="5575665" y="725653"/>
            <a:ext cx="1374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02</a:t>
            </a:r>
            <a:endParaRPr lang="zh-CN" altLang="en-US" sz="6000" dirty="0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4842618-F815-4BBB-A1F4-E6928EDC1068}"/>
              </a:ext>
            </a:extLst>
          </p:cNvPr>
          <p:cNvGrpSpPr/>
          <p:nvPr/>
        </p:nvGrpSpPr>
        <p:grpSpPr>
          <a:xfrm>
            <a:off x="5446916" y="699096"/>
            <a:ext cx="1298168" cy="1068776"/>
            <a:chOff x="5481644" y="793215"/>
            <a:chExt cx="1228712" cy="1136848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B1FBB74-FA65-44A6-8850-7955B03A3818}"/>
                </a:ext>
              </a:extLst>
            </p:cNvPr>
            <p:cNvCxnSpPr/>
            <p:nvPr/>
          </p:nvCxnSpPr>
          <p:spPr>
            <a:xfrm flipH="1">
              <a:off x="5481644" y="793215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670ADD-3367-42FC-ADCA-690427E120EA}"/>
                </a:ext>
              </a:extLst>
            </p:cNvPr>
            <p:cNvCxnSpPr/>
            <p:nvPr/>
          </p:nvCxnSpPr>
          <p:spPr>
            <a:xfrm flipH="1">
              <a:off x="6390867" y="1456338"/>
              <a:ext cx="319489" cy="473725"/>
            </a:xfrm>
            <a:prstGeom prst="line">
              <a:avLst/>
            </a:prstGeom>
            <a:ln w="19050">
              <a:solidFill>
                <a:srgbClr val="6192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1084CE-EA0C-465D-BEE8-06FBC02F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665" y="2338176"/>
            <a:ext cx="7620000" cy="7694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mềm</a:t>
            </a:r>
            <a:r>
              <a:rPr lang="en-US" sz="4400" b="1" dirty="0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#9Slide03 SFU Salzburg" panose="00000500000000000000" pitchFamily="2" charset="0"/>
                <a:cs typeface="Times New Roman" panose="02020603050405020304" pitchFamily="18" charset="0"/>
              </a:rPr>
              <a:t>Unikey</a:t>
            </a:r>
            <a:endParaRPr lang="en-US" sz="4400" b="1" dirty="0">
              <a:solidFill>
                <a:srgbClr val="0000FF"/>
              </a:solidFill>
              <a:latin typeface="#9Slide03 SFU Salzburg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7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1993900" y="0"/>
            <a:ext cx="8407400" cy="797442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490771" y="18559"/>
            <a:ext cx="7214323" cy="673389"/>
            <a:chOff x="3802275" y="-22957"/>
            <a:chExt cx="4589917" cy="67338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562533" y="-22957"/>
              <a:ext cx="3066944" cy="650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200" spc="600" dirty="0">
                  <a:solidFill>
                    <a:srgbClr val="FFFF00"/>
                  </a:solidFill>
                  <a:latin typeface="#9Slide03 SFU Salzburg" panose="00000500000000000000" pitchFamily="2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PHẦN MỀM UNIKEY</a:t>
              </a:r>
              <a:endParaRPr lang="zh-CN" altLang="en-US" sz="3200" spc="600" dirty="0">
                <a:solidFill>
                  <a:srgbClr val="FFFF00"/>
                </a:solidFill>
                <a:latin typeface="#9Slide03 SFU Salzburg" panose="00000500000000000000" pitchFamily="2" charset="0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958199" y="42532"/>
              <a:ext cx="433993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346442" cy="641950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16A6CC10-8EF5-43C6-8848-CB6E0F71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689656"/>
            <a:ext cx="1380519" cy="15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FB79FD2C-16A7-405C-B66E-EC01CB641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26" y="1249418"/>
            <a:ext cx="5088929" cy="239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ED60E3DF-B8E1-4CAB-9D74-56F6D3B1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7" y="3964305"/>
            <a:ext cx="5188535" cy="241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92585BA5-084A-4423-913A-7F53DA429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06" y="3934409"/>
            <a:ext cx="5172895" cy="240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Up Arrow 4">
            <a:extLst>
              <a:ext uri="{FF2B5EF4-FFF2-40B4-BE49-F238E27FC236}">
                <a16:creationId xmlns:a16="http://schemas.microsoft.com/office/drawing/2014/main" id="{3F472E13-28C3-4B87-A7F7-87784FF6D3DA}"/>
              </a:ext>
            </a:extLst>
          </p:cNvPr>
          <p:cNvSpPr/>
          <p:nvPr/>
        </p:nvSpPr>
        <p:spPr>
          <a:xfrm rot="19133388">
            <a:off x="6269992" y="2226367"/>
            <a:ext cx="292683" cy="60610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Up Arrow 9">
            <a:extLst>
              <a:ext uri="{FF2B5EF4-FFF2-40B4-BE49-F238E27FC236}">
                <a16:creationId xmlns:a16="http://schemas.microsoft.com/office/drawing/2014/main" id="{975A9503-0694-42F5-AC45-74A4FC2D9516}"/>
              </a:ext>
            </a:extLst>
          </p:cNvPr>
          <p:cNvSpPr/>
          <p:nvPr/>
        </p:nvSpPr>
        <p:spPr>
          <a:xfrm rot="19133388">
            <a:off x="8203393" y="5348347"/>
            <a:ext cx="292683" cy="60610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Up Arrow 10">
            <a:extLst>
              <a:ext uri="{FF2B5EF4-FFF2-40B4-BE49-F238E27FC236}">
                <a16:creationId xmlns:a16="http://schemas.microsoft.com/office/drawing/2014/main" id="{26E5CB6A-4C99-440C-9DDA-1621A4CE38C9}"/>
              </a:ext>
            </a:extLst>
          </p:cNvPr>
          <p:cNvSpPr/>
          <p:nvPr/>
        </p:nvSpPr>
        <p:spPr>
          <a:xfrm rot="19133388">
            <a:off x="2412147" y="5194518"/>
            <a:ext cx="292683" cy="60610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9A0CC5-00FC-4F99-A495-181A1CD7F7A7}"/>
              </a:ext>
            </a:extLst>
          </p:cNvPr>
          <p:cNvSpPr/>
          <p:nvPr/>
        </p:nvSpPr>
        <p:spPr>
          <a:xfrm>
            <a:off x="8256240" y="1772816"/>
            <a:ext cx="864096" cy="28803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89BECF-D09A-4B7B-B3AD-6BCE7A4B59D2}"/>
              </a:ext>
            </a:extLst>
          </p:cNvPr>
          <p:cNvSpPr/>
          <p:nvPr/>
        </p:nvSpPr>
        <p:spPr>
          <a:xfrm>
            <a:off x="4419525" y="4509120"/>
            <a:ext cx="864096" cy="28803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920F53-BC79-4448-B082-8E5643218343}"/>
              </a:ext>
            </a:extLst>
          </p:cNvPr>
          <p:cNvSpPr/>
          <p:nvPr/>
        </p:nvSpPr>
        <p:spPr>
          <a:xfrm>
            <a:off x="10128448" y="4496344"/>
            <a:ext cx="864096" cy="28803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192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sz="1400" dirty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422</Words>
  <Application>Microsoft Office PowerPoint</Application>
  <PresentationFormat>Widescreen</PresentationFormat>
  <Paragraphs>126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微软雅黑</vt:lpstr>
      <vt:lpstr>zihun35hao-jindianyahei</vt:lpstr>
      <vt:lpstr>微软雅黑 Light</vt:lpstr>
      <vt:lpstr>#9Slide03 Ample</vt:lpstr>
      <vt:lpstr>#9Slide03 Arima Madurai Black</vt:lpstr>
      <vt:lpstr>#9Slide03 SFU Salzburg</vt:lpstr>
      <vt:lpstr>#9Slide04 Old Standard TT</vt:lpstr>
      <vt:lpstr>Arial</vt:lpstr>
      <vt:lpstr>Times New Roman</vt:lpstr>
      <vt:lpstr>Wingdings 2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weclome</dc:creator>
  <cp:lastModifiedBy>linhchi2107</cp:lastModifiedBy>
  <cp:revision>20</cp:revision>
  <dcterms:created xsi:type="dcterms:W3CDTF">2018-05-19T14:14:03Z</dcterms:created>
  <dcterms:modified xsi:type="dcterms:W3CDTF">2022-01-23T14:59:22Z</dcterms:modified>
</cp:coreProperties>
</file>