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5"/>
  </p:notesMasterIdLst>
  <p:sldIdLst>
    <p:sldId id="280" r:id="rId4"/>
    <p:sldId id="258" r:id="rId5"/>
    <p:sldId id="259" r:id="rId6"/>
    <p:sldId id="260" r:id="rId7"/>
    <p:sldId id="261" r:id="rId8"/>
    <p:sldId id="281" r:id="rId9"/>
    <p:sldId id="283" r:id="rId10"/>
    <p:sldId id="284" r:id="rId11"/>
    <p:sldId id="285" r:id="rId12"/>
    <p:sldId id="301" r:id="rId13"/>
    <p:sldId id="27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2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8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28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6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2075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9" r:id="rId3"/>
    <p:sldLayoutId id="2147483698" r:id="rId4"/>
    <p:sldLayoutId id="2147483697" r:id="rId5"/>
    <p:sldLayoutId id="2147483695" r:id="rId6"/>
    <p:sldLayoutId id="2147483694" r:id="rId7"/>
    <p:sldLayoutId id="2147483693" r:id="rId8"/>
    <p:sldLayoutId id="214748369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6" r:id="rId2"/>
    <p:sldLayoutId id="2147483689" r:id="rId3"/>
    <p:sldLayoutId id="2147483690" r:id="rId4"/>
    <p:sldLayoutId id="2147483691" r:id="rId5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268256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278674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7487" y="286316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6404" y="25908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8871" y="494727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2985" y="49472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7201" y="28017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5300" y="58441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3888" y="253999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1178" y="585861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4175" y="276541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02312E-6 L 0.1237 0.311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5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5723E-6 L -0.04297 0.300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502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4335E-6 L -0.0918 0.336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09827E-6 L 0.02721 0.444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38728E-6 L 0.01185 0.47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381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82659E-7 L -0.18476 0.4490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2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" grpId="0"/>
      <p:bldP spid="3" grpId="1"/>
      <p:bldP spid="8" grpId="0"/>
      <p:bldP spid="8" grpId="1"/>
      <p:bldP spid="10" grpId="0"/>
      <p:bldP spid="10" grpId="1"/>
      <p:bldP spid="11" grpId="0"/>
      <p:bldP spid="12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/>
          <a:srcRect l="9175" t="23004" r="53954" b="40588"/>
          <a:stretch/>
        </p:blipFill>
        <p:spPr>
          <a:xfrm>
            <a:off x="1441182" y="1477107"/>
            <a:ext cx="3435620" cy="1840523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2"/>
          <a:srcRect r="68531" b="74445"/>
          <a:stretch/>
        </p:blipFill>
        <p:spPr>
          <a:xfrm>
            <a:off x="631531" y="185224"/>
            <a:ext cx="2932284" cy="1291883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 rotWithShape="1">
          <a:blip r:embed="rId2"/>
          <a:srcRect l="46279" t="24839" r="33088" b="41768"/>
          <a:stretch/>
        </p:blipFill>
        <p:spPr>
          <a:xfrm>
            <a:off x="5369168" y="1576752"/>
            <a:ext cx="1922585" cy="1688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1099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6582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2929" y="3330132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8983" y="3354957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         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1100" y="33645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6582" y="33638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7221" y="3352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11327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15072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829286" y="389732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73570" y="4724403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422" y="4712680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0657" y="4731811"/>
            <a:ext cx="98296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3672" y="5591907"/>
            <a:ext cx="344357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+ 3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/>
      <p:bldP spid="12" grpId="0"/>
      <p:bldP spid="13" grpId="0"/>
      <p:bldP spid="14" grpId="0"/>
      <p:bldP spid="9" grpId="0" animBg="1"/>
      <p:bldP spid="15" grpId="0" animBg="1"/>
      <p:bldP spid="16" grpId="0" animBg="1"/>
      <p:bldP spid="10" grpId="0" animBg="1"/>
      <p:bldP spid="20" grpId="0" animBg="1"/>
      <p:bldP spid="21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50149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544138" y="258082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06" y="1594574"/>
            <a:ext cx="6467795" cy="1453423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703503" y="3294643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354344" y="3769441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78431" y="3315780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583461" y="3810083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71039" y="3312878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162554" y="385797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822015" y="3309157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472856" y="378540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29624" y="4905816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39086" y="4905814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87937" y="4905818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640178" y="4905820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0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81&quot;/&gt;&lt;/object&gt;&lt;object type=&quot;3&quot; unique_id=&quot;10009&quot;&gt;&lt;property id=&quot;20148&quot; value=&quot;5&quot;/&gt;&lt;property id=&quot;20300&quot; value=&quot;Slide 7&quot;/&gt;&lt;property id=&quot;20307&quot; value=&quot;283&quot;/&gt;&lt;/object&gt;&lt;object type=&quot;3&quot; unique_id=&quot;10010&quot;&gt;&lt;property id=&quot;20148&quot; value=&quot;5&quot;/&gt;&lt;property id=&quot;20300&quot; value=&quot;Slide 8&quot;/&gt;&lt;property id=&quot;20307&quot; value=&quot;284&quot;/&gt;&lt;/object&gt;&lt;object type=&quot;3&quot; unique_id=&quot;10011&quot;&gt;&lt;property id=&quot;20148&quot; value=&quot;5&quot;/&gt;&lt;property id=&quot;20300&quot; value=&quot;Slide 9&quot;/&gt;&lt;property id=&quot;20307&quot; value=&quot;285&quot;/&gt;&lt;/object&gt;&lt;object type=&quot;3&quot; unique_id=&quot;10012&quot;&gt;&lt;property id=&quot;20148&quot; value=&quot;5&quot;/&gt;&lt;property id=&quot;20300&quot; value=&quot;Slide 10&quot;/&gt;&lt;property id=&quot;20307&quot; value=&quot;301&quot;/&gt;&lt;/object&gt;&lt;object type=&quot;3&quot; unique_id=&quot;10013&quot;&gt;&lt;property id=&quot;20148&quot; value=&quot;5&quot;/&gt;&lt;property id=&quot;20300&quot; value=&quot;Slide 11&quot;/&gt;&lt;property id=&quot;20307&quot; value=&quot;278&quot;/&gt;&lt;/object&gt;&lt;/object&gt;&lt;object type=&quot;8&quot; unique_id=&quot;10026&quot;&gt;&lt;/object&gt;&lt;/object&gt;&lt;/database&gt;"/>
  <p:tag name="INKNOELEADERBOARD" val="2071008429"/>
  <p:tag name="MMPROD_NEXTUNIQUEID" val="10009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158</Words>
  <Application>Microsoft Office PowerPoint</Application>
  <PresentationFormat>Widescreen</PresentationFormat>
  <Paragraphs>70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17</cp:revision>
  <dcterms:created xsi:type="dcterms:W3CDTF">2021-05-04T10:26:00Z</dcterms:created>
  <dcterms:modified xsi:type="dcterms:W3CDTF">2021-09-12T09:45:12Z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