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1002" r:id="rId3"/>
    <p:sldId id="406" r:id="rId4"/>
    <p:sldId id="259" r:id="rId5"/>
    <p:sldId id="260" r:id="rId6"/>
    <p:sldId id="261" r:id="rId7"/>
    <p:sldId id="262" r:id="rId8"/>
    <p:sldId id="263" r:id="rId9"/>
    <p:sldId id="264" r:id="rId10"/>
    <p:sldId id="411" r:id="rId11"/>
    <p:sldId id="391" r:id="rId12"/>
    <p:sldId id="393" r:id="rId13"/>
    <p:sldId id="394" r:id="rId14"/>
    <p:sldId id="365" r:id="rId15"/>
    <p:sldId id="361" r:id="rId16"/>
    <p:sldId id="360" r:id="rId17"/>
    <p:sldId id="362"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858" y="96"/>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1525" y="351106"/>
            <a:ext cx="10129838" cy="4401205"/>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Cánh</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rừng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nắng</a:t>
            </a:r>
          </a:p>
          <a:p>
            <a:pPr marL="0" marR="0" lvl="0" indent="0" algn="ctr" defTabSz="609600" rtl="0" eaLnBrk="1" fontAlgn="auto" latinLnBrk="0" hangingPunct="1">
              <a:lnSpc>
                <a:spcPct val="100000"/>
              </a:lnSpc>
              <a:spcBef>
                <a:spcPts val="0"/>
              </a:spcBef>
              <a:spcAft>
                <a:spcPts val="0"/>
              </a:spcAft>
              <a:buClrTx/>
              <a:buSzTx/>
              <a:buFontTx/>
              <a:buNone/>
              <a:tabLst/>
              <a:defRPr/>
            </a:pPr>
            <a:r>
              <a:rPr lang="en-US" sz="4000" b="1">
                <a:solidFill>
                  <a:srgbClr val="FF0000"/>
                </a:solidFill>
                <a:latin typeface="Times New Roman" panose="02020603050405020304" pitchFamily="18" charset="0"/>
                <a:cs typeface="Times New Roman" panose="02020603050405020304" pitchFamily="18" charset="0"/>
              </a:rPr>
              <a:t>Nói và nghe: Sự tích loài hoa của mùa hạ</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096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61780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nhất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hình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sát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ở </a:t>
            </a:r>
            <a:r>
              <a:rPr kumimoji="0" lang="en-US" sz="280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đâu</a:t>
            </a:r>
            <a:r>
              <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br>
              <a:rPr kumimoji="0" lang="en-US" sz="28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8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VĂN BẢN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77795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0" name="Rectangle: Rounded Corners 15">
            <a:extLst>
              <a:ext uri="{FF2B5EF4-FFF2-40B4-BE49-F238E27FC236}">
                <a16:creationId xmlns:a16="http://schemas.microsoft.com/office/drawing/2014/main" id="{8932026F-07D8-48F7-BE35-1FBFD56A76D9}"/>
              </a:ext>
            </a:extLst>
          </p:cNvPr>
          <p:cNvSpPr/>
          <p:nvPr/>
        </p:nvSpPr>
        <p:spPr>
          <a:xfrm>
            <a:off x="437375" y="1720897"/>
            <a:ext cx="11572137" cy="109421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F5FEB72-34B3-43EA-BC56-B61D575183D9}"/>
              </a:ext>
            </a:extLst>
          </p:cNvPr>
          <p:cNvSpPr/>
          <p:nvPr/>
        </p:nvSpPr>
        <p:spPr>
          <a:xfrm>
            <a:off x="-31125" y="164603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1"/>
            <a:ext cx="11712514" cy="113162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40948" y="288635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153547"/>
            <a:ext cx="11769770" cy="1565328"/>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0" y="405424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Chia </a:t>
            </a:r>
            <a:r>
              <a:rPr lang="en-US" sz="2800" b="1" dirty="0" err="1">
                <a:solidFill>
                  <a:srgbClr val="008000"/>
                </a:solidFill>
                <a:latin typeface="Times New Roman" panose="02020603050405020304" pitchFamily="18" charset="0"/>
                <a:cs typeface="Times New Roman" panose="02020603050405020304" pitchFamily="18" charset="0"/>
              </a:rPr>
              <a:t>đoạn</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13"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mj-lt"/>
            </a:endParaRPr>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a:t>
            </a:r>
            <a:r>
              <a:rPr lang="en-US" sz="2800" b="0" dirty="0" err="1">
                <a:solidFill>
                  <a:srgbClr val="0070C0"/>
                </a:solidFill>
                <a:effectLst/>
                <a:latin typeface="Times New Roman" panose="02020603050405020304" pitchFamily="18" charset="0"/>
                <a:cs typeface="Times New Roman" panose="02020603050405020304" pitchFamily="18" charset="0"/>
              </a:rPr>
              <a:t>ãy</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dài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khoảng</a:t>
            </a:r>
            <a:r>
              <a:rPr lang="en-US" sz="2800" b="0" dirty="0">
                <a:solidFill>
                  <a:srgbClr val="0070C0"/>
                </a:solidFill>
                <a:effectLst/>
                <a:latin typeface="Times New Roman" panose="02020603050405020304" pitchFamily="18" charset="0"/>
                <a:cs typeface="Times New Roman" panose="02020603050405020304" pitchFamily="18" charset="0"/>
              </a:rPr>
              <a:t> 1100km, chia </a:t>
            </a:r>
            <a:r>
              <a:rPr lang="en-US" sz="2800" b="0" dirty="0" err="1">
                <a:solidFill>
                  <a:srgbClr val="0070C0"/>
                </a:solidFill>
                <a:effectLst/>
                <a:latin typeface="Times New Roman" panose="02020603050405020304" pitchFamily="18" charset="0"/>
                <a:cs typeface="Times New Roman" panose="02020603050405020304" pitchFamily="18" charset="0"/>
              </a:rPr>
              <a:t>thành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Bắc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ranh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giới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tự</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nhiên</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giữa</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Việt</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Lào</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và</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Trường</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Sơn</a:t>
            </a:r>
            <a:r>
              <a:rPr lang="en-US" sz="2800" b="0" dirty="0">
                <a:solidFill>
                  <a:srgbClr val="0070C0"/>
                </a:solidFill>
                <a:effectLst/>
                <a:latin typeface="Times New Roman" panose="02020603050405020304" pitchFamily="18" charset="0"/>
                <a:cs typeface="Times New Roman" panose="02020603050405020304" pitchFamily="18" charset="0"/>
              </a:rPr>
              <a:t> Nam (</a:t>
            </a:r>
            <a:r>
              <a:rPr lang="en-US" sz="2800" b="0" dirty="0" err="1">
                <a:solidFill>
                  <a:srgbClr val="0070C0"/>
                </a:solidFill>
                <a:effectLst/>
                <a:latin typeface="Times New Roman" panose="02020603050405020304" pitchFamily="18" charset="0"/>
                <a:cs typeface="Times New Roman" panose="02020603050405020304" pitchFamily="18" charset="0"/>
              </a:rPr>
              <a:t>gồm</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các</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khối</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núi</a:t>
            </a:r>
            <a:r>
              <a:rPr lang="en-US" sz="2800" b="0" dirty="0">
                <a:solidFill>
                  <a:srgbClr val="0070C0"/>
                </a:solidFill>
                <a:effectLst/>
                <a:latin typeface="Times New Roman" panose="02020603050405020304" pitchFamily="18" charset="0"/>
                <a:cs typeface="Times New Roman" panose="02020603050405020304" pitchFamily="18" charset="0"/>
              </a:rPr>
              <a:t> ở </a:t>
            </a:r>
            <a:r>
              <a:rPr lang="en-US" sz="2800" b="0" dirty="0" err="1">
                <a:solidFill>
                  <a:srgbClr val="0070C0"/>
                </a:solidFill>
                <a:effectLst/>
                <a:latin typeface="Times New Roman" panose="02020603050405020304" pitchFamily="18" charset="0"/>
                <a:cs typeface="Times New Roman" panose="02020603050405020304" pitchFamily="18" charset="0"/>
              </a:rPr>
              <a:t>tỉnh</a:t>
            </a:r>
            <a:r>
              <a:rPr lang="en-US" sz="2800" b="0" dirty="0">
                <a:solidFill>
                  <a:srgbClr val="0070C0"/>
                </a:solidFill>
                <a:effectLst/>
                <a:latin typeface="Times New Roman" panose="02020603050405020304" pitchFamily="18" charset="0"/>
                <a:cs typeface="Times New Roman" panose="02020603050405020304" pitchFamily="18" charset="0"/>
              </a:rPr>
              <a:t> </a:t>
            </a:r>
            <a:r>
              <a:rPr lang="en-US" sz="2800" b="0" dirty="0" err="1">
                <a:solidFill>
                  <a:srgbClr val="0070C0"/>
                </a:solidFill>
                <a:effectLst/>
                <a:latin typeface="Times New Roman" panose="02020603050405020304" pitchFamily="18" charset="0"/>
                <a:cs typeface="Times New Roman" panose="02020603050405020304" pitchFamily="18" charset="0"/>
              </a:rPr>
              <a:t>Kon</a:t>
            </a:r>
            <a:r>
              <a:rPr lang="en-US" sz="2800" b="0" dirty="0">
                <a:solidFill>
                  <a:srgbClr val="0070C0"/>
                </a:solidFill>
                <a:effectLst/>
                <a:latin typeface="Times New Roman" panose="02020603050405020304" pitchFamily="18" charset="0"/>
                <a:cs typeface="Times New Roman" panose="02020603050405020304" pitchFamily="18" charset="0"/>
              </a:rPr>
              <a:t> Tum)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Luyện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lưng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Trường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Sơn</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núi</a:t>
            </a:r>
            <a:r>
              <a:rPr lang="en-US" sz="4000" dirty="0">
                <a:solidFill>
                  <a:srgbClr val="0070C0"/>
                </a:solidFill>
                <a:latin typeface="Times New Roman" panose="02020603050405020304" pitchFamily="18" charset="0"/>
                <a:cs typeface="Times New Roman" panose="02020603050405020304" pitchFamily="18" charset="0"/>
              </a:rPr>
              <a:t> non </a:t>
            </a:r>
            <a:r>
              <a:rPr lang="en-US" sz="4000" dirty="0" err="1">
                <a:solidFill>
                  <a:srgbClr val="0070C0"/>
                </a:solidFill>
                <a:latin typeface="Times New Roman" panose="02020603050405020304" pitchFamily="18" charset="0"/>
                <a:cs typeface="Times New Roman" panose="02020603050405020304" pitchFamily="18" charset="0"/>
              </a:rPr>
              <a:t>trùng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điệp</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róc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rách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trùng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điệp</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endParaRPr lang="vi-VN" sz="2400" b="1" i="0" dirty="0">
              <a:solidFill>
                <a:srgbClr val="008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Làng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tôi</a:t>
            </a:r>
            <a:r>
              <a:rPr lang="en-US" sz="4000" b="0" i="0" dirty="0">
                <a:solidFill>
                  <a:srgbClr val="000000"/>
                </a:solidFill>
                <a:effectLst/>
                <a:latin typeface="Times New Roman" panose="02020603050405020304" pitchFamily="18" charset="0"/>
                <a:cs typeface="Times New Roman" panose="02020603050405020304" pitchFamily="18" charset="0"/>
              </a:rPr>
              <a:t> ở </a:t>
            </a:r>
            <a:r>
              <a:rPr lang="en-US" sz="4000" b="0" i="0" dirty="0" err="1">
                <a:solidFill>
                  <a:srgbClr val="000000"/>
                </a:solidFill>
                <a:effectLst/>
                <a:latin typeface="Times New Roman" panose="02020603050405020304" pitchFamily="18" charset="0"/>
                <a:cs typeface="Times New Roman" panose="02020603050405020304" pitchFamily="18" charset="0"/>
              </a:rPr>
              <a:t>lưng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Trường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trùng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mỗi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cỏ</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um.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líu</a:t>
              </a:r>
              <a:r>
                <a:rPr lang="en-US" sz="4000" dirty="0">
                  <a:latin typeface="Times New Roman" panose="02020603050405020304" pitchFamily="18" charset="0"/>
                  <a:cs typeface="Times New Roman" panose="02020603050405020304" pitchFamily="18" charset="0"/>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a:t>
            </a: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động</a:t>
            </a:r>
            <a:endPar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044806"/>
            <a:chOff x="239150" y="199649"/>
            <a:chExt cx="11683537" cy="4044806"/>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17009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vươn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tắp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xoe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đuôi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thoắt</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ngác</a:t>
              </a:r>
              <a:endParaRPr lang="en-US" sz="4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vòm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err="1">
                  <a:latin typeface="Times New Roman" panose="02020603050405020304" pitchFamily="18" charset="0"/>
                  <a:cs typeface="Times New Roman" panose="02020603050405020304" pitchFamily="18" charset="0"/>
                </a:rPr>
                <a:t>thuở</a:t>
              </a:r>
              <a:r>
                <a:rPr lang="en-US" sz="3600">
                  <a:latin typeface="Times New Roman" panose="02020603050405020304" pitchFamily="18" charset="0"/>
                  <a:cs typeface="Times New Roman" panose="02020603050405020304" pitchFamily="18" charset="0"/>
                </a:rPr>
                <a:t> xưa.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nghịch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suối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đẫm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39" y="5849656"/>
            <a:ext cx="8125391" cy="646331"/>
          </a:xfrm>
          <a:prstGeom prst="rect">
            <a:avLst/>
          </a:prstGeom>
          <a:noFill/>
          <a:ln>
            <a:solidFill>
              <a:srgbClr val="0070C0"/>
            </a:solidFill>
          </a:ln>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tiếp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theo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nhóm</a:t>
            </a:r>
            <a:endParaRPr lang="en-US" sz="36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9766516" cy="3747354"/>
          </a:xfrm>
          <a:prstGeom prst="rect">
            <a:avLst/>
          </a:prstGeom>
        </p:spPr>
      </p:pic>
      <p:sp>
        <p:nvSpPr>
          <p:cNvPr id="6" name="Google Shape;7902;p32"/>
          <p:cNvSpPr txBox="1">
            <a:spLocks noGrp="1"/>
          </p:cNvSpPr>
          <p:nvPr>
            <p:ph type="title"/>
          </p:nvPr>
        </p:nvSpPr>
        <p:spPr>
          <a:xfrm>
            <a:off x="3504176" y="767622"/>
            <a:ext cx="52213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endParaRPr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5508075"/>
            <a:chOff x="279901" y="225556"/>
            <a:chExt cx="11683537" cy="550807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4893647"/>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0" y="4085246"/>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739182"/>
            <a:chOff x="279901" y="225556"/>
            <a:chExt cx="11683537" cy="673918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6124754"/>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Làng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tôi</a:t>
              </a:r>
              <a:r>
                <a:rPr lang="en-US" sz="2800" b="0" i="0" dirty="0">
                  <a:solidFill>
                    <a:srgbClr val="000000"/>
                  </a:solidFill>
                  <a:effectLst/>
                  <a:latin typeface="Times New Roman" panose="02020603050405020304" pitchFamily="18" charset="0"/>
                  <a:cs typeface="Times New Roman" panose="02020603050405020304" pitchFamily="18" charset="0"/>
                </a:rPr>
                <a:t> ở </a:t>
              </a:r>
              <a:r>
                <a:rPr lang="en-US" sz="2800" b="0" i="0" dirty="0" err="1">
                  <a:solidFill>
                    <a:srgbClr val="000000"/>
                  </a:solidFill>
                  <a:effectLst/>
                  <a:latin typeface="Times New Roman" panose="02020603050405020304" pitchFamily="18" charset="0"/>
                  <a:cs typeface="Times New Roman" panose="02020603050405020304" pitchFamily="18" charset="0"/>
                </a:rPr>
                <a:t>lưng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Trường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trùng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líu</a:t>
              </a:r>
              <a:r>
                <a:rPr lang="en-US" sz="2800" dirty="0">
                  <a:latin typeface="Times New Roman" panose="02020603050405020304" pitchFamily="18" charset="0"/>
                  <a:cs typeface="Times New Roman" panose="02020603050405020304" pitchFamily="18" charset="0"/>
                </a:rPr>
                <a:t> lo.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xoe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thoắt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ngác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đẫm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lanh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Times New Roman" panose="02020603050405020304" pitchFamily="18" charset="0"/>
                  <a:cs typeface="Times New Roman" panose="02020603050405020304" pitchFamily="18" charset="0"/>
                </a:rPr>
                <a:t>CÁNH RỪNG TRONG NẮNG</a:t>
              </a:r>
              <a:endParaRPr lang="vi-VN" sz="3200" b="1" i="0" dirty="0">
                <a:solidFill>
                  <a:srgbClr val="008000"/>
                </a:solidFill>
                <a:effectLst/>
                <a:latin typeface="Times New Roman" panose="02020603050405020304" pitchFamily="18" charset="0"/>
                <a:cs typeface="Times New Roman" panose="02020603050405020304" pitchFamily="18"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toàn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tốt</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tránh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w="11430"/>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vi-VN"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a:ln w="11430"/>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 Trong rừng cây cối vươn ngọn lên cao tít đón nắng. Nhiều cây thân thẳng tắp, tán lá tròn xoe.</a:t>
            </a:r>
          </a:p>
          <a:p>
            <a:pPr algn="just"/>
            <a:r>
              <a:rPr lang="vi-VN" sz="3200" dirty="0">
                <a:latin typeface="Times New Roman" panose="02020603050405020304" pitchFamily="18" charset="0"/>
                <a:cs typeface="Times New Roman" panose="02020603050405020304" pitchFamily="18" charset="0"/>
              </a:rPr>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4</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a:t>
              </a:r>
              <a:r>
                <a:rPr lang="en-US" altLang="zh-CN" sz="3200" b="1" noProof="0" dirty="0">
                  <a:solidFill>
                    <a:srgbClr val="FFFFFF"/>
                  </a:solidFill>
                  <a:latin typeface="Times New Roman" panose="02020603050405020304" pitchFamily="18" charset="0"/>
                  <a:ea typeface="字魂59号-创粗黑" panose="00000500000000000000" charset="-122"/>
                  <a:cs typeface="Times New Roman" panose="02020603050405020304" pitchFamily="18" charset="0"/>
                </a:rPr>
                <a:t>5</a:t>
              </a:r>
              <a:endPar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062103"/>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latin typeface="Times New Roman" panose="02020603050405020304" pitchFamily="18" charset="0"/>
              <a:cs typeface="Times New Roman" panose="02020603050405020304" pitchFamily="18" charset="0"/>
            </a:endParaRPr>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Times New Roman" panose="02020603050405020304" pitchFamily="18" charset="0"/>
                <a:ea typeface="Arial-Rounded" panose="020B0500000000000000" pitchFamily="34" charset="0"/>
                <a:cs typeface="Times New Roman" panose="02020603050405020304" pitchFamily="18" charset="0"/>
              </a:rPr>
              <a:t>Em hãy tưởng tượng mình là các bạn nhỏ trong bài được ông dẫn đi thăm rừng.</a:t>
            </a:r>
            <a:endParaRPr lang="en-US" sz="2000" kern="1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 đọc m</a:t>
            </a:r>
            <a:r>
              <a:rPr kumimoji="0" lang="vi-VN" sz="4000" b="1" i="0" u="none" strike="noStrike" kern="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lang="nl-NL" sz="4000" b="1" dirty="0">
                <a:solidFill>
                  <a:srgbClr val="0070C0"/>
                </a:solidFill>
                <a:latin typeface="Times New Roman" panose="02020603050405020304" pitchFamily="18" charset="0"/>
                <a:cs typeface="Times New Roman" panose="02020603050405020304" pitchFamily="18" charset="0"/>
              </a:rPr>
              <a:t> cảm nhận của bạn nhỏ trước cảnh đẹp thú vị của cánh rừng già hoang vắng. Thiên nhiên quanh ta thật đáng yêu, đáng mến.</a:t>
            </a:r>
            <a:endParaRPr lang="vi-VN"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latin typeface="Times New Roman" panose="02020603050405020304" pitchFamily="18" charset="0"/>
                <a:cs typeface="Times New Roman" panose="02020603050405020304" pitchFamily="18" charset="0"/>
              </a:endParaRPr>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latin typeface="Times New Roman" panose="02020603050405020304" pitchFamily="18" charset="0"/>
                <a:cs typeface="Times New Roman" panose="02020603050405020304" pitchFamily="18" charset="0"/>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502605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b="1" dirty="0" err="1">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5796724"/>
            <a:chOff x="239150" y="199649"/>
            <a:chExt cx="11683537" cy="579672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5262979"/>
            </a:xfrm>
            <a:prstGeom prst="rect">
              <a:avLst/>
            </a:prstGeom>
            <a:grpFill/>
          </p:spPr>
          <p:txBody>
            <a:bodyPr wrap="square" rtlCol="0">
              <a:spAutoFit/>
            </a:bodyPr>
            <a:lstStyle/>
            <a:p>
              <a:pPr algn="just"/>
              <a:r>
                <a:rPr lang="en-US" sz="24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Làng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tôi</a:t>
              </a:r>
              <a:r>
                <a:rPr lang="en-US" sz="2600" b="0" i="0" dirty="0">
                  <a:solidFill>
                    <a:srgbClr val="000000"/>
                  </a:solidFill>
                  <a:effectLst/>
                  <a:latin typeface="Times New Roman" panose="02020603050405020304" pitchFamily="18" charset="0"/>
                  <a:cs typeface="Times New Roman" panose="02020603050405020304" pitchFamily="18" charset="0"/>
                </a:rPr>
                <a:t> ở </a:t>
              </a:r>
              <a:r>
                <a:rPr lang="en-US" sz="2600" b="0" i="0" dirty="0" err="1">
                  <a:solidFill>
                    <a:srgbClr val="000000"/>
                  </a:solidFill>
                  <a:effectLst/>
                  <a:latin typeface="Times New Roman" panose="02020603050405020304" pitchFamily="18" charset="0"/>
                  <a:cs typeface="Times New Roman" panose="02020603050405020304" pitchFamily="18" charset="0"/>
                </a:rPr>
                <a:t>lưng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Trường</a:t>
              </a:r>
              <a:r>
                <a:rPr lang="en-US" sz="2600" b="0" i="0" dirty="0">
                  <a:solidFill>
                    <a:srgbClr val="000000"/>
                  </a:solidFill>
                  <a:effectLst/>
                  <a:latin typeface="Times New Roman" panose="02020603050405020304" pitchFamily="18" charset="0"/>
                  <a:cs typeface="Times New Roman" panose="02020603050405020304" pitchFamily="18" charset="0"/>
                </a:rPr>
                <a:t> </a:t>
              </a:r>
              <a:r>
                <a:rPr lang="en-US" sz="2600" b="0" i="0" dirty="0" err="1">
                  <a:solidFill>
                    <a:srgbClr val="000000"/>
                  </a:solidFill>
                  <a:effectLst/>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trùng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vui</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Hôm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thêm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um.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rõ</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rách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hót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líu</a:t>
              </a:r>
              <a:r>
                <a:rPr lang="en-US" sz="2600" dirty="0">
                  <a:latin typeface="Times New Roman" panose="02020603050405020304" pitchFamily="18" charset="0"/>
                  <a:cs typeface="Times New Roman" panose="02020603050405020304" pitchFamily="18" charset="0"/>
                </a:rPr>
                <a:t> lo. </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luồng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kẽ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ngọn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xoe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sóc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nâu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thoắt</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ngác</a:t>
              </a:r>
              <a:r>
                <a:rPr lang="en-US" sz="2600" dirty="0">
                  <a:latin typeface="Times New Roman" panose="02020603050405020304" pitchFamily="18" charset="0"/>
                  <a:cs typeface="Times New Roman" panose="02020603050405020304" pitchFamily="18" charset="0"/>
                </a:rPr>
                <a:t>.</a:t>
              </a:r>
            </a:p>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vòm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rừng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mắt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bầy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vượn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nghịch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hươu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cỏ</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đẫm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sương</a:t>
              </a:r>
              <a:r>
                <a:rPr lang="en-US" sz="2600" dirty="0">
                  <a:latin typeface="Times New Roman" panose="02020603050405020304" pitchFamily="18" charset="0"/>
                  <a:cs typeface="Times New Roman" panose="02020603050405020304" pitchFamily="18" charset="0"/>
                </a:rPr>
                <a:t> long </a:t>
              </a:r>
              <a:r>
                <a:rPr lang="en-US" sz="2600" dirty="0" err="1">
                  <a:latin typeface="Times New Roman" panose="02020603050405020304" pitchFamily="18" charset="0"/>
                  <a:cs typeface="Times New Roman" panose="02020603050405020304" pitchFamily="18" charset="0"/>
                </a:rPr>
                <a:t>lanh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nắng</a:t>
              </a:r>
              <a:r>
                <a:rPr lang="en-US" sz="26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Times New Roman" panose="02020603050405020304" pitchFamily="18" charset="0"/>
                  <a:cs typeface="Times New Roman" panose="02020603050405020304" pitchFamily="18" charset="0"/>
                </a:rPr>
                <a:t>CÁNH RỪNG TRONG NẮNG</a:t>
              </a:r>
              <a:endParaRPr lang="vi-VN" sz="2800" b="1" i="0" dirty="0">
                <a:solidFill>
                  <a:srgbClr val="008000"/>
                </a:solidFill>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13431" cy="3686085"/>
            <a:chOff x="-615991" y="642075"/>
            <a:chExt cx="791343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56470"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Về</a:t>
            </a:r>
            <a:r>
              <a:rPr kumimoji="0" lang="vi-VN"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thăm quê</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37288"/>
            <a:chOff x="4038" y="1274"/>
            <a:chExt cx="10428" cy="472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741" y="127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latin typeface="Times New Roman" panose="02020603050405020304" pitchFamily="18" charset="0"/>
                <a:cs typeface="Times New Roman" panose="02020603050405020304" pitchFamily="18" charset="0"/>
              </a:rPr>
              <a:t>NÓI VÀ NGHE</a:t>
            </a:r>
          </a:p>
          <a:p>
            <a:pPr algn="ct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tích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loài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mùa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hạ</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0070C0"/>
                </a:solidFill>
                <a:latin typeface="Times New Roman" panose="02020603050405020304" pitchFamily="18" charset="0"/>
                <a:cs typeface="Times New Roman" panose="02020603050405020304" pitchFamily="18" charset="0"/>
              </a:rPr>
              <a:t>(Theo </a:t>
            </a:r>
            <a:r>
              <a:rPr lang="en-US" sz="4000" b="1" dirty="0" err="1">
                <a:solidFill>
                  <a:srgbClr val="0070C0"/>
                </a:solidFill>
                <a:latin typeface="Times New Roman" panose="02020603050405020304" pitchFamily="18" charset="0"/>
                <a:cs typeface="Times New Roman" panose="02020603050405020304" pitchFamily="18" charset="0"/>
              </a:rPr>
              <a:t>truyện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cổ</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tích</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nước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ngoài</a:t>
            </a:r>
            <a:r>
              <a:rPr lang="en-US" sz="4000" b="1" dirty="0">
                <a:solidFill>
                  <a:srgbClr val="0070C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mj-lt"/>
                <a:cs typeface="Baloo 2 SemiBold" panose="020B0604020202020204" charset="0"/>
              </a:rPr>
              <a:t>Đoán</a:t>
            </a:r>
            <a:r>
              <a:rPr lang="vi-VN" sz="2400" dirty="0">
                <a:solidFill>
                  <a:srgbClr val="FF0000"/>
                </a:solidFill>
                <a:latin typeface="+mj-lt"/>
                <a:cs typeface="Baloo 2 SemiBold" panose="020B0604020202020204" charset="0"/>
              </a:rPr>
              <a:t> </a:t>
            </a:r>
            <a:r>
              <a:rPr lang="vi-VN" sz="2400" dirty="0" err="1">
                <a:solidFill>
                  <a:srgbClr val="FF0000"/>
                </a:solidFill>
                <a:latin typeface="+mj-lt"/>
                <a:cs typeface="Baloo 2 SemiBold" panose="020B0604020202020204" charset="0"/>
              </a:rPr>
              <a:t>nội</a:t>
            </a:r>
            <a:r>
              <a:rPr lang="vi-VN" sz="2400" dirty="0">
                <a:solidFill>
                  <a:srgbClr val="FF0000"/>
                </a:solidFill>
                <a:latin typeface="+mj-lt"/>
                <a:cs typeface="Baloo 2 SemiBold" panose="020B0604020202020204" charset="0"/>
              </a:rPr>
              <a:t> dung tranh</a:t>
            </a:r>
            <a:endParaRPr lang="en-US" sz="2400" dirty="0">
              <a:solidFill>
                <a:srgbClr val="FF0000"/>
              </a:solidFill>
              <a:latin typeface="+mj-lt"/>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mj-lt"/>
                <a:ea typeface="+mn-ea"/>
                <a:cs typeface="+mn-cs"/>
              </a:rPr>
              <a:t>Làm</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việc</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en-US" sz="2800" b="0" i="0" u="none" strike="noStrike" kern="0" cap="none" spc="0" normalizeH="0" baseline="0" noProof="0" dirty="0" err="1">
                <a:ln>
                  <a:noFill/>
                </a:ln>
                <a:solidFill>
                  <a:srgbClr val="7030A0"/>
                </a:solidFill>
                <a:effectLst/>
                <a:uLnTx/>
                <a:uFillTx/>
                <a:latin typeface="+mj-lt"/>
                <a:ea typeface="+mn-ea"/>
                <a:cs typeface="+mn-cs"/>
              </a:rPr>
              <a:t>theo</a:t>
            </a:r>
            <a:r>
              <a:rPr kumimoji="0" lang="en-US" sz="2800" b="0" i="0" u="none" strike="noStrike" kern="0" cap="none" spc="0" normalizeH="0" baseline="0" noProof="0" dirty="0">
                <a:ln>
                  <a:noFill/>
                </a:ln>
                <a:solidFill>
                  <a:srgbClr val="7030A0"/>
                </a:solidFill>
                <a:effectLst/>
                <a:uLnTx/>
                <a:uFillTx/>
                <a:latin typeface="+mj-lt"/>
                <a:ea typeface="+mn-ea"/>
                <a:cs typeface="+mn-cs"/>
              </a:rPr>
              <a:t> </a:t>
            </a:r>
            <a:r>
              <a:rPr kumimoji="0" lang="vi-VN" sz="2800" b="0" i="0" u="none" strike="noStrike" kern="0" cap="none" spc="0" normalizeH="0" baseline="0" noProof="0" dirty="0" err="1">
                <a:ln>
                  <a:noFill/>
                </a:ln>
                <a:solidFill>
                  <a:srgbClr val="7030A0"/>
                </a:solidFill>
                <a:effectLst/>
                <a:uLnTx/>
                <a:uFillTx/>
                <a:latin typeface="+mj-lt"/>
                <a:ea typeface="+mn-ea"/>
                <a:cs typeface="+mn-cs"/>
              </a:rPr>
              <a:t>cặp</a:t>
            </a:r>
            <a:endParaRPr kumimoji="0" lang="en-US" sz="2800" b="0" i="0" u="none" strike="noStrike" kern="0" cap="none" spc="0" normalizeH="0" baseline="0" noProof="0" dirty="0">
              <a:ln>
                <a:noFill/>
              </a:ln>
              <a:solidFill>
                <a:srgbClr val="7030A0"/>
              </a:solidFill>
              <a:effectLst/>
              <a:uLnTx/>
              <a:uFillTx/>
              <a:latin typeface="+mj-lt"/>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1736646"/>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1</a:t>
            </a:r>
            <a:r>
              <a:rPr lang="vi-VN" sz="2400" dirty="0">
                <a:solidFill>
                  <a:srgbClr val="000066"/>
                </a:solidFill>
                <a:latin typeface="+mj-lt"/>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latin typeface="+mj-lt"/>
                <a:ea typeface="Open Sans" panose="020B0606030504020204" pitchFamily="34" charset="0"/>
                <a:cs typeface="Open Sans" panose="020B0606030504020204" pitchFamily="34" charset="0"/>
              </a:rPr>
              <a:t>góc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vườn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có</a:t>
            </a:r>
            <a:r>
              <a:rPr lang="vi-VN" sz="2400" dirty="0">
                <a:solidFill>
                  <a:srgbClr val="000066"/>
                </a:solidFill>
                <a:latin typeface="+mj-lt"/>
                <a:ea typeface="Open Sans" panose="020B0606030504020204" pitchFamily="34" charset="0"/>
                <a:cs typeface="Open Sans" panose="020B0606030504020204" pitchFamily="34" charset="0"/>
              </a:rPr>
              <a:t> 1 </a:t>
            </a:r>
            <a:r>
              <a:rPr lang="vi-VN" sz="2400" dirty="0">
                <a:solidFill>
                  <a:srgbClr val="000066"/>
                </a:solidFill>
                <a:latin typeface="+mj-lt"/>
                <a:ea typeface="Open Sans" panose="020B0606030504020204" pitchFamily="34" charset="0"/>
                <a:cs typeface="Baloo 2 SemiBold" panose="020B0604020202020204" charset="0"/>
              </a:rPr>
              <a:t>cây xương </a:t>
            </a:r>
            <a:r>
              <a:rPr lang="vi-VN" sz="2400" dirty="0" err="1">
                <a:solidFill>
                  <a:srgbClr val="000066"/>
                </a:solidFill>
                <a:latin typeface="+mj-lt"/>
                <a:ea typeface="Open Sans" panose="020B0606030504020204" pitchFamily="34" charset="0"/>
                <a:cs typeface="Baloo 2 SemiBold" panose="020B0604020202020204" charset="0"/>
              </a:rPr>
              <a:t>rồng</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mọc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đầy</a:t>
            </a:r>
            <a:r>
              <a:rPr lang="vi-VN" sz="2400" dirty="0">
                <a:solidFill>
                  <a:srgbClr val="000066"/>
                </a:solidFill>
                <a:latin typeface="+mj-lt"/>
                <a:ea typeface="Open Sans" panose="020B0606030504020204" pitchFamily="34" charset="0"/>
                <a:cs typeface="Baloo 2 SemiBold" panose="020B0604020202020204" charset="0"/>
              </a:rPr>
              <a:t> gai </a:t>
            </a:r>
            <a:r>
              <a:rPr lang="vi-VN" sz="2400" dirty="0" err="1">
                <a:solidFill>
                  <a:srgbClr val="000066"/>
                </a:solidFill>
                <a:latin typeface="+mj-lt"/>
                <a:ea typeface="Open Sans" panose="020B0606030504020204" pitchFamily="34" charset="0"/>
                <a:cs typeface="Baloo 2 SemiBold" panose="020B0604020202020204" charset="0"/>
              </a:rPr>
              <a:t>và</a:t>
            </a:r>
            <a:r>
              <a:rPr lang="vi-VN" sz="2400" dirty="0">
                <a:solidFill>
                  <a:srgbClr val="000066"/>
                </a:solidFill>
                <a:latin typeface="+mj-lt"/>
                <a:ea typeface="Open Sans" panose="020B0606030504020204" pitchFamily="34" charset="0"/>
                <a:cs typeface="Baloo 2 SemiBold" panose="020B0604020202020204" charset="0"/>
              </a:rPr>
              <a:t> không </a:t>
            </a:r>
            <a:r>
              <a:rPr lang="vi-VN" sz="2400" dirty="0" err="1">
                <a:solidFill>
                  <a:srgbClr val="000066"/>
                </a:solidFill>
                <a:latin typeface="+mj-lt"/>
                <a:ea typeface="Open Sans" panose="020B0606030504020204" pitchFamily="34" charset="0"/>
                <a:cs typeface="Baloo 2 SemiBold" panose="020B0604020202020204" charset="0"/>
              </a:rPr>
              <a:t>có</a:t>
            </a:r>
            <a:r>
              <a:rPr lang="vi-VN" sz="2400" dirty="0">
                <a:solidFill>
                  <a:srgbClr val="000066"/>
                </a:solidFill>
                <a:latin typeface="+mj-lt"/>
                <a:ea typeface="Open Sans" panose="020B0606030504020204" pitchFamily="34" charset="0"/>
                <a:cs typeface="Baloo 2 SemiBold" panose="020B0604020202020204" charset="0"/>
              </a:rPr>
              <a:t> hoa. </a:t>
            </a:r>
            <a:r>
              <a:rPr lang="vi-VN" sz="2400" dirty="0" err="1">
                <a:solidFill>
                  <a:srgbClr val="000066"/>
                </a:solidFill>
                <a:latin typeface="+mj-lt"/>
                <a:ea typeface="Open Sans" panose="020B0606030504020204" pitchFamily="34" charset="0"/>
                <a:cs typeface="Baloo 2 SemiBold" panose="020B0604020202020204" charset="0"/>
              </a:rPr>
              <a:t>Chắc</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nó</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buồn</a:t>
            </a:r>
            <a:r>
              <a:rPr lang="vi-VN" sz="2400" dirty="0">
                <a:solidFill>
                  <a:srgbClr val="000066"/>
                </a:solidFill>
                <a:latin typeface="+mj-lt"/>
                <a:ea typeface="Open Sans" panose="020B0606030504020204" pitchFamily="34" charset="0"/>
                <a:cs typeface="Baloo 2 SemiBold" panose="020B0604020202020204" charset="0"/>
              </a:rPr>
              <a:t> </a:t>
            </a:r>
            <a:r>
              <a:rPr lang="vi-VN" sz="2400" dirty="0" err="1">
                <a:solidFill>
                  <a:srgbClr val="000066"/>
                </a:solidFill>
                <a:latin typeface="+mj-lt"/>
                <a:ea typeface="Open Sans" panose="020B0606030504020204" pitchFamily="34" charset="0"/>
                <a:cs typeface="Baloo 2 SemiBold" panose="020B0604020202020204" charset="0"/>
              </a:rPr>
              <a:t>lắm</a:t>
            </a:r>
            <a:r>
              <a:rPr lang="vi-VN" sz="2400" dirty="0">
                <a:solidFill>
                  <a:srgbClr val="000066"/>
                </a:solidFill>
                <a:latin typeface="+mj-lt"/>
                <a:ea typeface="Open Sans" panose="020B0606030504020204" pitchFamily="34" charset="0"/>
                <a:cs typeface="Baloo 2 SemiBold" panose="020B060402020202020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latin typeface="+mj-lt"/>
                <a:ea typeface="Open Sans" panose="020B0606030504020204" pitchFamily="34" charset="0"/>
                <a:cs typeface="Open Sans" panose="020B0606030504020204" pitchFamily="34" charset="0"/>
              </a:rPr>
              <a:t>Tranh </a:t>
            </a:r>
            <a:r>
              <a:rPr lang="vi-VN" sz="2400" dirty="0">
                <a:solidFill>
                  <a:srgbClr val="000066"/>
                </a:solidFill>
                <a:latin typeface="+mj-lt"/>
                <a:ea typeface="Open Sans" panose="020B0606030504020204" pitchFamily="34" charset="0"/>
                <a:cs typeface="Baloo 2 SemiBold" panose="020B0604020202020204" charset="0"/>
              </a:rPr>
              <a:t>2</a:t>
            </a:r>
            <a:r>
              <a:rPr lang="vi-VN" sz="2400" dirty="0">
                <a:solidFill>
                  <a:srgbClr val="000066"/>
                </a:solidFill>
                <a:latin typeface="+mj-lt"/>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latin typeface="+mj-lt"/>
                <a:ea typeface="Open Sans" panose="020B0606030504020204" pitchFamily="34" charset="0"/>
                <a:cs typeface="Open Sans" panose="020B0606030504020204" pitchFamily="34" charset="0"/>
              </a:rPr>
              <a:t>rồng</a:t>
            </a:r>
            <a:r>
              <a:rPr lang="vi-VN" sz="2400" dirty="0">
                <a:solidFill>
                  <a:srgbClr val="000066"/>
                </a:solidFill>
                <a:latin typeface="+mj-lt"/>
                <a:ea typeface="Open Sans" panose="020B0606030504020204" pitchFamily="34" charset="0"/>
                <a:cs typeface="Open Sans" panose="020B0606030504020204" pitchFamily="34" charset="0"/>
              </a:rPr>
              <a:t> như đang lo </a:t>
            </a:r>
            <a:r>
              <a:rPr lang="vi-VN" sz="2400" dirty="0" err="1">
                <a:solidFill>
                  <a:srgbClr val="000066"/>
                </a:solidFill>
                <a:latin typeface="+mj-lt"/>
                <a:ea typeface="Open Sans" panose="020B0606030504020204" pitchFamily="34" charset="0"/>
                <a:cs typeface="Open Sans" panose="020B0606030504020204" pitchFamily="34" charset="0"/>
              </a:rPr>
              <a:t>lắng</a:t>
            </a:r>
            <a:r>
              <a:rPr lang="vi-VN" sz="2400" dirty="0">
                <a:solidFill>
                  <a:srgbClr val="000066"/>
                </a:solidFill>
                <a:latin typeface="+mj-lt"/>
                <a:ea typeface="Open Sans" panose="020B0606030504020204" pitchFamily="34" charset="0"/>
                <a:cs typeface="Open Sans" panose="020B0606030504020204" pitchFamily="34" charset="0"/>
              </a:rPr>
              <a:t> cho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loài</a:t>
            </a:r>
            <a:r>
              <a:rPr lang="vi-VN" sz="2400" dirty="0">
                <a:solidFill>
                  <a:srgbClr val="000066"/>
                </a:solidFill>
                <a:latin typeface="+mj-lt"/>
                <a:ea typeface="Open Sans" panose="020B0606030504020204" pitchFamily="34" charset="0"/>
                <a:cs typeface="Open Sans" panose="020B0606030504020204" pitchFamily="34" charset="0"/>
              </a:rPr>
              <a:t> hoa.</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3: Cây xương rồng giơ </a:t>
            </a:r>
            <a:r>
              <a:rPr lang="vi-VN" sz="2400">
                <a:solidFill>
                  <a:srgbClr val="000066"/>
                </a:solidFill>
                <a:latin typeface="+mj-lt"/>
                <a:ea typeface="Open Sans" panose="020B0606030504020204" pitchFamily="34" charset="0"/>
                <a:cs typeface="Open Sans" panose="020B0606030504020204" pitchFamily="34" charset="0"/>
              </a:rPr>
              <a:t>tay </a:t>
            </a:r>
            <a:r>
              <a:rPr lang="en-US" sz="2400">
                <a:solidFill>
                  <a:srgbClr val="000066"/>
                </a:solidFill>
                <a:latin typeface="Times New Roman" panose="02020603050405020304" pitchFamily="18" charset="0"/>
                <a:ea typeface="Open Sans" panose="020B0606030504020204" pitchFamily="34" charset="0"/>
                <a:cs typeface="Times New Roman" panose="02020603050405020304" pitchFamily="18" charset="0"/>
              </a:rPr>
              <a:t>nắm</a:t>
            </a:r>
            <a:r>
              <a:rPr lang="vi-VN" sz="2400">
                <a:solidFill>
                  <a:srgbClr val="000066"/>
                </a:solidFill>
                <a:latin typeface="+mj-lt"/>
                <a:ea typeface="Open Sans" panose="020B0606030504020204" pitchFamily="34" charset="0"/>
                <a:cs typeface="Open Sans" panose="020B0606030504020204" pitchFamily="34" charset="0"/>
              </a:rPr>
              <a:t> </a:t>
            </a:r>
            <a:r>
              <a:rPr lang="vi-VN" sz="2400" dirty="0">
                <a:solidFill>
                  <a:srgbClr val="000066"/>
                </a:solidFill>
                <a:latin typeface="+mj-lt"/>
                <a:ea typeface="Open Sans" panose="020B0606030504020204" pitchFamily="34" charset="0"/>
                <a:cs typeface="Open Sans" panose="020B0606030504020204" pitchFamily="34" charset="0"/>
              </a:rPr>
              <a:t>lấy lá cây của các loài hoa đang héo rũ nâng lên. </a:t>
            </a:r>
            <a:r>
              <a:rPr lang="vi-VN" sz="2400" dirty="0" err="1">
                <a:solidFill>
                  <a:srgbClr val="000066"/>
                </a:solidFill>
                <a:latin typeface="+mj-lt"/>
                <a:ea typeface="Open Sans" panose="020B0606030504020204" pitchFamily="34" charset="0"/>
                <a:cs typeface="Open Sans" panose="020B0606030504020204" pitchFamily="34" charset="0"/>
              </a:rPr>
              <a:t>Các</a:t>
            </a:r>
            <a:r>
              <a:rPr lang="vi-VN" sz="2400" dirty="0">
                <a:solidFill>
                  <a:srgbClr val="000066"/>
                </a:solidFill>
                <a:latin typeface="+mj-lt"/>
                <a:ea typeface="Open Sans" panose="020B0606030504020204" pitchFamily="34" charset="0"/>
                <a:cs typeface="Open Sans" panose="020B0606030504020204" pitchFamily="34" charset="0"/>
              </a:rPr>
              <a:t> cây hoa như tươi </a:t>
            </a:r>
            <a:r>
              <a:rPr lang="vi-VN" sz="2400" dirty="0" err="1">
                <a:solidFill>
                  <a:srgbClr val="000066"/>
                </a:solidFill>
                <a:latin typeface="+mj-lt"/>
                <a:ea typeface="Open Sans" panose="020B0606030504020204" pitchFamily="34" charset="0"/>
                <a:cs typeface="Open Sans" panose="020B0606030504020204" pitchFamily="34" charset="0"/>
              </a:rPr>
              <a:t>dần</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lại</a:t>
            </a:r>
            <a:r>
              <a:rPr lang="vi-VN" sz="2400" dirty="0">
                <a:solidFill>
                  <a:srgbClr val="000066"/>
                </a:solidFill>
                <a:latin typeface="+mj-lt"/>
                <a:ea typeface="Open Sans" panose="020B0606030504020204" pitchFamily="34" charset="0"/>
                <a:cs typeface="Open Sans" panose="020B0606030504020204" pitchFamily="34" charset="0"/>
              </a:rPr>
              <a:t>.</a:t>
            </a:r>
            <a:endParaRPr lang="en-US" sz="2400" dirty="0">
              <a:solidFill>
                <a:srgbClr val="000066"/>
              </a:solidFill>
              <a:latin typeface="+mj-lt"/>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latin typeface="+mj-lt"/>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latin typeface="+mj-lt"/>
                <a:ea typeface="Open Sans" panose="020B0606030504020204" pitchFamily="34" charset="0"/>
                <a:cs typeface="Open Sans" panose="020B0606030504020204" pitchFamily="34" charset="0"/>
              </a:rPr>
              <a:t>Nó</a:t>
            </a:r>
            <a:r>
              <a:rPr lang="vi-VN" sz="2400" dirty="0">
                <a:solidFill>
                  <a:srgbClr val="000066"/>
                </a:solidFill>
                <a:latin typeface="+mj-lt"/>
                <a:ea typeface="Open Sans" panose="020B0606030504020204" pitchFamily="34" charset="0"/>
                <a:cs typeface="Open Sans" panose="020B0606030504020204" pitchFamily="34" charset="0"/>
              </a:rPr>
              <a:t> đang </a:t>
            </a:r>
            <a:r>
              <a:rPr lang="vi-VN" sz="2400" dirty="0" err="1">
                <a:solidFill>
                  <a:srgbClr val="000066"/>
                </a:solidFill>
                <a:latin typeface="+mj-lt"/>
                <a:ea typeface="Open Sans" panose="020B0606030504020204" pitchFamily="34" charset="0"/>
                <a:cs typeface="Open Sans" panose="020B0606030504020204" pitchFamily="34" charset="0"/>
              </a:rPr>
              <a:t>cười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rất</a:t>
            </a:r>
            <a:r>
              <a:rPr lang="vi-VN" sz="2400" dirty="0">
                <a:solidFill>
                  <a:srgbClr val="000066"/>
                </a:solidFill>
                <a:latin typeface="+mj-lt"/>
                <a:ea typeface="Open Sans" panose="020B0606030504020204" pitchFamily="34" charset="0"/>
                <a:cs typeface="Open Sans" panose="020B0606030504020204" pitchFamily="34" charset="0"/>
              </a:rPr>
              <a:t> vui </a:t>
            </a:r>
            <a:r>
              <a:rPr lang="vi-VN" sz="2400" dirty="0" err="1">
                <a:solidFill>
                  <a:srgbClr val="000066"/>
                </a:solidFill>
                <a:latin typeface="+mj-lt"/>
                <a:ea typeface="Open Sans" panose="020B0606030504020204" pitchFamily="34" charset="0"/>
                <a:cs typeface="Open Sans" panose="020B0606030504020204" pitchFamily="34" charset="0"/>
              </a:rPr>
              <a:t>vì</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sự</a:t>
            </a:r>
            <a:r>
              <a:rPr lang="vi-VN" sz="2400" dirty="0">
                <a:solidFill>
                  <a:srgbClr val="000066"/>
                </a:solidFill>
                <a:latin typeface="+mj-lt"/>
                <a:ea typeface="Open Sans" panose="020B0606030504020204" pitchFamily="34" charset="0"/>
                <a:cs typeface="Open Sans" panose="020B0606030504020204" pitchFamily="34" charset="0"/>
              </a:rPr>
              <a:t> thay </a:t>
            </a:r>
            <a:r>
              <a:rPr lang="vi-VN" sz="2400" dirty="0" err="1">
                <a:solidFill>
                  <a:srgbClr val="000066"/>
                </a:solidFill>
                <a:latin typeface="+mj-lt"/>
                <a:ea typeface="Open Sans" panose="020B0606030504020204" pitchFamily="34" charset="0"/>
                <a:cs typeface="Open Sans" panose="020B0606030504020204" pitchFamily="34" charset="0"/>
              </a:rPr>
              <a:t>đổi</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diệu</a:t>
            </a:r>
            <a:r>
              <a:rPr lang="vi-VN" sz="2400" dirty="0">
                <a:solidFill>
                  <a:srgbClr val="000066"/>
                </a:solidFill>
                <a:latin typeface="+mj-lt"/>
                <a:ea typeface="Open Sans" panose="020B0606030504020204" pitchFamily="34" charset="0"/>
                <a:cs typeface="Open Sans" panose="020B0606030504020204" pitchFamily="34" charset="0"/>
              </a:rPr>
              <a:t> </a:t>
            </a:r>
            <a:r>
              <a:rPr lang="vi-VN" sz="2400" dirty="0" err="1">
                <a:solidFill>
                  <a:srgbClr val="000066"/>
                </a:solidFill>
                <a:latin typeface="+mj-lt"/>
                <a:ea typeface="Open Sans" panose="020B0606030504020204" pitchFamily="34" charset="0"/>
                <a:cs typeface="Open Sans" panose="020B0606030504020204" pitchFamily="34" charset="0"/>
              </a:rPr>
              <a:t>kì</a:t>
            </a:r>
            <a:r>
              <a:rPr lang="vi-VN" sz="2400" dirty="0">
                <a:solidFill>
                  <a:srgbClr val="000066"/>
                </a:solidFill>
                <a:latin typeface="+mj-lt"/>
                <a:ea typeface="Open Sans" panose="020B0606030504020204" pitchFamily="34" charset="0"/>
                <a:cs typeface="Open Sans" panose="020B0606030504020204" pitchFamily="34" charset="0"/>
              </a:rPr>
              <a:t> .</a:t>
            </a:r>
            <a:endParaRPr lang="en-US" sz="2400" dirty="0">
              <a:solidFill>
                <a:srgbClr val="000066"/>
              </a:solidFill>
              <a:latin typeface="+mj-lt"/>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latin typeface="+mj-lt"/>
                <a:ea typeface="+mn-ea"/>
                <a:cs typeface="+mn-cs"/>
              </a:rPr>
              <a:t>Trình</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bày</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trước</a:t>
            </a:r>
            <a:r>
              <a:rPr kumimoji="0" lang="en-US" sz="2800" b="0" i="0" u="none" strike="noStrike" kern="0" cap="none" spc="0" normalizeH="0" baseline="0" noProof="0" dirty="0">
                <a:ln>
                  <a:noFill/>
                </a:ln>
                <a:solidFill>
                  <a:srgbClr val="FF0000"/>
                </a:solidFill>
                <a:effectLst/>
                <a:uLnTx/>
                <a:uFillTx/>
                <a:latin typeface="+mj-lt"/>
                <a:ea typeface="+mn-ea"/>
                <a:cs typeface="+mn-cs"/>
              </a:rPr>
              <a:t> </a:t>
            </a:r>
            <a:r>
              <a:rPr kumimoji="0" lang="en-US" sz="2800" b="0" i="0" u="none" strike="noStrike" kern="0" cap="none" spc="0" normalizeH="0" baseline="0" noProof="0" dirty="0" err="1">
                <a:ln>
                  <a:noFill/>
                </a:ln>
                <a:solidFill>
                  <a:srgbClr val="FF0000"/>
                </a:solidFill>
                <a:effectLst/>
                <a:uLnTx/>
                <a:uFillTx/>
                <a:latin typeface="+mj-lt"/>
                <a:ea typeface="+mn-ea"/>
                <a:cs typeface="+mn-cs"/>
              </a:rPr>
              <a:t>lớp</a:t>
            </a:r>
            <a:endParaRPr kumimoji="0" lang="en-US" sz="2800" b="0" i="0" u="none" strike="noStrike" kern="0" cap="none" spc="0" normalizeH="0" baseline="0" noProof="0" dirty="0">
              <a:ln>
                <a:noFill/>
              </a:ln>
              <a:solidFill>
                <a:srgbClr val="FF0000"/>
              </a:solidFill>
              <a:effectLst/>
              <a:uLnTx/>
              <a:uFillTx/>
              <a:latin typeface="+mj-lt"/>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mj-lt"/>
                <a:cs typeface="Arial" pitchFamily="34" charset="0"/>
              </a:rPr>
              <a:t>Nghe </a:t>
            </a:r>
            <a:r>
              <a:rPr lang="vi-VN" sz="2800" dirty="0" err="1">
                <a:solidFill>
                  <a:srgbClr val="FF0000"/>
                </a:solidFill>
                <a:latin typeface="+mj-lt"/>
                <a:cs typeface="Arial" pitchFamily="34" charset="0"/>
              </a:rPr>
              <a:t>kể</a:t>
            </a:r>
            <a:r>
              <a:rPr lang="vi-VN" sz="2800" dirty="0">
                <a:solidFill>
                  <a:srgbClr val="FF0000"/>
                </a:solidFill>
                <a:latin typeface="+mj-lt"/>
                <a:cs typeface="Arial" pitchFamily="34" charset="0"/>
              </a:rPr>
              <a:t> </a:t>
            </a:r>
            <a:r>
              <a:rPr lang="vi-VN" sz="2800" dirty="0" err="1">
                <a:solidFill>
                  <a:srgbClr val="FF0000"/>
                </a:solidFill>
                <a:latin typeface="+mj-lt"/>
                <a:cs typeface="Arial" pitchFamily="34" charset="0"/>
              </a:rPr>
              <a:t>chuyện</a:t>
            </a:r>
            <a:endParaRPr lang="en-US" sz="2800" dirty="0">
              <a:solidFill>
                <a:srgbClr val="FF0000"/>
              </a:solidFill>
              <a:latin typeface="+mj-lt"/>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Times New Roman" panose="02020603050405020304" pitchFamily="18" charset="0"/>
                <a:cs typeface="Times New Roman" panose="02020603050405020304" pitchFamily="18" charset="0"/>
              </a:rPr>
              <a:t>Kể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đoạn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chuyện</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3970318"/>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mj-lt"/>
                <a:cs typeface="Baloo 2 SemiBold" panose="020B0604020202020204" charset="0"/>
              </a:rPr>
              <a:t> các l</a:t>
            </a:r>
            <a:r>
              <a:rPr lang="vi-VN" sz="2800" dirty="0" err="1">
                <a:solidFill>
                  <a:schemeClr val="tx1">
                    <a:lumMod val="95000"/>
                    <a:lumOff val="5000"/>
                  </a:schemeClr>
                </a:solidFill>
                <a:latin typeface="+mj-lt"/>
                <a:cs typeface="Baloo 2 SemiBold" panose="020B0604020202020204" charset="0"/>
              </a:rPr>
              <a:t>oài</a:t>
            </a:r>
            <a:r>
              <a:rPr lang="vi-VN" sz="2800" dirty="0">
                <a:solidFill>
                  <a:schemeClr val="tx1">
                    <a:lumMod val="95000"/>
                    <a:lumOff val="5000"/>
                  </a:schemeClr>
                </a:solidFill>
                <a:latin typeface="+mj-lt"/>
                <a:cs typeface="Baloo 2 SemiBold" panose="020B0604020202020204" charset="0"/>
              </a:rPr>
              <a:t> hoa trong </a:t>
            </a:r>
            <a:r>
              <a:rPr lang="vi-VN" sz="2800" dirty="0" err="1">
                <a:solidFill>
                  <a:schemeClr val="tx1">
                    <a:lumMod val="95000"/>
                    <a:lumOff val="5000"/>
                  </a:schemeClr>
                </a:solidFill>
                <a:latin typeface="+mj-lt"/>
                <a:cs typeface="Baloo 2 SemiBold" panose="020B0604020202020204" charset="0"/>
              </a:rPr>
              <a:t>vườn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mà</a:t>
            </a:r>
            <a:r>
              <a:rPr lang="vi-VN" sz="2800" dirty="0">
                <a:solidFill>
                  <a:schemeClr val="tx1">
                    <a:lumMod val="95000"/>
                    <a:lumOff val="5000"/>
                  </a:schemeClr>
                </a:solidFill>
                <a:latin typeface="+mj-lt"/>
                <a:cs typeface="Baloo 2 SemiBold" panose="020B0604020202020204" charset="0"/>
              </a:rPr>
              <a:t> không </a:t>
            </a:r>
            <a:r>
              <a:rPr lang="vi-VN" sz="2800" dirty="0" err="1">
                <a:solidFill>
                  <a:schemeClr val="tx1">
                    <a:lumMod val="95000"/>
                    <a:lumOff val="5000"/>
                  </a:schemeClr>
                </a:solidFill>
                <a:latin typeface="+mj-lt"/>
                <a:cs typeface="Baloo 2 SemiBold" panose="020B0604020202020204" charset="0"/>
              </a:rPr>
              <a:t>để</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bụng</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chuyện</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các</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loài</a:t>
            </a:r>
            <a:r>
              <a:rPr lang="vi-VN" sz="2800" dirty="0">
                <a:solidFill>
                  <a:schemeClr val="tx1">
                    <a:lumMod val="95000"/>
                    <a:lumOff val="5000"/>
                  </a:schemeClr>
                </a:solidFill>
                <a:latin typeface="+mj-lt"/>
                <a:cs typeface="Baloo 2 SemiBold" panose="020B0604020202020204" charset="0"/>
              </a:rPr>
              <a:t> hoa </a:t>
            </a:r>
            <a:r>
              <a:rPr lang="vi-VN" sz="2800" dirty="0" err="1">
                <a:solidFill>
                  <a:schemeClr val="tx1">
                    <a:lumMod val="95000"/>
                    <a:lumOff val="5000"/>
                  </a:schemeClr>
                </a:solidFill>
                <a:latin typeface="+mj-lt"/>
                <a:cs typeface="Baloo 2 SemiBold" panose="020B0604020202020204" charset="0"/>
              </a:rPr>
              <a:t>chế</a:t>
            </a:r>
            <a:r>
              <a:rPr lang="vi-VN" sz="2800" dirty="0">
                <a:solidFill>
                  <a:schemeClr val="tx1">
                    <a:lumMod val="95000"/>
                    <a:lumOff val="5000"/>
                  </a:schemeClr>
                </a:solidFill>
                <a:latin typeface="+mj-lt"/>
                <a:cs typeface="Baloo 2 SemiBold" panose="020B0604020202020204" charset="0"/>
              </a:rPr>
              <a:t> </a:t>
            </a:r>
            <a:r>
              <a:rPr lang="vi-VN" sz="2800" dirty="0" err="1">
                <a:solidFill>
                  <a:schemeClr val="tx1">
                    <a:lumMod val="95000"/>
                    <a:lumOff val="5000"/>
                  </a:schemeClr>
                </a:solidFill>
                <a:latin typeface="+mj-lt"/>
                <a:cs typeface="Baloo 2 SemiBold" panose="020B0604020202020204" charset="0"/>
              </a:rPr>
              <a:t>giễu</a:t>
            </a:r>
            <a:r>
              <a:rPr lang="vi-VN" sz="2800" dirty="0">
                <a:solidFill>
                  <a:schemeClr val="tx1">
                    <a:lumMod val="95000"/>
                    <a:lumOff val="5000"/>
                  </a:schemeClr>
                </a:solidFill>
                <a:latin typeface="+mj-lt"/>
                <a:cs typeface="Baloo 2 SemiBold" panose="020B0604020202020204" charset="0"/>
              </a:rPr>
              <a:t>, chê </a:t>
            </a:r>
            <a:r>
              <a:rPr lang="vi-VN" sz="2800">
                <a:solidFill>
                  <a:schemeClr val="tx1">
                    <a:lumMod val="95000"/>
                    <a:lumOff val="5000"/>
                  </a:schemeClr>
                </a:solidFill>
                <a:latin typeface="+mj-lt"/>
                <a:cs typeface="Baloo 2 SemiBold" panose="020B0604020202020204" charset="0"/>
              </a:rPr>
              <a:t>bai m</a:t>
            </a:r>
            <a:r>
              <a:rPr lang="en-US" sz="2800">
                <a:solidFill>
                  <a:schemeClr val="tx1">
                    <a:lumMod val="95000"/>
                    <a:lumOff val="5000"/>
                  </a:schemeClr>
                </a:solidFill>
                <a:latin typeface="Times New Roman" panose="02020603050405020304" pitchFamily="18" charset="0"/>
                <a:cs typeface="Times New Roman" panose="02020603050405020304" pitchFamily="18" charset="0"/>
              </a:rPr>
              <a:t>ình</a:t>
            </a:r>
            <a:r>
              <a:rPr lang="vi-VN" sz="2800">
                <a:solidFill>
                  <a:schemeClr val="tx1">
                    <a:lumMod val="95000"/>
                    <a:lumOff val="5000"/>
                  </a:schemeClr>
                </a:solidFill>
                <a:latin typeface="Times New Roman" panose="02020603050405020304" pitchFamily="18" charset="0"/>
                <a:cs typeface="Times New Roman" panose="02020603050405020304" pitchFamily="18" charset="0"/>
              </a:rPr>
              <a:t>.</a:t>
            </a:r>
            <a:r>
              <a:rPr lang="vi-VN" sz="2800">
                <a:solidFill>
                  <a:schemeClr val="tx1">
                    <a:lumMod val="95000"/>
                    <a:lumOff val="5000"/>
                  </a:schemeClr>
                </a:solidFill>
                <a:latin typeface="+mj-lt"/>
                <a:cs typeface="Baloo 2 SemiBold" panose="020B0604020202020204" charset="0"/>
              </a:rPr>
              <a:t> </a:t>
            </a:r>
            <a:r>
              <a:rPr lang="vi-VN" sz="2800" dirty="0">
                <a:solidFill>
                  <a:schemeClr val="tx1">
                    <a:lumMod val="95000"/>
                    <a:lumOff val="5000"/>
                  </a:schemeClr>
                </a:solidFill>
                <a:latin typeface="+mj-lt"/>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mj-lt"/>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Times New Roman" panose="02020603050405020304" pitchFamily="18" charset="0"/>
                <a:cs typeface="Times New Roman" panose="02020603050405020304" pitchFamily="18" charset="0"/>
              </a:rPr>
              <a:t>Tạm</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biệt</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và</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hẹn</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gặp</a:t>
            </a:r>
            <a:r>
              <a:rPr lang="en-US" sz="7200" dirty="0">
                <a:solidFill>
                  <a:srgbClr val="00B050"/>
                </a:solidFill>
                <a:latin typeface="Times New Roman" panose="02020603050405020304" pitchFamily="18" charset="0"/>
                <a:cs typeface="Times New Roman" panose="02020603050405020304" pitchFamily="18" charset="0"/>
              </a:rPr>
              <a:t> </a:t>
            </a:r>
            <a:r>
              <a:rPr lang="en-US" sz="7200" dirty="0" err="1">
                <a:solidFill>
                  <a:srgbClr val="00B050"/>
                </a:solidFill>
                <a:latin typeface="Times New Roman" panose="02020603050405020304" pitchFamily="18" charset="0"/>
                <a:cs typeface="Times New Roman" panose="02020603050405020304" pitchFamily="18" charset="0"/>
              </a:rPr>
              <a:t>lại</a:t>
            </a:r>
            <a:r>
              <a:rPr lang="en-US" sz="72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em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endPar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Được theo mẹ </a:t>
              </a:r>
              <a:r>
                <a:rPr kumimoji="0" lang="en-US" sz="360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quê</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Thứ</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ngày</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tháng</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 </a:t>
            </a:r>
            <a:r>
              <a:rPr lang="en-US" altLang="zh-CN" sz="4000" b="1" dirty="0" err="1">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năm</a:t>
            </a:r>
            <a:r>
              <a:rPr lang="en-US" altLang="zh-CN" sz="40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sym typeface="+mn-lt"/>
              </a:rPr>
              <a:t> 2022</a:t>
            </a:r>
            <a:endParaRPr lang="zh-CN" altLang="en-US" sz="4000" b="1" dirty="0">
              <a:solidFill>
                <a:srgbClr val="0070C0"/>
              </a:solidFill>
              <a:latin typeface="Times New Roman" panose="02020603050405020304" pitchFamily="18" charset="0"/>
              <a:cs typeface="Times New Roman" panose="02020603050405020304" pitchFamily="18"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Times New Roman" panose="02020603050405020304" pitchFamily="18" charset="0"/>
                <a:cs typeface="Times New Roman" panose="02020603050405020304" pitchFamily="18" charset="0"/>
              </a:rPr>
              <a:t>Tiếng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Việt</a:t>
            </a:r>
            <a:endParaRPr lang="en-US" sz="4000" b="1" dirty="0">
              <a:solidFill>
                <a:srgbClr val="0070C0"/>
              </a:solidFill>
              <a:latin typeface="Times New Roman" panose="02020603050405020304" pitchFamily="18" charset="0"/>
              <a:cs typeface="Times New Roman" panose="02020603050405020304" pitchFamily="18" charset="0"/>
            </a:endParaRPr>
          </a:p>
          <a:p>
            <a:pPr algn="ctr" defTabSz="609600"/>
            <a:r>
              <a:rPr lang="en-US" sz="4000" b="1">
                <a:solidFill>
                  <a:srgbClr val="FF0000"/>
                </a:solidFill>
                <a:latin typeface="Times New Roman" panose="02020603050405020304" pitchFamily="18" charset="0"/>
                <a:cs typeface="Times New Roman" panose="02020603050405020304" pitchFamily="18" charset="0"/>
              </a:rPr>
              <a:t>Đọc: </a:t>
            </a:r>
            <a:r>
              <a:rPr lang="en-US" sz="4000" b="1" dirty="0" err="1">
                <a:solidFill>
                  <a:srgbClr val="FF0000"/>
                </a:solidFill>
                <a:latin typeface="Times New Roman" panose="02020603050405020304" pitchFamily="18" charset="0"/>
                <a:cs typeface="Times New Roman" panose="02020603050405020304" pitchFamily="18" charset="0"/>
              </a:rPr>
              <a:t>Cánh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rừng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2790</Words>
  <Application>Microsoft Office PowerPoint</Application>
  <PresentationFormat>Widescreen</PresentationFormat>
  <Paragraphs>180</Paragraphs>
  <Slides>48</Slides>
  <Notes>25</Notes>
  <HiddenSlides>0</HiddenSlides>
  <MMClips>11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Aarian</vt:lpstr>
      <vt:lpstr>Arial</vt:lpstr>
      <vt:lpstr>Arial-Rounded</vt:lpstr>
      <vt:lpstr>Calibri</vt:lpstr>
      <vt:lpstr>Calibri Light</vt:lpstr>
      <vt:lpstr>Inconsolata</vt:lpstr>
      <vt:lpstr>Montserrat</vt:lpstr>
      <vt:lpstr>Nunito</vt:lpstr>
      <vt:lpstr>Times New Roman</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36</cp:revision>
  <dcterms:created xsi:type="dcterms:W3CDTF">2022-07-23T06:59:00Z</dcterms:created>
  <dcterms:modified xsi:type="dcterms:W3CDTF">2022-09-20T05:48:30Z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