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4" r:id="rId3"/>
    <p:sldId id="256" r:id="rId4"/>
    <p:sldId id="257" r:id="rId5"/>
    <p:sldId id="261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909E-B5CB-4659-B5EE-A83EC0E2190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6FE0-88E3-4496-9293-E9AA4BFC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5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2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6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53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13D13E-E392-441D-B08C-52E949E73AEE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A2771A-3079-4BB7-B620-AE9D3C684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1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B16BAE-DB13-40A5-87B7-5778A46F41C6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334F248-8BC5-4BF2-9FCD-324103FD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5F62D5-5D97-454D-8369-B286EA9C743C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B7A3F48-D4CF-4DFB-9221-3B10D39B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2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BB6ED0-01F2-41EB-8DDB-C1B9B9982D28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F641B9-3C5A-44F7-B2C8-C9AA4565C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2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68FF89-0B7D-4B21-90A3-DBD7B5BB4D07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0647CA-8417-4823-BB3B-1C9013788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3DD2E4-B741-4D0D-AD7F-9D211B55EEDF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EBF03DA-B525-43F7-8CB1-32002EFD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06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7D34B3-BCC4-4BA5-A568-8A7EC0D2186A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F200DC-0E7A-4EB9-B9CF-69B93DE15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08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3EF70A-1D9D-4B1C-8484-6AC6306B444E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A3F93C-DC03-4BDC-8813-303FD98D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45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151A5E-BC77-4AB8-AC9F-18922E70A918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4D8131-E2A2-4EDC-AB0E-D1F7423DE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55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B7FC5A-EFC0-4BCA-8639-8BA59A412E3F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2A27E8-6A32-45E4-8742-72703948E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3219F8-6ABD-47E7-9D3E-8AC17F4E8B9C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CF35C0F-54E1-44D2-90DD-C1F035BE8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3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F8B378-B886-4E15-BAFA-29AB2DF02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9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CAFB-6ED7-4CCA-9A84-736B40B4FCC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7FCD0-80AA-47C3-99C0-8CB47A28A6FF}" type="datetimeFigureOut">
              <a:rPr lang="en-US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06639-DFAF-430A-A1AE-25E6BEE3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8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slide" Target="slide6.xml"/><Relationship Id="rId4" Type="http://schemas.openxmlformats.org/officeDocument/2006/relationships/image" Target="../media/image4.jpe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7.jpe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183" y="1600199"/>
            <a:ext cx="8731876" cy="3808928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THẦY CÔ</a:t>
            </a:r>
          </a:p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DỰ TIẾT 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1A4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66700" y="1891145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Bài</a:t>
            </a:r>
            <a:r>
              <a:rPr lang="en-US" altLang="en-US" b="1" i="1" dirty="0" smtClean="0">
                <a:solidFill>
                  <a:srgbClr val="FF3300"/>
                </a:solidFill>
                <a:latin typeface="Times New Roman" pitchFamily="18" charset="0"/>
              </a:rPr>
              <a:t> 1: </a:t>
            </a:r>
            <a:r>
              <a:rPr lang="en-US" altLang="en-US" b="1" i="1" dirty="0" err="1" smtClean="0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altLang="en-US" b="1" i="1" dirty="0" smtClean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4800" y="25908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85800" y="25146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1 + 1 = 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1 + 2 =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1 + 3 =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1 + 4 =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endParaRPr lang="en-US" altLang="en-US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667000" y="25146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2 + 1 =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2 + 2 =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553200" y="25146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4 + 1 =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209800" y="2476500"/>
            <a:ext cx="38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191000" y="2514600"/>
            <a:ext cx="38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  <a:p>
            <a:pPr algn="ctr" eaLnBrk="1" fontAlgn="base" hangingPunct="1">
              <a:spcAft>
                <a:spcPct val="0"/>
              </a:spcAft>
              <a:buFontTx/>
              <a:buNone/>
            </a:pPr>
            <a:endParaRPr lang="en-US" altLang="en-US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4648200" y="25146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3 + 1 =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159500" y="2514600"/>
            <a:ext cx="38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8077200" y="2514600"/>
            <a:ext cx="38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2667000" y="36576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2 + 3 =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4191000" y="3657600"/>
            <a:ext cx="38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648200" y="31242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3 + 2 =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6172200" y="3124200"/>
            <a:ext cx="38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057400" y="54102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00FF"/>
                </a:solidFill>
                <a:latin typeface="Times New Roman" pitchFamily="18" charset="0"/>
              </a:rPr>
              <a:t>2 + 3 = 3 + 2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5562600" y="54102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00FF"/>
                </a:solidFill>
                <a:latin typeface="Times New Roman" pitchFamily="18" charset="0"/>
              </a:rPr>
              <a:t>4 + 1 = 1 + 4</a:t>
            </a:r>
          </a:p>
        </p:txBody>
      </p:sp>
    </p:spTree>
    <p:extLst>
      <p:ext uri="{BB962C8B-B14F-4D97-AF65-F5344CB8AC3E}">
        <p14:creationId xmlns:p14="http://schemas.microsoft.com/office/powerpoint/2010/main" val="4786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 L 3.33333E-6 0.2666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 L 3.33333E-6 0.2666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778 L -3.33333E-6 0.3444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8333 L -0.00416 0.3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-254"/>
            <a:ext cx="7141534" cy="7141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25147"/>
            <a:ext cx="4688114" cy="3541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89" y="21265"/>
            <a:ext cx="4445003" cy="3570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" y="3566632"/>
            <a:ext cx="4688114" cy="3316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89" y="3566631"/>
            <a:ext cx="4455886" cy="3316514"/>
          </a:xfrm>
          <a:prstGeom prst="rect">
            <a:avLst/>
          </a:prstGeom>
        </p:spPr>
      </p:pic>
      <p:sp>
        <p:nvSpPr>
          <p:cNvPr id="12" name="Decagon 11">
            <a:hlinkClick r:id="rId7" action="ppaction://hlinksldjump"/>
          </p:cNvPr>
          <p:cNvSpPr/>
          <p:nvPr/>
        </p:nvSpPr>
        <p:spPr>
          <a:xfrm>
            <a:off x="1801789" y="1331433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1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5" name="Decagon 14">
            <a:hlinkClick r:id="rId8" action="ppaction://hlinksldjump"/>
          </p:cNvPr>
          <p:cNvSpPr/>
          <p:nvPr/>
        </p:nvSpPr>
        <p:spPr>
          <a:xfrm>
            <a:off x="6388303" y="1302404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Decagon 15">
            <a:hlinkClick r:id="rId9" action="ppaction://hlinksldjump"/>
          </p:cNvPr>
          <p:cNvSpPr/>
          <p:nvPr/>
        </p:nvSpPr>
        <p:spPr>
          <a:xfrm>
            <a:off x="1801788" y="4731402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3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7" name="Decagon 16">
            <a:hlinkClick r:id="rId10" action="ppaction://hlinksldjump"/>
          </p:cNvPr>
          <p:cNvSpPr/>
          <p:nvPr/>
        </p:nvSpPr>
        <p:spPr>
          <a:xfrm>
            <a:off x="6475387" y="4731402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59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5414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3199155" y="1741678"/>
            <a:ext cx="32604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Bài</a:t>
            </a:r>
            <a:r>
              <a:rPr lang="en-US" altLang="zh-CN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 </a:t>
            </a:r>
            <a:r>
              <a:rPr lang="en-US" altLang="zh-CN" sz="4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Tính</a:t>
            </a:r>
            <a:endParaRPr lang="en-US" altLang="zh-CN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en-US" altLang="zh-CN" sz="4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en-US" altLang="zh-CN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460" y="5022760"/>
            <a:ext cx="750509" cy="1213398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3732104" y="401960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183" y="1600199"/>
            <a:ext cx="8731876" cy="3808928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4152731" y="1874560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Bài</a:t>
            </a:r>
            <a:r>
              <a:rPr lang="en-US" altLang="zh-CN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1687132" y="3357882"/>
            <a:ext cx="63946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 CHƠI : </a:t>
            </a:r>
          </a:p>
          <a:p>
            <a:pPr algn="ctr"/>
            <a:r>
              <a:rPr lang="en-US" altLang="zh-CN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TÌM NHÀ CHO ĐỘNG VẬT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225" y="5364772"/>
            <a:ext cx="1018755" cy="750662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784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2085613" y="1553059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Bài</a:t>
            </a:r>
            <a:r>
              <a:rPr lang="en-US" altLang="zh-CN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4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6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2014280" y="1002437"/>
            <a:ext cx="1495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Bài</a:t>
            </a:r>
            <a:r>
              <a:rPr lang="en-US" altLang="zh-CN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5 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834">
            <a:off x="166635" y="4801664"/>
            <a:ext cx="1445371" cy="1461946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2476904" y="3023291"/>
            <a:ext cx="9659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1300" b="1">
                <a:solidFill>
                  <a:srgbClr val="6600CC"/>
                </a:solidFill>
                <a:latin typeface=".VnTime" pitchFamily="34" charset="0"/>
              </a:defRPr>
            </a:lvl1pPr>
            <a:lvl2pPr marL="742950" indent="-285750" eaLnBrk="0" hangingPunct="0">
              <a:defRPr sz="11300" b="1">
                <a:solidFill>
                  <a:srgbClr val="6600CC"/>
                </a:solidFill>
                <a:latin typeface=".VnTime" pitchFamily="34" charset="0"/>
              </a:defRPr>
            </a:lvl2pPr>
            <a:lvl3pPr marL="1143000" indent="-228600" eaLnBrk="0" hangingPunct="0">
              <a:defRPr sz="11300" b="1">
                <a:solidFill>
                  <a:srgbClr val="6600CC"/>
                </a:solidFill>
                <a:latin typeface=".VnTime" pitchFamily="34" charset="0"/>
              </a:defRPr>
            </a:lvl3pPr>
            <a:lvl4pPr marL="1600200" indent="-228600" eaLnBrk="0" hangingPunct="0">
              <a:defRPr sz="11300" b="1">
                <a:solidFill>
                  <a:srgbClr val="6600CC"/>
                </a:solidFill>
                <a:latin typeface=".VnTime" pitchFamily="34" charset="0"/>
              </a:defRPr>
            </a:lvl4pPr>
            <a:lvl5pPr marL="2057400" indent="-228600" eaLnBrk="0" hangingPunct="0">
              <a:defRPr sz="11300" b="1">
                <a:solidFill>
                  <a:srgbClr val="66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300" b="1">
                <a:solidFill>
                  <a:srgbClr val="6600CC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0" dirty="0" err="1" smtClean="0">
                <a:solidFill>
                  <a:schemeClr val="bg1"/>
                </a:solidFill>
                <a:latin typeface="+mn-lt"/>
              </a:rPr>
              <a:t>và</a:t>
            </a:r>
            <a:endParaRPr lang="en-US" sz="5400" b="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8" y="1803042"/>
            <a:ext cx="1978594" cy="254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00043" y="1710323"/>
            <a:ext cx="1276719" cy="2610224"/>
            <a:chOff x="3300043" y="1957439"/>
            <a:chExt cx="1155701" cy="1907231"/>
          </a:xfrm>
        </p:grpSpPr>
        <p:pic>
          <p:nvPicPr>
            <p:cNvPr id="1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043" y="1957439"/>
              <a:ext cx="11557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044" y="2912170"/>
              <a:ext cx="11557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42" descr="Picture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45" y="1117442"/>
            <a:ext cx="3624680" cy="32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3" descr="Copy of Copy of Luyen tap - bai 5, b - trang 5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DDFFFF"/>
              </a:clrFrom>
              <a:clrTo>
                <a:srgbClr val="DDFFFF">
                  <a:alpha val="0"/>
                </a:srgbClr>
              </a:clrTo>
            </a:clrChange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38" y="1252525"/>
            <a:ext cx="636291" cy="1365404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3" descr="Copy of Copy of Luyen tap - bai 5, b - trang 5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DDFFFF"/>
              </a:clrFrom>
              <a:clrTo>
                <a:srgbClr val="DDFFFF">
                  <a:alpha val="0"/>
                </a:srgbClr>
              </a:clrTo>
            </a:clrChange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54" y="3366654"/>
            <a:ext cx="747778" cy="11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3" descr="Copy of Copy of Luyen tap - bai 5, b - trang 5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DDFFFF"/>
              </a:clrFrom>
              <a:clrTo>
                <a:srgbClr val="DDFFFF">
                  <a:alpha val="0"/>
                </a:srgbClr>
              </a:clrTo>
            </a:clrChange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28" y="2235000"/>
            <a:ext cx="859264" cy="11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45" y="2193436"/>
            <a:ext cx="1166532" cy="8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3516"/>
              </p:ext>
            </p:extLst>
          </p:nvPr>
        </p:nvGraphicFramePr>
        <p:xfrm>
          <a:off x="1085841" y="4891577"/>
          <a:ext cx="3352800" cy="584200"/>
        </p:xfrm>
        <a:graphic>
          <a:graphicData uri="http://schemas.openxmlformats.org/drawingml/2006/table">
            <a:tbl>
              <a:tblPr/>
              <a:tblGrid>
                <a:gridCol w="669925"/>
                <a:gridCol w="671513"/>
                <a:gridCol w="669925"/>
                <a:gridCol w="671512"/>
                <a:gridCol w="669925"/>
              </a:tblGrid>
              <a:tr h="5842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23613"/>
              </p:ext>
            </p:extLst>
          </p:nvPr>
        </p:nvGraphicFramePr>
        <p:xfrm>
          <a:off x="1094826" y="4891577"/>
          <a:ext cx="3352800" cy="584200"/>
        </p:xfrm>
        <a:graphic>
          <a:graphicData uri="http://schemas.openxmlformats.org/drawingml/2006/table">
            <a:tbl>
              <a:tblPr/>
              <a:tblGrid>
                <a:gridCol w="669925"/>
                <a:gridCol w="671513"/>
                <a:gridCol w="669925"/>
                <a:gridCol w="671512"/>
                <a:gridCol w="669925"/>
              </a:tblGrid>
              <a:tr h="5842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923893"/>
              </p:ext>
            </p:extLst>
          </p:nvPr>
        </p:nvGraphicFramePr>
        <p:xfrm>
          <a:off x="5018383" y="4891577"/>
          <a:ext cx="3352800" cy="584200"/>
        </p:xfrm>
        <a:graphic>
          <a:graphicData uri="http://schemas.openxmlformats.org/drawingml/2006/table">
            <a:tbl>
              <a:tblPr/>
              <a:tblGrid>
                <a:gridCol w="669925"/>
                <a:gridCol w="671513"/>
                <a:gridCol w="669925"/>
                <a:gridCol w="671512"/>
                <a:gridCol w="669925"/>
              </a:tblGrid>
              <a:tr h="5842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26970"/>
              </p:ext>
            </p:extLst>
          </p:nvPr>
        </p:nvGraphicFramePr>
        <p:xfrm>
          <a:off x="5018383" y="4891577"/>
          <a:ext cx="3352800" cy="584200"/>
        </p:xfrm>
        <a:graphic>
          <a:graphicData uri="http://schemas.openxmlformats.org/drawingml/2006/table">
            <a:tbl>
              <a:tblPr/>
              <a:tblGrid>
                <a:gridCol w="669925"/>
                <a:gridCol w="671513"/>
                <a:gridCol w="669925"/>
                <a:gridCol w="671512"/>
                <a:gridCol w="669925"/>
              </a:tblGrid>
              <a:tr h="5842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2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372600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2548" y="4000500"/>
            <a:ext cx="8008052" cy="20955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3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XIN </a:t>
            </a:r>
            <a:r>
              <a:rPr lang="en-US" sz="40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CẢM ƠN THẦY CÔ GIÁO ĐÃ</a:t>
            </a:r>
          </a:p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ĐẾN DỰ TIẾT TOÁN LỚP 1A4 </a:t>
            </a:r>
          </a:p>
          <a:p>
            <a:pPr algn="ctr">
              <a:defRPr/>
            </a:pPr>
            <a:endParaRPr lang="en-US" sz="43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98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460500"/>
            <a:ext cx="76231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6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153</Words>
  <Application>Microsoft Office PowerPoint</Application>
  <PresentationFormat>On-screen Show (4:3)</PresentationFormat>
  <Paragraphs>67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Windows User</cp:lastModifiedBy>
  <cp:revision>23</cp:revision>
  <dcterms:created xsi:type="dcterms:W3CDTF">2018-12-04T01:57:02Z</dcterms:created>
  <dcterms:modified xsi:type="dcterms:W3CDTF">2019-10-28T02:44:13Z</dcterms:modified>
</cp:coreProperties>
</file>