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16"/>
  </p:notesMasterIdLst>
  <p:sldIdLst>
    <p:sldId id="283" r:id="rId4"/>
    <p:sldId id="286" r:id="rId5"/>
    <p:sldId id="273" r:id="rId6"/>
    <p:sldId id="256" r:id="rId7"/>
    <p:sldId id="269" r:id="rId8"/>
    <p:sldId id="274" r:id="rId9"/>
    <p:sldId id="278" r:id="rId10"/>
    <p:sldId id="277" r:id="rId11"/>
    <p:sldId id="268" r:id="rId12"/>
    <p:sldId id="275" r:id="rId13"/>
    <p:sldId id="276" r:id="rId14"/>
    <p:sldId id="284" r:id="rId15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00"/>
    <a:srgbClr val="B2B2B2"/>
    <a:srgbClr val="808080"/>
    <a:srgbClr val="3333FF"/>
    <a:srgbClr val="9933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126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8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9189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60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1271905"/>
            <a:ext cx="964882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341312" y="3049867"/>
            <a:ext cx="846328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</a:t>
            </a:r>
            <a:r>
              <a:rPr lang="en-US" sz="14400" b="1" kern="1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HỌC SINH LỚP 1 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Admin\Downloads\Screenshot_2020-08-15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8" y="873125"/>
            <a:ext cx="9048750" cy="482441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Straight Arrow Connector 1"/>
          <p:cNvCxnSpPr/>
          <p:nvPr/>
        </p:nvCxnSpPr>
        <p:spPr>
          <a:xfrm flipV="1">
            <a:off x="4784090" y="3505200"/>
            <a:ext cx="2378710" cy="8083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 flipV="1">
            <a:off x="2438400" y="3505200"/>
            <a:ext cx="1706880" cy="8642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" y="811213"/>
            <a:ext cx="8832850" cy="2922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6627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092681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38" y="177659"/>
            <a:ext cx="8677340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45" y="353874"/>
            <a:ext cx="1675149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314" y="302172"/>
            <a:ext cx="1876788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WordArt 30"/>
          <p:cNvSpPr>
            <a:spLocks noChangeArrowheads="1" noChangeShapeType="1" noTextEdit="1"/>
          </p:cNvSpPr>
          <p:nvPr/>
        </p:nvSpPr>
        <p:spPr bwMode="auto">
          <a:xfrm>
            <a:off x="817446" y="2209800"/>
            <a:ext cx="6985232" cy="1447800"/>
          </a:xfrm>
          <a:prstGeom prst="rect">
            <a:avLst/>
          </a:prstGeom>
        </p:spPr>
        <p:txBody>
          <a:bodyPr wrap="none" lIns="73262" tIns="36631" rIns="73262" bIns="3663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00" kern="10" dirty="0">
                <a:ln w="9525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CHÀO MỪNG </a:t>
            </a:r>
            <a:r>
              <a:rPr lang="en-US" sz="3500" kern="10" dirty="0" smtClean="0">
                <a:ln w="9525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Segoe UI Symbol" pitchFamily="34" charset="0"/>
                <a:ea typeface="Segoe UI Symbol" pitchFamily="34" charset="0"/>
                <a:cs typeface="Times New Roman" panose="02020603050405020304" pitchFamily="18" charset="0"/>
              </a:rPr>
              <a:t>CÁC CON ĐẾN VỚI TIẾT HỌC ONLINE </a:t>
            </a:r>
            <a:endParaRPr lang="en-US" sz="3500" kern="10" dirty="0">
              <a:ln w="952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latin typeface="Segoe UI Symbol" pitchFamily="34" charset="0"/>
              <a:ea typeface="Segoe UI Symbol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103428" y="4020614"/>
            <a:ext cx="3563039" cy="68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62" tIns="36631" rIns="73262" bIns="3663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  <a:endParaRPr lang="en-US" alt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997724" y="222413"/>
            <a:ext cx="5449677" cy="504865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73262" tIns="36631" rIns="73262" bIns="3663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Thạch Bàn A</a:t>
            </a:r>
            <a:endParaRPr lang="en-US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25463"/>
            <a:ext cx="8874125" cy="6178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3"/>
          <p:cNvSpPr txBox="1"/>
          <p:nvPr/>
        </p:nvSpPr>
        <p:spPr>
          <a:xfrm>
            <a:off x="3048000" y="0"/>
            <a:ext cx="3505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 SỐ ĐẾN 10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1600200" y="2232025"/>
            <a:ext cx="5943600" cy="1481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– DƯỚI , PHẢI – TRÁI,  TRƯỚC – SAU, Ở GIỮA</a:t>
            </a:r>
            <a:endParaRPr sz="3200" b="1" dirty="0">
              <a:solidFill>
                <a:srgbClr val="A5002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69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1750"/>
            <a:ext cx="5419725" cy="540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4"/>
          <p:cNvSpPr txBox="1"/>
          <p:nvPr/>
        </p:nvSpPr>
        <p:spPr>
          <a:xfrm>
            <a:off x="3048000" y="5562600"/>
            <a:ext cx="12874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Trên </a:t>
            </a:r>
          </a:p>
        </p:txBody>
      </p:sp>
      <p:sp>
        <p:nvSpPr>
          <p:cNvPr id="5124" name="TextBox 6"/>
          <p:cNvSpPr txBox="1"/>
          <p:nvPr/>
        </p:nvSpPr>
        <p:spPr>
          <a:xfrm>
            <a:off x="5029200" y="5562600"/>
            <a:ext cx="130968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Dưới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5" y="274638"/>
            <a:ext cx="5411788" cy="540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5"/>
          <p:cNvSpPr txBox="1"/>
          <p:nvPr/>
        </p:nvSpPr>
        <p:spPr>
          <a:xfrm>
            <a:off x="3124200" y="5791200"/>
            <a:ext cx="11588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Phải</a:t>
            </a:r>
          </a:p>
        </p:txBody>
      </p:sp>
      <p:sp>
        <p:nvSpPr>
          <p:cNvPr id="6148" name="TextBox 6"/>
          <p:cNvSpPr txBox="1"/>
          <p:nvPr/>
        </p:nvSpPr>
        <p:spPr>
          <a:xfrm>
            <a:off x="4360863" y="5791200"/>
            <a:ext cx="100647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Trái</a:t>
            </a:r>
          </a:p>
        </p:txBody>
      </p:sp>
      <p:sp>
        <p:nvSpPr>
          <p:cNvPr id="6149" name="TextBox 7"/>
          <p:cNvSpPr txBox="1"/>
          <p:nvPr/>
        </p:nvSpPr>
        <p:spPr>
          <a:xfrm>
            <a:off x="5791200" y="5791200"/>
            <a:ext cx="170973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Ở giữa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23863"/>
            <a:ext cx="5397500" cy="540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TextBox 5"/>
          <p:cNvSpPr txBox="1"/>
          <p:nvPr/>
        </p:nvSpPr>
        <p:spPr>
          <a:xfrm>
            <a:off x="3048000" y="5886450"/>
            <a:ext cx="15414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Trước</a:t>
            </a:r>
          </a:p>
        </p:txBody>
      </p:sp>
      <p:sp>
        <p:nvSpPr>
          <p:cNvPr id="7172" name="TextBox 6"/>
          <p:cNvSpPr txBox="1"/>
          <p:nvPr/>
        </p:nvSpPr>
        <p:spPr>
          <a:xfrm>
            <a:off x="4953000" y="5829300"/>
            <a:ext cx="1030288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latin typeface="Arial" panose="020B0604020202020204" pitchFamily="34" charset="0"/>
              </a:rPr>
              <a:t>Sau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Admin\Downloads\Screenshot_2020-08-15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396875"/>
            <a:ext cx="8996363" cy="548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67</Words>
  <Application>Microsoft Office PowerPoint</Application>
  <PresentationFormat>On-screen Show (4:3)</PresentationFormat>
  <Paragraphs>21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Segoe UI</vt:lpstr>
      <vt:lpstr>Segoe UI Symbol</vt:lpstr>
      <vt:lpstr>Times New Roman</vt:lpstr>
      <vt:lpstr>Wingdings</vt:lpstr>
      <vt:lpstr>等线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MTC</cp:lastModifiedBy>
  <cp:revision>72</cp:revision>
  <dcterms:created xsi:type="dcterms:W3CDTF">2002-01-01T10:07:35Z</dcterms:created>
  <dcterms:modified xsi:type="dcterms:W3CDTF">2021-10-28T02:54:22Z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