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7" r:id="rId3"/>
    <p:sldId id="280" r:id="rId4"/>
    <p:sldId id="269" r:id="rId5"/>
    <p:sldId id="270" r:id="rId6"/>
    <p:sldId id="271" r:id="rId7"/>
    <p:sldId id="278" r:id="rId8"/>
    <p:sldId id="279" r:id="rId9"/>
    <p:sldId id="272" r:id="rId10"/>
    <p:sldId id="281" r:id="rId11"/>
    <p:sldId id="273" r:id="rId12"/>
    <p:sldId id="267" r:id="rId13"/>
    <p:sldId id="282" r:id="rId14"/>
    <p:sldId id="274" r:id="rId15"/>
    <p:sldId id="283" r:id="rId16"/>
    <p:sldId id="261" r:id="rId17"/>
    <p:sldId id="263" r:id="rId18"/>
    <p:sldId id="264" r:id="rId19"/>
    <p:sldId id="284" r:id="rId20"/>
    <p:sldId id="286" r:id="rId21"/>
    <p:sldId id="266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3B12AE"/>
    <a:srgbClr val="3920D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986ED-551A-4CE7-A838-8559032071D0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F4437-0182-4D24-AA6F-1BC8EDF2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A4E79E-1778-42BF-8A80-93C118997D6B}" type="slidenum">
              <a:rPr lang="en-US" altLang="vi-VN">
                <a:solidFill>
                  <a:prstClr val="black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vi-VN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1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F4437-0182-4D24-AA6F-1BC8EDF210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0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10A2E-6AD9-4F19-9FDA-4DD52FD7D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3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31402-2F43-4AAA-9DCD-DF7126F14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7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9485-9429-4DB3-995B-83FE18B8C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8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54CD9-2CC1-46EA-B876-47CB72EAB4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B7079-6917-49C6-B94D-A8D36C69D4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3920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E3061-BD1B-4B43-A222-A5D7A2F1C6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FB500-EC92-4F2F-A7F0-B03FC978767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978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2488E-8FF2-4FAB-BF69-C4E9C66CB27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E9D9C-F430-4817-B09F-A29A3EE5E32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674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B933-A689-46AC-B96A-203A337C816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7BB9D-304B-44BF-93E5-1E3C5FFFF0E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264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62000" y="-76200"/>
            <a:ext cx="807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25 tháng 09 năm 2019</a:t>
            </a:r>
            <a:endParaRPr lang="vi-VN" sz="21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92080-97C5-4AAA-85B7-95617AB87C4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1F37F9-53C0-488F-A060-756773E5B1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65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DA4C6-4FEA-47CB-8588-77C06749806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611B-060E-42DA-96E3-7CF3107B22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136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68F0-965E-40D8-BF0F-4AC9491AAAF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3AAF7-F603-48C7-8A8D-70970FFEBC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010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4754-BDAF-4465-81AD-A9F46E8507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8A7DE-71A6-473E-9CA3-789FD033612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36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59467-BF35-4C61-993D-905985747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2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2EB9-FC31-4C8D-B8F2-7017431CFD7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02DB5-EC81-4250-AAE0-E0B2C24FB4E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138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C63A8-5EF2-4E67-9091-8A076552204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E0EE-DFCC-47CA-8056-AFE2D1BB952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47707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0CF6-92AE-4109-9075-82ACC61854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D3CA-A623-4017-A5A2-700F7E4F64D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168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0400-8D22-4A35-93DE-C54E785D8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9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36EAA-5CE5-4567-8EC8-2F68D158E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30E17-2D90-4E1B-AD44-077B2B665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5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5F93-8766-433A-A511-13DBD6E9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48C9-C30E-439B-B6B1-DD993FDC7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8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D2B9E-8636-40E9-A833-C51540C2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7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DC6C3-B927-4CB4-8258-17DF5C5F4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8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B56F372-3213-4DD8-BD7F-7C51FD5FC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7B71A5-7B83-4B76-B777-58E5E4F439A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</a:rPr>
              <a:t>GV: Vũ Thị Thư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58F6F4-CAC4-4A31-93C0-93F582F28501}" type="slidenum">
              <a:rPr lang="en-US" altLang="vi-VN">
                <a:latin typeface="Arial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4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f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16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16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8.jfif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28900" y="857250"/>
            <a:ext cx="5200650" cy="5143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100">
              <a:solidFill>
                <a:prstClr val="black"/>
              </a:solidFill>
              <a:latin typeface="Ancuu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0369FE-A1C4-4169-916C-7D42997143B4}"/>
              </a:ext>
            </a:extLst>
          </p:cNvPr>
          <p:cNvSpPr txBox="1">
            <a:spLocks/>
          </p:cNvSpPr>
          <p:nvPr/>
        </p:nvSpPr>
        <p:spPr bwMode="auto">
          <a:xfrm>
            <a:off x="796707" y="2114550"/>
            <a:ext cx="7543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950" b="1" dirty="0">
                <a:solidFill>
                  <a:srgbClr val="FF0000"/>
                </a:solidFill>
                <a:cs typeface="Arial" panose="020B0604020202020204" pitchFamily="34" charset="0"/>
              </a:rPr>
              <a:t>MÔN TIN HỌC KHỐI 4</a:t>
            </a:r>
            <a:r>
              <a:rPr lang="en-US" sz="4950" b="1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sz="4950" b="1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en-US" sz="4950" b="1" smtClean="0">
                <a:solidFill>
                  <a:srgbClr val="FF0000"/>
                </a:solidFill>
                <a:cs typeface="Arial" panose="020B0604020202020204" pitchFamily="34" charset="0"/>
              </a:rPr>
              <a:t>TUẦN </a:t>
            </a:r>
            <a:r>
              <a:rPr lang="en-US" sz="495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04</a:t>
            </a:r>
            <a:endParaRPr lang="en-US" sz="495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7"/>
    </mc:Choice>
    <mc:Fallback>
      <p:transition spd="slow" advTm="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77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trong tên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: /, \, </a:t>
            </a:r>
            <a:r>
              <a:rPr lang="en-US" sz="2800" b="1" i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:, </a:t>
            </a:r>
            <a:r>
              <a:rPr lang="en-US" sz="2800" b="1" i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?,” &lt; 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&gt;.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225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, máy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err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3920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2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30"/>
    </mc:Choice>
    <mc:Fallback>
      <p:transition spd="slow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" y="73914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966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6" name="Title 9"/>
          <p:cNvSpPr>
            <a:spLocks noGrp="1"/>
          </p:cNvSpPr>
          <p:nvPr/>
        </p:nvSpPr>
        <p:spPr>
          <a:xfrm>
            <a:off x="204592" y="6859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2. Sao </a:t>
            </a:r>
            <a:r>
              <a:rPr lang="en-US" sz="3200" b="1" dirty="0" err="1" smtClean="0"/>
              <a:t>chép</a:t>
            </a:r>
            <a:r>
              <a:rPr lang="en-US" sz="3200" b="1" dirty="0"/>
              <a:t> </a:t>
            </a:r>
            <a:r>
              <a:rPr lang="en-US" sz="3200" b="1" dirty="0" err="1" smtClean="0"/>
              <a:t>tệp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12" name="Content Placeholder 25"/>
          <p:cNvSpPr>
            <a:spLocks noGrp="1"/>
          </p:cNvSpPr>
          <p:nvPr/>
        </p:nvSpPr>
        <p:spPr>
          <a:xfrm>
            <a:off x="32359" y="2286000"/>
            <a:ext cx="5377841" cy="217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Bước</a:t>
            </a:r>
            <a:r>
              <a:rPr lang="en-US" dirty="0" smtClean="0"/>
              <a:t> 1: </a:t>
            </a:r>
            <a:r>
              <a:rPr lang="en-US" dirty="0" err="1" smtClean="0"/>
              <a:t>Nháy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tệp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chép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Copy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41" y="685997"/>
            <a:ext cx="3461359" cy="579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41" y="2147985"/>
            <a:ext cx="2409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5"/>
          <p:cNvSpPr>
            <a:spLocks noGrp="1"/>
          </p:cNvSpPr>
          <p:nvPr/>
        </p:nvSpPr>
        <p:spPr>
          <a:xfrm>
            <a:off x="0" y="1462185"/>
            <a:ext cx="5530241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mtClean="0"/>
              <a:t>   </a:t>
            </a:r>
            <a:r>
              <a:rPr lang="en-US" smtClean="0">
                <a:solidFill>
                  <a:srgbClr val="3920D0"/>
                </a:solidFill>
              </a:rPr>
              <a:t>Các thao tác sao chép tệp:</a:t>
            </a:r>
          </a:p>
        </p:txBody>
      </p:sp>
      <p:sp>
        <p:nvSpPr>
          <p:cNvPr id="17" name="Content Placeholder 25"/>
          <p:cNvSpPr>
            <a:spLocks noGrp="1"/>
          </p:cNvSpPr>
          <p:nvPr/>
        </p:nvSpPr>
        <p:spPr>
          <a:xfrm>
            <a:off x="39666" y="4343400"/>
            <a:ext cx="553024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Bước</a:t>
            </a:r>
            <a:r>
              <a:rPr lang="en-US" dirty="0" smtClean="0"/>
              <a:t> 2: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thư</a:t>
            </a:r>
            <a:r>
              <a:rPr lang="en-US" dirty="0" smtClean="0"/>
              <a:t> </a:t>
            </a:r>
            <a:r>
              <a:rPr lang="en-US" dirty="0" err="1" smtClean="0"/>
              <a:t>mục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chứa</a:t>
            </a:r>
            <a:r>
              <a:rPr lang="en-US" dirty="0" smtClean="0"/>
              <a:t>, </a:t>
            </a:r>
            <a:r>
              <a:rPr lang="en-US" dirty="0" err="1" smtClean="0"/>
              <a:t>nháy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Paste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530955"/>
      </p:ext>
    </p:extLst>
  </p:cSld>
  <p:clrMapOvr>
    <a:masterClrMapping/>
  </p:clrMapOvr>
  <p:transition advTm="2734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4038600" cy="563562"/>
          </a:xfrm>
        </p:spPr>
        <p:txBody>
          <a:bodyPr/>
          <a:lstStyle/>
          <a:p>
            <a:pPr algn="l"/>
            <a:r>
              <a:rPr lang="en-US" sz="3600" smtClean="0"/>
              <a:t>VIDEO MINH HỌA</a:t>
            </a:r>
            <a:endParaRPr lang="en-US" sz="3600"/>
          </a:p>
        </p:txBody>
      </p:sp>
      <p:pic>
        <p:nvPicPr>
          <p:cNvPr id="6" name="sao che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15963"/>
            <a:ext cx="8382000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/>
          <p:cNvSpPr>
            <a:spLocks noGrp="1"/>
          </p:cNvSpPr>
          <p:nvPr/>
        </p:nvSpPr>
        <p:spPr>
          <a:xfrm>
            <a:off x="228600" y="4191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3. </a:t>
            </a:r>
            <a:r>
              <a:rPr lang="en-US" sz="2800" b="1" dirty="0" err="1" smtClean="0"/>
              <a:t>Xóa</a:t>
            </a:r>
            <a:r>
              <a:rPr lang="en-US" sz="2800" b="1" dirty="0" smtClean="0"/>
              <a:t> (Delete) </a:t>
            </a:r>
            <a:r>
              <a:rPr lang="en-US" sz="2800" b="1" dirty="0" err="1" smtClean="0"/>
              <a:t>tệp</a:t>
            </a:r>
            <a:endParaRPr lang="en-US" sz="2800" b="1" dirty="0"/>
          </a:p>
        </p:txBody>
      </p:sp>
      <p:sp>
        <p:nvSpPr>
          <p:cNvPr id="3" name="Content Placeholder 25"/>
          <p:cNvSpPr>
            <a:spLocks noGrp="1"/>
          </p:cNvSpPr>
          <p:nvPr/>
        </p:nvSpPr>
        <p:spPr>
          <a:xfrm>
            <a:off x="228600" y="1104900"/>
            <a:ext cx="510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/>
              <a:t>   </a:t>
            </a:r>
            <a:r>
              <a:rPr lang="en-US" dirty="0" err="1" smtClean="0">
                <a:solidFill>
                  <a:srgbClr val="3920D0"/>
                </a:solidFill>
              </a:rPr>
              <a:t>Các</a:t>
            </a:r>
            <a:r>
              <a:rPr lang="en-US" dirty="0" smtClean="0">
                <a:solidFill>
                  <a:srgbClr val="3920D0"/>
                </a:solidFill>
              </a:rPr>
              <a:t> </a:t>
            </a:r>
            <a:r>
              <a:rPr lang="en-US" dirty="0" err="1" smtClean="0">
                <a:solidFill>
                  <a:srgbClr val="3920D0"/>
                </a:solidFill>
              </a:rPr>
              <a:t>thao</a:t>
            </a:r>
            <a:r>
              <a:rPr lang="en-US" dirty="0" smtClean="0">
                <a:solidFill>
                  <a:srgbClr val="3920D0"/>
                </a:solidFill>
              </a:rPr>
              <a:t> </a:t>
            </a:r>
            <a:r>
              <a:rPr lang="en-US" dirty="0" err="1" smtClean="0">
                <a:solidFill>
                  <a:srgbClr val="3920D0"/>
                </a:solidFill>
              </a:rPr>
              <a:t>tác</a:t>
            </a:r>
            <a:r>
              <a:rPr lang="en-US" dirty="0" smtClean="0">
                <a:solidFill>
                  <a:srgbClr val="3920D0"/>
                </a:solidFill>
              </a:rPr>
              <a:t> </a:t>
            </a:r>
            <a:r>
              <a:rPr lang="en-US" dirty="0" err="1" smtClean="0">
                <a:solidFill>
                  <a:srgbClr val="3920D0"/>
                </a:solidFill>
              </a:rPr>
              <a:t>xóa</a:t>
            </a:r>
            <a:r>
              <a:rPr lang="en-US" dirty="0" smtClean="0">
                <a:solidFill>
                  <a:srgbClr val="3920D0"/>
                </a:solidFill>
              </a:rPr>
              <a:t> </a:t>
            </a:r>
            <a:r>
              <a:rPr lang="en-US" dirty="0" err="1" smtClean="0">
                <a:solidFill>
                  <a:srgbClr val="3920D0"/>
                </a:solidFill>
              </a:rPr>
              <a:t>tệp</a:t>
            </a:r>
            <a:r>
              <a:rPr lang="en-US" dirty="0" smtClean="0">
                <a:solidFill>
                  <a:srgbClr val="3920D0"/>
                </a:solidFill>
              </a:rPr>
              <a:t>:</a:t>
            </a:r>
          </a:p>
          <a:p>
            <a:r>
              <a:rPr lang="en-US" dirty="0" err="1" smtClean="0"/>
              <a:t>Bước</a:t>
            </a:r>
            <a:r>
              <a:rPr lang="en-US" dirty="0" smtClean="0"/>
              <a:t> 1: </a:t>
            </a:r>
            <a:r>
              <a:rPr lang="en-US" dirty="0" err="1" smtClean="0"/>
              <a:t>Nháy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tệp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xóa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Delete</a:t>
            </a:r>
          </a:p>
          <a:p>
            <a:r>
              <a:rPr lang="en-US" dirty="0" err="1" smtClean="0"/>
              <a:t>Bước</a:t>
            </a:r>
            <a:r>
              <a:rPr lang="en-US" dirty="0" smtClean="0"/>
              <a:t> 2</a:t>
            </a:r>
            <a:r>
              <a:rPr lang="en-US" smtClean="0"/>
              <a:t>: </a:t>
            </a:r>
            <a:r>
              <a:rPr lang="en-US" smtClean="0"/>
              <a:t>Một hộp thoại xuất hiện, nếu muốn xóa chọn </a:t>
            </a:r>
            <a:r>
              <a:rPr lang="en-US" smtClean="0">
                <a:solidFill>
                  <a:srgbClr val="FF0000"/>
                </a:solidFill>
              </a:rPr>
              <a:t>Yes</a:t>
            </a:r>
            <a:r>
              <a:rPr lang="en-US" smtClean="0"/>
              <a:t>, còn không muốn xóa chọn </a:t>
            </a:r>
            <a:r>
              <a:rPr lang="en-US" smtClean="0">
                <a:solidFill>
                  <a:srgbClr val="FF0000"/>
                </a:solidFill>
              </a:rPr>
              <a:t>No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666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32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ĐỘNG CƠ BẢN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0" y="385762"/>
            <a:ext cx="314099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918" y="4090987"/>
            <a:ext cx="4591050" cy="18002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46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2"/>
    </mc:Choice>
    <mc:Fallback>
      <p:transition spd="slow" advTm="4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563562"/>
          </a:xfrm>
        </p:spPr>
        <p:txBody>
          <a:bodyPr/>
          <a:lstStyle/>
          <a:p>
            <a:pPr algn="l"/>
            <a:r>
              <a:rPr lang="en-US" sz="3600" smtClean="0"/>
              <a:t>VIDEO MINH HỌA</a:t>
            </a:r>
            <a:endParaRPr lang="en-US" sz="3600"/>
          </a:p>
        </p:txBody>
      </p:sp>
      <p:pic>
        <p:nvPicPr>
          <p:cNvPr id="6" name="xoa tep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9906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52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 HOẠT </a:t>
            </a:r>
            <a:r>
              <a:rPr lang="en-US" sz="36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ĐỘNG THỰC HÀNH</a:t>
            </a:r>
          </a:p>
        </p:txBody>
      </p:sp>
      <p:sp>
        <p:nvSpPr>
          <p:cNvPr id="10" name="Content Placeholder 25"/>
          <p:cNvSpPr>
            <a:spLocks noGrp="1"/>
          </p:cNvSpPr>
          <p:nvPr>
            <p:ph idx="1"/>
          </p:nvPr>
        </p:nvSpPr>
        <p:spPr>
          <a:xfrm>
            <a:off x="76200" y="990600"/>
            <a:ext cx="8763000" cy="2362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con: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SOANTHAO, TRINHCHIEU, VE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HOCTAP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369792"/>
              </p:ext>
            </p:extLst>
          </p:nvPr>
        </p:nvGraphicFramePr>
        <p:xfrm>
          <a:off x="0" y="3048000"/>
          <a:ext cx="9144000" cy="27051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3200" b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3200" b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3200" b="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tệp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r>
                        <a:rPr lang="en-US" sz="280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 descr="Capturrrr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743200" y="3325616"/>
            <a:ext cx="1295400" cy="1502664"/>
          </a:xfrm>
          <a:prstGeom prst="rect">
            <a:avLst/>
          </a:prstGeom>
        </p:spPr>
      </p:pic>
      <p:pic>
        <p:nvPicPr>
          <p:cNvPr id="13" name="Picture 12" descr="Capturff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3384490"/>
            <a:ext cx="1312713" cy="1445189"/>
          </a:xfrm>
          <a:prstGeom prst="rect">
            <a:avLst/>
          </a:prstGeom>
        </p:spPr>
      </p:pic>
      <p:pic>
        <p:nvPicPr>
          <p:cNvPr id="14" name="Picture 13" descr="Captur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5400" y="3384490"/>
            <a:ext cx="1371600" cy="1443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2809" y="5093263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SOAN THAO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900" y="5115761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5115761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TRINH CHIEU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2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. HOẠT </a:t>
            </a:r>
            <a:r>
              <a:rPr lang="en-US" sz="36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ĐỘNG THỰC HÀNH</a:t>
            </a:r>
          </a:p>
        </p:txBody>
      </p:sp>
      <p:sp>
        <p:nvSpPr>
          <p:cNvPr id="16" name="Content Placeholder 25"/>
          <p:cNvSpPr>
            <a:spLocks noGrp="1"/>
          </p:cNvSpPr>
          <p:nvPr>
            <p:ph idx="1"/>
          </p:nvPr>
        </p:nvSpPr>
        <p:spPr>
          <a:xfrm>
            <a:off x="86591" y="990600"/>
            <a:ext cx="8839200" cy="16764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SOANTHAO, VE,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TRINHCHIEU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 cho hợp lý nhất.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Capturrrr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66800" y="2819400"/>
            <a:ext cx="1445172" cy="1676400"/>
          </a:xfrm>
          <a:prstGeom prst="rect">
            <a:avLst/>
          </a:prstGeom>
        </p:spPr>
      </p:pic>
      <p:pic>
        <p:nvPicPr>
          <p:cNvPr id="18" name="Picture 17" descr="Capturff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2819400"/>
            <a:ext cx="1524000" cy="1677799"/>
          </a:xfrm>
          <a:prstGeom prst="rect">
            <a:avLst/>
          </a:prstGeom>
        </p:spPr>
      </p:pic>
      <p:pic>
        <p:nvPicPr>
          <p:cNvPr id="19" name="Picture 18" descr="Captur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2895600"/>
            <a:ext cx="1592580" cy="167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13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4"/>
    </mc:Choice>
    <mc:Fallback>
      <p:transition spd="slow" advTm="2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C. HOẠT </a:t>
            </a:r>
            <a:r>
              <a:rPr lang="en-US" sz="36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ĐỘNG ỨNG DỤNG MỞ RỘNG</a:t>
            </a:r>
          </a:p>
        </p:txBody>
      </p:sp>
      <p:sp>
        <p:nvSpPr>
          <p:cNvPr id="8" name="Content Placeholder 25"/>
          <p:cNvSpPr>
            <a:spLocks noGrp="1"/>
          </p:cNvSpPr>
          <p:nvPr>
            <p:ph idx="1"/>
          </p:nvPr>
        </p:nvSpPr>
        <p:spPr>
          <a:xfrm>
            <a:off x="914399" y="990600"/>
            <a:ext cx="6934201" cy="274320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BaiSo1.docx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BaiSo2.docx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SOANTHAO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Đổi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BaiSo1.docx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BaiSo2.docx và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BaiSo2.docx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thành BaiSo1.docx rồi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xét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99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0"/>
    </mc:Choice>
    <mc:Fallback>
      <p:transition spd="slow" advTm="4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563562"/>
          </a:xfrm>
        </p:spPr>
        <p:txBody>
          <a:bodyPr/>
          <a:lstStyle/>
          <a:p>
            <a:pPr algn="l"/>
            <a:r>
              <a:rPr lang="en-US" sz="3600" smtClean="0"/>
              <a:t>VIDEO MINH HỌA</a:t>
            </a:r>
            <a:endParaRPr lang="en-US" sz="3600"/>
          </a:p>
        </p:txBody>
      </p:sp>
      <p:pic>
        <p:nvPicPr>
          <p:cNvPr id="7" name="mo rong chua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066800"/>
            <a:ext cx="8534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3920D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HOẠT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20D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 ỨNG DỤNG MỞ RỘNG</a:t>
            </a:r>
          </a:p>
        </p:txBody>
      </p:sp>
      <p:sp>
        <p:nvSpPr>
          <p:cNvPr id="8" name="Content Placeholder 25"/>
          <p:cNvSpPr>
            <a:spLocks noGrp="1"/>
          </p:cNvSpPr>
          <p:nvPr>
            <p:ph idx="1"/>
          </p:nvPr>
        </p:nvSpPr>
        <p:spPr>
          <a:xfrm>
            <a:off x="13854" y="990600"/>
            <a:ext cx="9130145" cy="1905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sz="2400"/>
              <a:t>   </a:t>
            </a:r>
            <a:r>
              <a:rPr lang="en-US" sz="2400" smtClean="0"/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 Nháy chuột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Gioithieu.pptx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HOCTAP,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Ctrl + 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TRINHCHIEU,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Ctrl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V.</a:t>
            </a:r>
          </a:p>
          <a:p>
            <a:pPr marL="514350" indent="-514350"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b. Em hãy nhận xét thao tác đã thực hiện ở hoạt động a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25" y="2895600"/>
            <a:ext cx="88392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0" marR="0" lvl="6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 xét:</a:t>
            </a:r>
          </a:p>
          <a:p>
            <a:pPr marL="3143250" marR="0" lvl="6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12A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Ctrl + C = copy</a:t>
            </a:r>
          </a:p>
          <a:p>
            <a:pPr marL="3143250" marR="0" lvl="6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12A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Ctrl + V = Paste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12A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=&gt; Tên tệp có thể đặt giống nhau, khi đó máy tính tự động đánh số cho các thư mục cùng tên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10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37"/>
    </mc:Choice>
    <mc:Fallback>
      <p:transition spd="slow" advTm="6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2417" y="2696044"/>
            <a:ext cx="519437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6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littleide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6116782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3"/>
    </mc:Choice>
    <mc:Fallback>
      <p:transition spd="slow" advTm="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272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228600"/>
            <a:ext cx="51816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371600"/>
            <a:ext cx="8382000" cy="426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(Copy)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(Rename),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(Delete)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endParaRPr lang="en-US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97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2"/>
    </mc:Choice>
    <mc:Fallback>
      <p:transition spd="slow" advTm="3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em hãy nối cột A với ý đúng ở cột B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2743200" cy="436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Delete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Copy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Paste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Rename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600200"/>
            <a:ext cx="274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</a:pPr>
            <a:r>
              <a:rPr lang="en-US" sz="3600" dirty="0" smtClean="0"/>
              <a:t>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 Dán</a:t>
            </a:r>
          </a:p>
          <a:p>
            <a:pPr marL="742950" indent="-742950">
              <a:lnSpc>
                <a:spcPct val="20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 Đổi tên</a:t>
            </a:r>
          </a:p>
          <a:p>
            <a:pPr marL="742950" indent="-742950">
              <a:lnSpc>
                <a:spcPct val="200000"/>
              </a:lnSpc>
              <a:buFontTx/>
              <a:buAutoNum type="alphaUcPeriod" startAt="3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Xóa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lnSpc>
                <a:spcPct val="200000"/>
              </a:lnSpc>
              <a:buAutoNum type="alphaUcPeriod" startAt="3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Sao chép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21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Cột A</a:t>
            </a:r>
            <a:endParaRPr lang="vi-VN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219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Cột B</a:t>
            </a:r>
            <a:endParaRPr lang="vi-VN" sz="36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714612" y="2428868"/>
            <a:ext cx="2286016" cy="201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86008" y="3500438"/>
            <a:ext cx="2443182" cy="20002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486008" y="2536025"/>
            <a:ext cx="2543192" cy="19781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48000" y="3500438"/>
            <a:ext cx="1936282" cy="20814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66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41"/>
    </mc:Choice>
    <mc:Fallback>
      <p:transition spd="slow" advTm="6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915400" cy="1143000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Để sao chép tệp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học.docx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thư mục Tổ 1 sang thư mục Tổ 2, bạn nào đã thao tác đúng.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397000"/>
          <a:ext cx="807720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(….)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1.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2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chuột vào tệp 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 học.docx. 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Chọn Cut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3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2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4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vào vùng trống trên màn hình. Chọn Paste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vi-VN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(….)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1.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2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chuột vào tệp 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 học.docx. 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Chọn Copy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3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2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4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vào vùng trống trên màn hình. Chọn Paste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13"/>
    </mc:Choice>
    <mc:Fallback>
      <p:transition spd="slow" advTm="6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>
            <a:no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sao chép tệp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học.docx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thư mục Tổ 1 sang thư mục Tổ 2, bạn nào đã thao tác đúng.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397000"/>
          <a:ext cx="807720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(Sai)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1.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2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chuột vào tệp 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 học.docx. 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Chọn Cut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3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2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4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vào vùng trống trên màn hình. Chọn Paste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vi-VN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(Đúng)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1.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2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chuột vào tệp </a:t>
                      </a: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 học.docx. 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Chọn Copy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3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Mở thư mục Tổ 2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 4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Nháy nút phải vào vùng trống trên màn hình. Chọn Paste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4"/>
    </mc:Choice>
    <mc:Fallback>
      <p:transition spd="slow" advTm="3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019" y="1564482"/>
            <a:ext cx="8801099" cy="110251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7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KHÁM PHÁ MÁY TÍNH</a:t>
            </a:r>
            <a:endParaRPr lang="en-US" sz="3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3452" y="2910425"/>
            <a:ext cx="710707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CÁC THAO TÁC VỚI TỆP</a:t>
            </a:r>
            <a:endParaRPr lang="en-US" sz="36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DEEBE-6773-4AAC-9D9A-20D8639B561D}"/>
              </a:ext>
            </a:extLst>
          </p:cNvPr>
          <p:cNvSpPr txBox="1"/>
          <p:nvPr/>
        </p:nvSpPr>
        <p:spPr>
          <a:xfrm>
            <a:off x="2790126" y="3777096"/>
            <a:ext cx="2733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18)</a:t>
            </a:r>
            <a:endParaRPr lang="en-US" sz="3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0"/>
    </mc:Choice>
    <mc:Fallback>
      <p:transition spd="slow" advTm="1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 txBox="1">
            <a:spLocks/>
          </p:cNvSpPr>
          <p:nvPr/>
        </p:nvSpPr>
        <p:spPr>
          <a:xfrm>
            <a:off x="3352800" y="1709738"/>
            <a:ext cx="254317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579E-5663-4961-8552-9BB07CAD9622}"/>
              </a:ext>
            </a:extLst>
          </p:cNvPr>
          <p:cNvSpPr txBox="1">
            <a:spLocks/>
          </p:cNvSpPr>
          <p:nvPr/>
        </p:nvSpPr>
        <p:spPr>
          <a:xfrm>
            <a:off x="304800" y="2206824"/>
            <a:ext cx="7779543" cy="14739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92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3"/>
    </mc:Choice>
    <mc:Fallback>
      <p:transition spd="slow" advTm="1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>
            <a:spLocks noGrp="1"/>
          </p:cNvSpPr>
          <p:nvPr/>
        </p:nvSpPr>
        <p:spPr>
          <a:xfrm>
            <a:off x="228600" y="8382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1. </a:t>
            </a:r>
            <a:r>
              <a:rPr lang="en-US" sz="3200" b="1" dirty="0" err="1" smtClean="0"/>
              <a:t>Đổi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/>
              <a:t> </a:t>
            </a:r>
            <a:r>
              <a:rPr lang="en-US" sz="3200" b="1" dirty="0" err="1" smtClean="0"/>
              <a:t>tệp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10" name="Content Placeholder 25"/>
          <p:cNvSpPr>
            <a:spLocks noGrp="1"/>
          </p:cNvSpPr>
          <p:nvPr/>
        </p:nvSpPr>
        <p:spPr>
          <a:xfrm>
            <a:off x="-76200" y="1468582"/>
            <a:ext cx="5715000" cy="5015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/>
              <a:t>   </a:t>
            </a:r>
            <a:r>
              <a:rPr lang="en-US" b="1" dirty="0" err="1" smtClean="0">
                <a:solidFill>
                  <a:srgbClr val="3920D0"/>
                </a:solidFill>
              </a:rPr>
              <a:t>Các</a:t>
            </a:r>
            <a:r>
              <a:rPr lang="en-US" b="1" dirty="0" smtClean="0">
                <a:solidFill>
                  <a:srgbClr val="3920D0"/>
                </a:solidFill>
              </a:rPr>
              <a:t> </a:t>
            </a:r>
            <a:r>
              <a:rPr lang="en-US" b="1" dirty="0" err="1" smtClean="0">
                <a:solidFill>
                  <a:srgbClr val="3920D0"/>
                </a:solidFill>
              </a:rPr>
              <a:t>thao</a:t>
            </a:r>
            <a:r>
              <a:rPr lang="en-US" b="1" dirty="0" smtClean="0">
                <a:solidFill>
                  <a:srgbClr val="3920D0"/>
                </a:solidFill>
              </a:rPr>
              <a:t> </a:t>
            </a:r>
            <a:r>
              <a:rPr lang="en-US" b="1" dirty="0" err="1" smtClean="0">
                <a:solidFill>
                  <a:srgbClr val="3920D0"/>
                </a:solidFill>
              </a:rPr>
              <a:t>tác</a:t>
            </a:r>
            <a:r>
              <a:rPr lang="en-US" b="1" dirty="0" smtClean="0">
                <a:solidFill>
                  <a:srgbClr val="3920D0"/>
                </a:solidFill>
              </a:rPr>
              <a:t> </a:t>
            </a:r>
            <a:r>
              <a:rPr lang="en-US" b="1" dirty="0" err="1" smtClean="0">
                <a:solidFill>
                  <a:srgbClr val="3920D0"/>
                </a:solidFill>
              </a:rPr>
              <a:t>đổi</a:t>
            </a:r>
            <a:r>
              <a:rPr lang="en-US" b="1" dirty="0" smtClean="0">
                <a:solidFill>
                  <a:srgbClr val="3920D0"/>
                </a:solidFill>
              </a:rPr>
              <a:t> </a:t>
            </a:r>
            <a:r>
              <a:rPr lang="en-US" b="1" dirty="0" err="1" smtClean="0">
                <a:solidFill>
                  <a:srgbClr val="3920D0"/>
                </a:solidFill>
              </a:rPr>
              <a:t>tên</a:t>
            </a:r>
            <a:r>
              <a:rPr lang="en-US" b="1" dirty="0" smtClean="0">
                <a:solidFill>
                  <a:srgbClr val="3920D0"/>
                </a:solidFill>
              </a:rPr>
              <a:t> </a:t>
            </a:r>
            <a:r>
              <a:rPr lang="en-US" b="1" dirty="0" err="1" smtClean="0">
                <a:solidFill>
                  <a:srgbClr val="3920D0"/>
                </a:solidFill>
              </a:rPr>
              <a:t>tệp</a:t>
            </a:r>
            <a:r>
              <a:rPr lang="en-US" b="1" dirty="0" smtClean="0">
                <a:solidFill>
                  <a:srgbClr val="3920D0"/>
                </a:solidFill>
              </a:rPr>
              <a:t>:</a:t>
            </a:r>
          </a:p>
          <a:p>
            <a:r>
              <a:rPr lang="en-US" dirty="0" err="1" smtClean="0"/>
              <a:t>Bước</a:t>
            </a:r>
            <a:r>
              <a:rPr lang="en-US" dirty="0" smtClean="0"/>
              <a:t> 1: </a:t>
            </a:r>
            <a:r>
              <a:rPr lang="en-US" dirty="0" err="1" smtClean="0"/>
              <a:t>Nháy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tệp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 smtClean="0"/>
              <a:t>Bước</a:t>
            </a:r>
            <a:r>
              <a:rPr lang="en-US" dirty="0" smtClean="0"/>
              <a:t> 2: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Rename.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/>
              <a:t>3</a:t>
            </a:r>
            <a:r>
              <a:rPr lang="en-US" dirty="0" smtClean="0"/>
              <a:t>: </a:t>
            </a:r>
            <a:r>
              <a:rPr lang="en-US" dirty="0" err="1" smtClean="0"/>
              <a:t>Gõ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tệp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Bước</a:t>
            </a:r>
            <a:r>
              <a:rPr lang="en-US" dirty="0" smtClean="0"/>
              <a:t> 4: </a:t>
            </a:r>
            <a:r>
              <a:rPr lang="en-US" dirty="0" err="1" smtClean="0"/>
              <a:t>Nhấn</a:t>
            </a:r>
            <a:r>
              <a:rPr lang="en-US" dirty="0" smtClean="0"/>
              <a:t> Enter.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01" y="768886"/>
            <a:ext cx="35052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865" y="23999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920D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98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13"/>
    </mc:Choice>
    <mc:Fallback>
      <p:transition spd="slow" advTm="3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14800" cy="533400"/>
          </a:xfrm>
        </p:spPr>
        <p:txBody>
          <a:bodyPr/>
          <a:lstStyle/>
          <a:p>
            <a:pPr algn="l"/>
            <a:r>
              <a:rPr lang="en-US" sz="3600" smtClean="0"/>
              <a:t>VIDEO MINH HỌA</a:t>
            </a:r>
            <a:endParaRPr lang="en-US" sz="3600"/>
          </a:p>
        </p:txBody>
      </p:sp>
      <p:pic>
        <p:nvPicPr>
          <p:cNvPr id="7" name="doi te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55073"/>
            <a:ext cx="8866909" cy="51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2"/>
    </mc:Choice>
    <mc:Fallback>
      <p:transition spd="slow" advTm="494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86" objId="4"/>
        <p14:pauseEvt time="38101" objId="4"/>
        <p14:resumeEvt time="46210" objId="4"/>
        <p14:stopEvt time="47215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0353&quot;&gt;&lt;object type=&quot;3&quot; unique_id=&quot;10354&quot;&gt;&lt;property id=&quot;20148&quot; value=&quot;5&quot;/&gt;&lt;property id=&quot;20300&quot; value=&quot;Slide 1&quot;/&gt;&lt;property id=&quot;20307&quot; value=&quot;256&quot;/&gt;&lt;/object&gt;&lt;object type=&quot;3&quot; unique_id=&quot;10355&quot;&gt;&lt;property id=&quot;20148&quot; value=&quot;5&quot;/&gt;&lt;property id=&quot;20300&quot; value=&quot;Slide 2&quot;/&gt;&lt;property id=&quot;20307&quot; value=&quot;257&quot;/&gt;&lt;/object&gt;&lt;object type=&quot;3&quot; unique_id=&quot;10356&quot;&gt;&lt;property id=&quot;20148&quot; value=&quot;5&quot;/&gt;&lt;property id=&quot;20300&quot; value=&quot;Slide 4&quot;/&gt;&lt;property id=&quot;20307&quot; value=&quot;258&quot;/&gt;&lt;/object&gt;&lt;object type=&quot;3&quot; unique_id=&quot;10357&quot;&gt;&lt;property id=&quot;20148&quot; value=&quot;5&quot;/&gt;&lt;property id=&quot;20300&quot; value=&quot;Slide 5&quot;/&gt;&lt;property id=&quot;20307&quot; value=&quot;259&quot;/&gt;&lt;/object&gt;&lt;object type=&quot;3&quot; unique_id=&quot;10358&quot;&gt;&lt;property id=&quot;20148&quot; value=&quot;5&quot;/&gt;&lt;property id=&quot;20300&quot; value=&quot;Slide 6&quot;/&gt;&lt;property id=&quot;20307&quot; value=&quot;260&quot;/&gt;&lt;/object&gt;&lt;object type=&quot;3&quot; unique_id=&quot;10359&quot;&gt;&lt;property id=&quot;20148&quot; value=&quot;5&quot;/&gt;&lt;property id=&quot;20300&quot; value=&quot;Slide 7&quot;/&gt;&lt;property id=&quot;20307&quot; value=&quot;261&quot;/&gt;&lt;/object&gt;&lt;object type=&quot;3&quot; unique_id=&quot;10891&quot;&gt;&lt;property id=&quot;20148&quot; value=&quot;5&quot;/&gt;&lt;property id=&quot;20300&quot; value=&quot;Slide 8&quot;/&gt;&lt;property id=&quot;20307&quot; value=&quot;263&quot;/&gt;&lt;/object&gt;&lt;object type=&quot;3&quot; unique_id=&quot;10892&quot;&gt;&lt;property id=&quot;20148&quot; value=&quot;5&quot;/&gt;&lt;property id=&quot;20300&quot; value=&quot;Slide 9&quot;/&gt;&lt;property id=&quot;20307&quot; value=&quot;264&quot;/&gt;&lt;/object&gt;&lt;object type=&quot;3&quot; unique_id=&quot;11066&quot;&gt;&lt;property id=&quot;20148&quot; value=&quot;5&quot;/&gt;&lt;property id=&quot;20300&quot; value=&quot;Slide 10&quot;/&gt;&lt;property id=&quot;20307&quot; value=&quot;266&quot;/&gt;&lt;/object&gt;&lt;object type=&quot;3&quot; unique_id=&quot;11208&quot;&gt;&lt;property id=&quot;20148&quot; value=&quot;5&quot;/&gt;&lt;property id=&quot;20300&quot; value=&quot;Slide 3&quot;/&gt;&lt;property id=&quot;20307&quot; value=&quot;267&quot;/&gt;&lt;/object&gt;&lt;/object&gt;&lt;object type=&quot;8&quot; unique_id=&quot;10367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9|16.5|2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6.7|5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1|5.9|1.7|4.1|3.6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2|12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1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3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2.5|11.1|3.9|5.6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809</TotalTime>
  <Words>867</Words>
  <Application>Microsoft Office PowerPoint</Application>
  <PresentationFormat>On-screen Show (4:3)</PresentationFormat>
  <Paragraphs>93</Paragraphs>
  <Slides>20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Ancuu</vt:lpstr>
      <vt:lpstr>Arial</vt:lpstr>
      <vt:lpstr>Calibri</vt:lpstr>
      <vt:lpstr>Times New Roman</vt:lpstr>
      <vt:lpstr>Wingdings</vt:lpstr>
      <vt:lpstr>Default Design</vt:lpstr>
      <vt:lpstr>1_Office Theme</vt:lpstr>
      <vt:lpstr>PowerPoint Presentation</vt:lpstr>
      <vt:lpstr>KHỞI ĐỘNG</vt:lpstr>
      <vt:lpstr>Câu 1: em hãy nối cột A với ý đúng ở cột B</vt:lpstr>
      <vt:lpstr>Câu 2: Để sao chép tệp đi học.docx từ thư mục Tổ 1 sang thư mục Tổ 2, bạn nào đã thao tác đúng.</vt:lpstr>
      <vt:lpstr>Câu 2: Để sao chép tệp đi học.docx từ thư mục Tổ 1 sang thư mục Tổ 2, bạn nào đã thao tác đúng.</vt:lpstr>
      <vt:lpstr>PowerPoint Presentation</vt:lpstr>
      <vt:lpstr>PowerPoint Presentation</vt:lpstr>
      <vt:lpstr>PowerPoint Presentation</vt:lpstr>
      <vt:lpstr>VIDEO MINH HỌA</vt:lpstr>
      <vt:lpstr>PowerPoint Presentation</vt:lpstr>
      <vt:lpstr>PowerPoint Presentation</vt:lpstr>
      <vt:lpstr>VIDEO MINH HỌA</vt:lpstr>
      <vt:lpstr>PowerPoint Presentation</vt:lpstr>
      <vt:lpstr>VIDEO MINH HỌA</vt:lpstr>
      <vt:lpstr>PowerPoint Presentation</vt:lpstr>
      <vt:lpstr>PowerPoint Presentation</vt:lpstr>
      <vt:lpstr>PowerPoint Presentation</vt:lpstr>
      <vt:lpstr>VIDEO MINH HỌA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N&amp;H</dc:creator>
  <cp:lastModifiedBy>Administrator</cp:lastModifiedBy>
  <cp:revision>72</cp:revision>
  <dcterms:created xsi:type="dcterms:W3CDTF">2003-05-19T11:04:01Z</dcterms:created>
  <dcterms:modified xsi:type="dcterms:W3CDTF">2021-09-23T20:23:34Z</dcterms:modified>
</cp:coreProperties>
</file>