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979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615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1190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08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9002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711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663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393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846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2123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557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AE03F-5809-49FD-B2DA-CA18EA593F48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1A486-0158-4FA4-B517-E9E0F71321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798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Ả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4" y="0"/>
            <a:ext cx="9152328" cy="6858000"/>
          </a:xfrm>
          <a:prstGeom prst="rect">
            <a:avLst/>
          </a:prstGeom>
        </p:spPr>
      </p:pic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34988" y="198638"/>
            <a:ext cx="82375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 GIÁO DỤC  VÀ  ĐÀO TẠO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QUẬN LONG BIÊN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THẠCH BÀN A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534987" y="2767280"/>
            <a:ext cx="823753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ctr" eaLnBrk="1" hangingPunct="1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MƯỜI NĂM CÕNG BẠN ĐI HỌC.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1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0645" y="4984083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53261" y="497664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49339" y="-6631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" y="0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76199" y="171306"/>
            <a:ext cx="88392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4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èo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ghềnh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ỡ,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56368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0645" y="4984083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53261" y="497664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49339" y="-6631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" y="0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103261" y="12597"/>
            <a:ext cx="883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910291" y="620228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 Box 34"/>
          <p:cNvSpPr txBox="1">
            <a:spLocks noChangeArrowheads="1"/>
          </p:cNvSpPr>
          <p:nvPr/>
        </p:nvSpPr>
        <p:spPr bwMode="auto">
          <a:xfrm>
            <a:off x="1650763" y="1111479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838200" y="1634699"/>
            <a:ext cx="7086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1650763" y="2362200"/>
            <a:ext cx="7086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4ki-lô-mét, qua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gập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ghềnh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Hộp_Văn_Bản 13"/>
          <p:cNvSpPr txBox="1"/>
          <p:nvPr/>
        </p:nvSpPr>
        <p:spPr>
          <a:xfrm>
            <a:off x="685800" y="4526257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Hộp_Văn_Bản 14"/>
          <p:cNvSpPr txBox="1"/>
          <p:nvPr/>
        </p:nvSpPr>
        <p:spPr>
          <a:xfrm>
            <a:off x="4358711" y="4513648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khuỷu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ghềnh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,…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3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0645" y="4984083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53261" y="497664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49339" y="-6631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" y="0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218768" y="1066800"/>
            <a:ext cx="88392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èo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ghềnh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ỡ,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sp>
        <p:nvSpPr>
          <p:cNvPr id="7" name="Hộp_Văn_Bản 6"/>
          <p:cNvSpPr txBox="1"/>
          <p:nvPr/>
        </p:nvSpPr>
        <p:spPr>
          <a:xfrm>
            <a:off x="1884169" y="152400"/>
            <a:ext cx="4211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11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0645" y="4984083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53261" y="497664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49339" y="-6631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" y="0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152400" y="1066800"/>
            <a:ext cx="8839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	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        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Tìm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chỗ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ngồi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	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Rạp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phim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Lát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xau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),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hỏiông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rằn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) 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!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(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 /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 )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giẫm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 (sin /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ừng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 b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 / b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 ),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)!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!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ể (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úng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NI-Times" pitchFamily="2" charset="0"/>
            </a:endParaRP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762000" y="423862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ã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3"/>
          <p:cNvSpPr txBox="1">
            <a:spLocks noChangeArrowheads="1"/>
          </p:cNvSpPr>
          <p:nvPr/>
        </p:nvSpPr>
        <p:spPr bwMode="auto">
          <a:xfrm>
            <a:off x="76200" y="996950"/>
            <a:ext cx="88392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giẫm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ể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. </a:t>
            </a:r>
          </a:p>
          <a:p>
            <a:pPr>
              <a:spcBef>
                <a:spcPct val="50000"/>
              </a:spcBef>
            </a:pPr>
            <a:endParaRPr lang="en-US" sz="2800" dirty="0"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99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0645" y="4984083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53261" y="497664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49339" y="-6631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" y="0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90"/>
          <p:cNvSpPr txBox="1">
            <a:spLocks noChangeArrowheads="1"/>
          </p:cNvSpPr>
          <p:nvPr/>
        </p:nvSpPr>
        <p:spPr bwMode="auto">
          <a:xfrm>
            <a:off x="2133600" y="1524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3. 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Giải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ố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Text Box 95"/>
          <p:cNvSpPr txBox="1">
            <a:spLocks noChangeArrowheads="1"/>
          </p:cNvSpPr>
          <p:nvPr/>
        </p:nvSpPr>
        <p:spPr bwMode="auto">
          <a:xfrm>
            <a:off x="-152400" y="893880"/>
            <a:ext cx="83058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	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êm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				 (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8" name="AutoShape 97"/>
          <p:cNvSpPr>
            <a:spLocks noChangeArrowheads="1"/>
          </p:cNvSpPr>
          <p:nvPr/>
        </p:nvSpPr>
        <p:spPr bwMode="auto">
          <a:xfrm>
            <a:off x="3429000" y="2065791"/>
            <a:ext cx="3352800" cy="685800"/>
          </a:xfrm>
          <a:prstGeom prst="flowChartTerminator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"/>
          <p:cNvSpPr/>
          <p:nvPr/>
        </p:nvSpPr>
        <p:spPr>
          <a:xfrm>
            <a:off x="717754" y="3843556"/>
            <a:ext cx="81976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êm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(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267200" y="5181600"/>
            <a:ext cx="3352800" cy="685800"/>
          </a:xfrm>
          <a:prstGeom prst="flowChartTerminator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46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0645" y="4984083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53261" y="497664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49339" y="-66316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" y="0"/>
            <a:ext cx="1790739" cy="189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/>
          <p:cNvSpPr/>
          <p:nvPr/>
        </p:nvSpPr>
        <p:spPr>
          <a:xfrm>
            <a:off x="0" y="23622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CHÚC EM HỌC TỐT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87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176</Words>
  <Application>Microsoft Office PowerPoint</Application>
  <PresentationFormat>Trình chiếu trên màn hình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Chủ đề</vt:lpstr>
      </vt:variant>
      <vt:variant>
        <vt:i4>1</vt:i4>
      </vt:variant>
      <vt:variant>
        <vt:lpstr>Tiêu đề Bản chiếu</vt:lpstr>
      </vt:variant>
      <vt:variant>
        <vt:i4>7</vt:i4>
      </vt:variant>
    </vt:vector>
  </HeadingPairs>
  <TitlesOfParts>
    <vt:vector size="8" baseType="lpstr">
      <vt:lpstr>Chủ đề của Office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</vt:vector>
  </TitlesOfParts>
  <Company>Phienbanmoi.com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Windows User</dc:creator>
  <cp:lastModifiedBy>Windows User</cp:lastModifiedBy>
  <cp:revision>4</cp:revision>
  <dcterms:created xsi:type="dcterms:W3CDTF">2021-09-04T06:31:56Z</dcterms:created>
  <dcterms:modified xsi:type="dcterms:W3CDTF">2021-09-04T08:32:56Z</dcterms:modified>
</cp:coreProperties>
</file>