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8"/>
  </p:notesMasterIdLst>
  <p:sldIdLst>
    <p:sldId id="256" r:id="rId2"/>
    <p:sldId id="338" r:id="rId3"/>
    <p:sldId id="356" r:id="rId4"/>
    <p:sldId id="265" r:id="rId5"/>
    <p:sldId id="35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336" r:id="rId17"/>
  </p:sldIdLst>
  <p:sldSz cx="9144000" cy="5143500" type="screen16x9"/>
  <p:notesSz cx="6858000" cy="9144000"/>
  <p:embeddedFontLst>
    <p:embeddedFont>
      <p:font typeface="Permanent Marker" panose="020B0604020202020204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000 BoogersBB [TeddyBear]" panose="020B0604020202020204" charset="0"/>
      <p:regular r:id="rId30"/>
    </p:embeddedFont>
    <p:embeddedFont>
      <p:font typeface="Comfortaa" panose="020B0604020202020204" charset="0"/>
      <p:regular r:id="rId31"/>
      <p:bold r:id="rId32"/>
    </p:embeddedFont>
    <p:embeddedFont>
      <p:font typeface="iCiel Cadena" panose="020B060402020202020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4B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04E6A3-9CF8-457B-AD72-D36195D57042}">
  <a:tblStyle styleId="{C104E6A3-9CF8-457B-AD72-D36195D57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561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311700" y="157245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000 BoogersBB [TeddyBear]" pitchFamily="2" charset="0"/>
              </a:rPr>
              <a:t>C</a:t>
            </a:r>
            <a:r>
              <a:rPr lang="en" sz="4800" dirty="0">
                <a:solidFill>
                  <a:schemeClr val="accent1">
                    <a:lumMod val="75000"/>
                  </a:schemeClr>
                </a:solidFill>
                <a:latin typeface="000 BoogersBB [TeddyBear]" pitchFamily="2" charset="0"/>
              </a:rPr>
              <a:t>hào mừng các em</a:t>
            </a:r>
            <a:br>
              <a:rPr lang="en" sz="4800" dirty="0">
                <a:solidFill>
                  <a:schemeClr val="accent1">
                    <a:lumMod val="75000"/>
                  </a:schemeClr>
                </a:solidFill>
                <a:latin typeface="000 BoogersBB [TeddyBear]" pitchFamily="2" charset="0"/>
              </a:rPr>
            </a:br>
            <a:r>
              <a:rPr lang="en" sz="4800" dirty="0">
                <a:solidFill>
                  <a:schemeClr val="accent1">
                    <a:lumMod val="75000"/>
                  </a:schemeClr>
                </a:solidFill>
                <a:latin typeface="000 BoogersBB [TeddyBear]" pitchFamily="2" charset="0"/>
              </a:rPr>
              <a:t>đến với tiết</a:t>
            </a:r>
            <a:br>
              <a:rPr lang="en" sz="4800" dirty="0">
                <a:solidFill>
                  <a:schemeClr val="accent1">
                    <a:lumMod val="75000"/>
                  </a:schemeClr>
                </a:solidFill>
                <a:latin typeface="000 BoogersBB [TeddyBear]" pitchFamily="2" charset="0"/>
              </a:rPr>
            </a:br>
            <a:r>
              <a:rPr lang="en" sz="4800" dirty="0">
                <a:solidFill>
                  <a:schemeClr val="accent1">
                    <a:lumMod val="75000"/>
                  </a:schemeClr>
                </a:solidFill>
                <a:latin typeface="000 BoogersBB [TeddyBear]" pitchFamily="2" charset="0"/>
              </a:rPr>
              <a:t>tập làm văn</a:t>
            </a:r>
            <a:endParaRPr sz="4800" dirty="0">
              <a:solidFill>
                <a:schemeClr val="accent1">
                  <a:lumMod val="75000"/>
                </a:schemeClr>
              </a:solidFill>
              <a:latin typeface="000 BoogersBB [TeddyBear]" pitchFamily="2" charset="0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692848" y="49523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6020635" y="13036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437196" y="396299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7520931" y="2473259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7047461" y="38080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4676361" y="3558504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545911"/>
            <a:ext cx="566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DẰN VẶT CỦA  AN-ĐRÂY-CA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60A4D3-D08E-48DC-8926-C6AB9B3E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0" y="361950"/>
            <a:ext cx="713945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4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48" y="361950"/>
            <a:ext cx="7302500" cy="4202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8961" y="4716051"/>
            <a:ext cx="364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ƯỚC DƯỚI TRĂNG</a:t>
            </a:r>
          </a:p>
        </p:txBody>
      </p:sp>
    </p:spTree>
    <p:extLst>
      <p:ext uri="{BB962C8B-B14F-4D97-AF65-F5344CB8AC3E}">
        <p14:creationId xmlns:p14="http://schemas.microsoft.com/office/powerpoint/2010/main" val="18072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5428" y="4564807"/>
            <a:ext cx="2732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LƯỠI RÌU</a:t>
            </a:r>
          </a:p>
        </p:txBody>
      </p:sp>
      <p:pic>
        <p:nvPicPr>
          <p:cNvPr id="7170" name="Picture 2" descr="Truyện cổ tích: Câu chuyện amp;#34;Ba lưỡi rìuamp;#34; - 4">
            <a:extLst>
              <a:ext uri="{FF2B5EF4-FFF2-40B4-BE49-F238E27FC236}">
                <a16:creationId xmlns:a16="http://schemas.microsoft.com/office/drawing/2014/main" id="{5B94FEB9-84ED-4B28-9E5A-D15C63C2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9" y="361950"/>
            <a:ext cx="7613221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6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540" y="1596069"/>
            <a:ext cx="7676060" cy="1177245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71750"/>
            <a:ext cx="2209799" cy="25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2" y="228601"/>
            <a:ext cx="88021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algn="just">
              <a:buFontTx/>
              <a:buChar char="-"/>
            </a:pP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  <a:p>
            <a:pPr marL="214313" indent="-214313" algn="just">
              <a:buFontTx/>
              <a:buChar char="-"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14313" indent="-214313" algn="just">
              <a:buFontTx/>
              <a:buChar char="-"/>
            </a:pP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14313" indent="-214313" algn="just">
              <a:buFontTx/>
              <a:buChar char="-"/>
            </a:pP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73765" y="-43542"/>
            <a:ext cx="7733570" cy="274988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5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3"/>
          <p:cNvSpPr/>
          <p:nvPr/>
        </p:nvSpPr>
        <p:spPr>
          <a:xfrm>
            <a:off x="988065" y="-27215"/>
            <a:ext cx="7733570" cy="274988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153" y="2706338"/>
            <a:ext cx="8696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0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19775" y="1680450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914750" y="1885949"/>
            <a:ext cx="5314500" cy="1903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Em</a:t>
            </a:r>
            <a:r>
              <a:rPr lang="en" sz="2800" dirty="0">
                <a:latin typeface="Calibri" pitchFamily="34" charset="0"/>
                <a:cs typeface="Calibri" pitchFamily="34" charset="0"/>
              </a:rPr>
              <a:t> hãy trình bày lại bài làm của em ở tiết trước. </a:t>
            </a:r>
          </a:p>
          <a:p>
            <a:pPr lvl="0" indent="-457200" algn="just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2800" dirty="0">
                <a:latin typeface="Calibri" pitchFamily="34" charset="0"/>
                <a:cs typeface="Calibri" pitchFamily="34" charset="0"/>
              </a:rPr>
              <a:t>Theo em, thế nào là kể theo trình tự thời gian</a:t>
            </a:r>
            <a:endParaRPr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3433113" y="361950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231160" y="26309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529212" y="3511287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469390" y="245003"/>
            <a:ext cx="1490486" cy="960916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800" y="590550"/>
            <a:ext cx="5126400" cy="383100"/>
          </a:xfrm>
        </p:spPr>
        <p:txBody>
          <a:bodyPr/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iCiel Cadena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262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28"/>
          <p:cNvGrpSpPr/>
          <p:nvPr/>
        </p:nvGrpSpPr>
        <p:grpSpPr>
          <a:xfrm>
            <a:off x="7570893" y="3011009"/>
            <a:ext cx="1484628" cy="2028535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66254" y="3269017"/>
            <a:ext cx="1759208" cy="1740212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980003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3200" b="1" dirty="0" err="1">
                <a:latin typeface="HP001 4 hàng" pitchFamily="34" charset="0"/>
              </a:rPr>
              <a:t>Tập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làm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văn</a:t>
            </a:r>
            <a:endParaRPr lang="en-US" sz="3200" b="1" dirty="0">
              <a:latin typeface="HP001 4 hàng" pitchFamily="34" charset="0"/>
            </a:endParaRPr>
          </a:p>
          <a:p>
            <a:pPr algn="ctr"/>
            <a:endParaRPr lang="en-US" dirty="0"/>
          </a:p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Luyện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tập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phát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triển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câu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chuyện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HP001 4 hàng" pitchFamily="34" charset="0"/>
              </a:rPr>
              <a:t> (T.82)</a:t>
            </a:r>
          </a:p>
          <a:p>
            <a:pPr algn="ctr"/>
            <a:endParaRPr lang="en-US" dirty="0"/>
          </a:p>
          <a:p>
            <a:pPr algn="ctr"/>
            <a:r>
              <a:rPr lang="en-US" sz="2800" b="1" dirty="0"/>
              <a:t>                                        </a:t>
            </a:r>
            <a:endParaRPr lang="en-US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8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23E29B-F51B-42D3-99CD-37F3D4764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" r="749" b="-4311"/>
          <a:stretch/>
        </p:blipFill>
        <p:spPr>
          <a:xfrm>
            <a:off x="914400" y="0"/>
            <a:ext cx="7122696" cy="48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CFEB9-E339-4D1D-8513-46EDBB791783}"/>
              </a:ext>
            </a:extLst>
          </p:cNvPr>
          <p:cNvSpPr txBox="1"/>
          <p:nvPr/>
        </p:nvSpPr>
        <p:spPr>
          <a:xfrm>
            <a:off x="3124200" y="757279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làm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văn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4B54F-8A3D-4CDC-98CE-61B1EBF702E7}"/>
              </a:ext>
            </a:extLst>
          </p:cNvPr>
          <p:cNvSpPr txBox="1"/>
          <p:nvPr/>
        </p:nvSpPr>
        <p:spPr>
          <a:xfrm>
            <a:off x="2179286" y="1200150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Luyện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tập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phát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triển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câu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chuyện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3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05" y="1"/>
            <a:ext cx="86961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7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398AC03-D561-43DA-990D-08A0D129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750"/>
            <a:ext cx="7620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82064-5F06-429C-AF5B-C28CD12942BB}"/>
              </a:ext>
            </a:extLst>
          </p:cNvPr>
          <p:cNvSpPr txBox="1"/>
          <p:nvPr/>
        </p:nvSpPr>
        <p:spPr>
          <a:xfrm>
            <a:off x="2209800" y="4369855"/>
            <a:ext cx="4462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3" y="11998"/>
            <a:ext cx="7863214" cy="51315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47381" y="417075"/>
            <a:ext cx="5872619" cy="478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hồ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Ba </a:t>
            </a:r>
            <a:r>
              <a:rPr lang="en-US" sz="24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Bể</a:t>
            </a:r>
            <a:r>
              <a:rPr lang="en-US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0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3512" y="4476750"/>
            <a:ext cx="34947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ĂN XIN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0CDBC0-516A-41C8-818A-C5AD1B9C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1" y="285750"/>
            <a:ext cx="7897504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41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236" y="4603315"/>
            <a:ext cx="461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NHÀ THƠ CHÂN CHÍNH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300EB7-4540-4630-ACD8-96217F3C4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1" y="438150"/>
            <a:ext cx="5627077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19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8355" y="4749559"/>
            <a:ext cx="40960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HẠT THÓC GIỐNG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4DE0A55-BFB5-431C-BDCB-ED0BD70A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72" y="120409"/>
            <a:ext cx="6829778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1567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248</Words>
  <Application>Microsoft Office PowerPoint</Application>
  <PresentationFormat>On-screen Show (16:9)</PresentationFormat>
  <Paragraphs>31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Permanent Marker</vt:lpstr>
      <vt:lpstr>Times New Roman</vt:lpstr>
      <vt:lpstr>Arial</vt:lpstr>
      <vt:lpstr>HP001 4 hàng</vt:lpstr>
      <vt:lpstr>Roboto</vt:lpstr>
      <vt:lpstr>Calibri</vt:lpstr>
      <vt:lpstr>000 BoogersBB [TeddyBear]</vt:lpstr>
      <vt:lpstr>Comfortaa</vt:lpstr>
      <vt:lpstr>iCiel Cadena</vt:lpstr>
      <vt:lpstr>SKETCH LESSON</vt:lpstr>
      <vt:lpstr>Chào mừng các em đến với tiết tập làm văn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KHỞI ĐỘNG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Xuan Hien</dc:creator>
  <cp:lastModifiedBy>Windows User</cp:lastModifiedBy>
  <cp:revision>17</cp:revision>
  <dcterms:modified xsi:type="dcterms:W3CDTF">2021-10-27T08:38:46Z</dcterms:modified>
</cp:coreProperties>
</file>