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13"/>
  </p:notesMasterIdLst>
  <p:sldIdLst>
    <p:sldId id="307" r:id="rId2"/>
    <p:sldId id="540" r:id="rId3"/>
    <p:sldId id="525" r:id="rId4"/>
    <p:sldId id="551" r:id="rId5"/>
    <p:sldId id="534" r:id="rId6"/>
    <p:sldId id="546" r:id="rId7"/>
    <p:sldId id="521" r:id="rId8"/>
    <p:sldId id="552" r:id="rId9"/>
    <p:sldId id="553" r:id="rId10"/>
    <p:sldId id="554" r:id="rId11"/>
    <p:sldId id="548" r:id="rId12"/>
  </p:sldIdLst>
  <p:sldSz cx="12192000" cy="6858000"/>
  <p:notesSz cx="6858000" cy="9144000"/>
  <p:custDataLst>
    <p:tags r:id="rId14"/>
  </p:custDataLst>
  <p:defaultTextStyle>
    <a:defPPr>
      <a:defRPr lang="en-US"/>
    </a:defPPr>
    <a:lvl1pPr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1pPr>
    <a:lvl2pPr marL="609600"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2pPr>
    <a:lvl3pPr marL="1218565"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3pPr>
    <a:lvl4pPr marL="1828165"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4pPr>
    <a:lvl5pPr marL="2437130"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5pPr>
    <a:lvl6pPr marL="3046730"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6pPr>
    <a:lvl7pPr marL="3656330"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7pPr>
    <a:lvl8pPr marL="4265295"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8pPr>
    <a:lvl9pPr marL="4874895"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161">
          <p15:clr>
            <a:srgbClr val="A4A3A4"/>
          </p15:clr>
        </p15:guide>
        <p15:guide id="2" pos="3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A19FF"/>
    <a:srgbClr val="80C622"/>
    <a:srgbClr val="FF3050"/>
    <a:srgbClr val="1C76FF"/>
    <a:srgbClr val="FF482A"/>
    <a:srgbClr val="4236FF"/>
    <a:srgbClr val="A425FF"/>
    <a:srgbClr val="FFDA20"/>
    <a:srgbClr val="10BFFF"/>
    <a:srgbClr val="FF4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75155" autoAdjust="0"/>
  </p:normalViewPr>
  <p:slideViewPr>
    <p:cSldViewPr>
      <p:cViewPr varScale="1">
        <p:scale>
          <a:sx n="66" d="100"/>
          <a:sy n="66" d="100"/>
        </p:scale>
        <p:origin x="48" y="52"/>
      </p:cViewPr>
      <p:guideLst>
        <p:guide orient="horz" pos="2161"/>
        <p:guide pos="3852"/>
      </p:guideLst>
    </p:cSldViewPr>
  </p:slideViewPr>
  <p:notesTextViewPr>
    <p:cViewPr>
      <p:scale>
        <a:sx n="300" d="100"/>
        <a:sy n="3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0">
                <a:ea typeface="宋体" panose="02010600030101010101" pitchFamily="2" charset="-122"/>
              </a:defRPr>
            </a:lvl1pPr>
          </a:lstStyle>
          <a:p>
            <a:endParaRPr lang="zh-CN" altLang="en-US"/>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ea typeface="宋体" panose="02010600030101010101" pitchFamily="2" charset="-122"/>
              </a:defRPr>
            </a:lvl1pPr>
          </a:lstStyle>
          <a:p>
            <a:endParaRPr lang="en-US" altLang="zh-CN"/>
          </a:p>
        </p:txBody>
      </p:sp>
      <p:sp>
        <p:nvSpPr>
          <p:cNvPr id="1280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0">
                <a:ea typeface="宋体" panose="02010600030101010101" pitchFamily="2" charset="-122"/>
              </a:defRPr>
            </a:lvl1pPr>
          </a:lstStyle>
          <a:p>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ea typeface="宋体" panose="02010600030101010101" pitchFamily="2" charset="-122"/>
              </a:defRPr>
            </a:lvl1pPr>
          </a:lstStyle>
          <a:p>
            <a:fld id="{D9A09F43-013A-4696-B7EC-142D7F808E37}" type="slidenum">
              <a:rPr lang="zh-CN" altLang="en-US"/>
              <a:t>‹#›</a:t>
            </a:fld>
            <a:endParaRPr lang="en-US" altLang="zh-CN"/>
          </a:p>
        </p:txBody>
      </p:sp>
    </p:spTree>
    <p:extLst>
      <p:ext uri="{BB962C8B-B14F-4D97-AF65-F5344CB8AC3E}">
        <p14:creationId xmlns:p14="http://schemas.microsoft.com/office/powerpoint/2010/main" val="10108067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Arial" panose="020B0604020202020204" pitchFamily="34" charset="0"/>
        <a:ea typeface="+mn-ea"/>
        <a:cs typeface="+mn-cs"/>
      </a:defRPr>
    </a:lvl1pPr>
    <a:lvl2pPr marL="609600" algn="l" rtl="0" fontAlgn="base">
      <a:spcBef>
        <a:spcPct val="30000"/>
      </a:spcBef>
      <a:spcAft>
        <a:spcPct val="0"/>
      </a:spcAft>
      <a:defRPr sz="1600" kern="1200">
        <a:solidFill>
          <a:schemeClr val="tx1"/>
        </a:solidFill>
        <a:latin typeface="Arial" panose="020B0604020202020204" pitchFamily="34" charset="0"/>
        <a:ea typeface="+mn-ea"/>
        <a:cs typeface="+mn-cs"/>
      </a:defRPr>
    </a:lvl2pPr>
    <a:lvl3pPr marL="1218565" algn="l" rtl="0" fontAlgn="base">
      <a:spcBef>
        <a:spcPct val="30000"/>
      </a:spcBef>
      <a:spcAft>
        <a:spcPct val="0"/>
      </a:spcAft>
      <a:defRPr sz="1600" kern="1200">
        <a:solidFill>
          <a:schemeClr val="tx1"/>
        </a:solidFill>
        <a:latin typeface="Arial" panose="020B0604020202020204" pitchFamily="34" charset="0"/>
        <a:ea typeface="+mn-ea"/>
        <a:cs typeface="+mn-cs"/>
      </a:defRPr>
    </a:lvl3pPr>
    <a:lvl4pPr marL="1828165" algn="l" rtl="0" fontAlgn="base">
      <a:spcBef>
        <a:spcPct val="30000"/>
      </a:spcBef>
      <a:spcAft>
        <a:spcPct val="0"/>
      </a:spcAft>
      <a:defRPr sz="1600" kern="1200">
        <a:solidFill>
          <a:schemeClr val="tx1"/>
        </a:solidFill>
        <a:latin typeface="Arial" panose="020B0604020202020204" pitchFamily="34" charset="0"/>
        <a:ea typeface="+mn-ea"/>
        <a:cs typeface="+mn-cs"/>
      </a:defRPr>
    </a:lvl4pPr>
    <a:lvl5pPr marL="2437130" algn="l" rtl="0" fontAlgn="base">
      <a:spcBef>
        <a:spcPct val="30000"/>
      </a:spcBef>
      <a:spcAft>
        <a:spcPct val="0"/>
      </a:spcAft>
      <a:defRPr sz="1600" kern="1200">
        <a:solidFill>
          <a:schemeClr val="tx1"/>
        </a:solidFill>
        <a:latin typeface="Arial" panose="020B0604020202020204" pitchFamily="34" charset="0"/>
        <a:ea typeface="+mn-ea"/>
        <a:cs typeface="+mn-cs"/>
      </a:defRPr>
    </a:lvl5pPr>
    <a:lvl6pPr marL="3046730" algn="l" defTabSz="1218565" rtl="0" eaLnBrk="1" latinLnBrk="0" hangingPunct="1">
      <a:defRPr sz="1600" kern="1200">
        <a:solidFill>
          <a:schemeClr val="tx1"/>
        </a:solidFill>
        <a:latin typeface="+mn-lt"/>
        <a:ea typeface="+mn-ea"/>
        <a:cs typeface="+mn-cs"/>
      </a:defRPr>
    </a:lvl6pPr>
    <a:lvl7pPr marL="3656330" algn="l" defTabSz="1218565" rtl="0" eaLnBrk="1" latinLnBrk="0" hangingPunct="1">
      <a:defRPr sz="1600" kern="1200">
        <a:solidFill>
          <a:schemeClr val="tx1"/>
        </a:solidFill>
        <a:latin typeface="+mn-lt"/>
        <a:ea typeface="+mn-ea"/>
        <a:cs typeface="+mn-cs"/>
      </a:defRPr>
    </a:lvl7pPr>
    <a:lvl8pPr marL="4265295" algn="l" defTabSz="1218565" rtl="0" eaLnBrk="1" latinLnBrk="0" hangingPunct="1">
      <a:defRPr sz="1600" kern="1200">
        <a:solidFill>
          <a:schemeClr val="tx1"/>
        </a:solidFill>
        <a:latin typeface="+mn-lt"/>
        <a:ea typeface="+mn-ea"/>
        <a:cs typeface="+mn-cs"/>
      </a:defRPr>
    </a:lvl8pPr>
    <a:lvl9pPr marL="4874895"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5985D22-6A69-4C9E-828F-F37748E95CCC}" type="slidenum">
              <a:rPr lang="zh-CN" altLang="en-US"/>
              <a:t>1</a:t>
            </a:fld>
            <a:endParaRPr lang="en-US" altLang="zh-CN"/>
          </a:p>
        </p:txBody>
      </p:sp>
      <p:sp>
        <p:nvSpPr>
          <p:cNvPr id="356354" name="Rectangle 2"/>
          <p:cNvSpPr>
            <a:spLocks noGrp="1" noRot="1" noChangeAspect="1" noChangeArrowheads="1" noTextEdit="1"/>
          </p:cNvSpPr>
          <p:nvPr>
            <p:ph type="sldImg"/>
          </p:nvPr>
        </p:nvSpPr>
        <p:spPr>
          <a:xfrm>
            <a:off x="381000" y="685800"/>
            <a:ext cx="6096000" cy="3429000"/>
          </a:xfrm>
        </p:spPr>
      </p:sp>
      <p:sp>
        <p:nvSpPr>
          <p:cNvPr id="356355"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271698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a:t>
            </a:fld>
            <a:endParaRPr lang="en-US" altLang="zh-CN"/>
          </a:p>
        </p:txBody>
      </p:sp>
    </p:spTree>
    <p:extLst>
      <p:ext uri="{BB962C8B-B14F-4D97-AF65-F5344CB8AC3E}">
        <p14:creationId xmlns:p14="http://schemas.microsoft.com/office/powerpoint/2010/main" val="319317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3</a:t>
            </a:fld>
            <a:endParaRPr lang="en-US" altLang="zh-CN"/>
          </a:p>
        </p:txBody>
      </p:sp>
    </p:spTree>
    <p:extLst>
      <p:ext uri="{BB962C8B-B14F-4D97-AF65-F5344CB8AC3E}">
        <p14:creationId xmlns:p14="http://schemas.microsoft.com/office/powerpoint/2010/main" val="55032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5</a:t>
            </a:fld>
            <a:endParaRPr lang="en-US" altLang="zh-CN"/>
          </a:p>
        </p:txBody>
      </p:sp>
    </p:spTree>
    <p:extLst>
      <p:ext uri="{BB962C8B-B14F-4D97-AF65-F5344CB8AC3E}">
        <p14:creationId xmlns:p14="http://schemas.microsoft.com/office/powerpoint/2010/main" val="173805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5985D22-6A69-4C9E-828F-F37748E95CCC}" type="slidenum">
              <a:rPr lang="zh-CN" altLang="en-US"/>
              <a:t>6</a:t>
            </a:fld>
            <a:endParaRPr lang="en-US" altLang="zh-CN"/>
          </a:p>
        </p:txBody>
      </p:sp>
      <p:sp>
        <p:nvSpPr>
          <p:cNvPr id="356354" name="Rectangle 2"/>
          <p:cNvSpPr>
            <a:spLocks noGrp="1" noRot="1" noChangeAspect="1" noChangeArrowheads="1" noTextEdit="1"/>
          </p:cNvSpPr>
          <p:nvPr>
            <p:ph type="sldImg"/>
          </p:nvPr>
        </p:nvSpPr>
        <p:spPr>
          <a:xfrm>
            <a:off x="381000" y="685800"/>
            <a:ext cx="6096000" cy="3429000"/>
          </a:xfrm>
        </p:spPr>
      </p:sp>
      <p:sp>
        <p:nvSpPr>
          <p:cNvPr id="356355"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46632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7</a:t>
            </a:fld>
            <a:endParaRPr lang="en-US" altLang="zh-CN"/>
          </a:p>
        </p:txBody>
      </p:sp>
    </p:spTree>
    <p:extLst>
      <p:ext uri="{BB962C8B-B14F-4D97-AF65-F5344CB8AC3E}">
        <p14:creationId xmlns:p14="http://schemas.microsoft.com/office/powerpoint/2010/main" val="389956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5985D22-6A69-4C9E-828F-F37748E95CCC}" type="slidenum">
              <a:rPr lang="zh-CN" altLang="en-US"/>
              <a:t>11</a:t>
            </a:fld>
            <a:endParaRPr lang="en-US" altLang="zh-CN"/>
          </a:p>
        </p:txBody>
      </p:sp>
      <p:sp>
        <p:nvSpPr>
          <p:cNvPr id="356354" name="Rectangle 2"/>
          <p:cNvSpPr>
            <a:spLocks noGrp="1" noRot="1" noChangeAspect="1" noChangeArrowheads="1" noTextEdit="1"/>
          </p:cNvSpPr>
          <p:nvPr>
            <p:ph type="sldImg"/>
          </p:nvPr>
        </p:nvSpPr>
        <p:spPr>
          <a:xfrm>
            <a:off x="381000" y="685800"/>
            <a:ext cx="6096000" cy="3429000"/>
          </a:xfrm>
        </p:spPr>
      </p:sp>
      <p:sp>
        <p:nvSpPr>
          <p:cNvPr id="356355"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803144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779"/>
            <a:ext cx="12192000" cy="6856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495" y="272968"/>
            <a:ext cx="4010388" cy="116169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5907" y="272968"/>
            <a:ext cx="6816600" cy="5852893"/>
          </a:xfrm>
          <a:prstGeom prst="rect">
            <a:avLst/>
          </a:prstGeo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495" y="1434657"/>
            <a:ext cx="4010388" cy="4691202"/>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304" y="4801235"/>
            <a:ext cx="7316045" cy="567092"/>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304" y="613644"/>
            <a:ext cx="7316045" cy="4113530"/>
          </a:xfrm>
          <a:prstGeom prst="rect">
            <a:avLst/>
          </a:prstGeom>
        </p:spPr>
        <p:txBody>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304" y="5368327"/>
            <a:ext cx="7316045" cy="804085"/>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495" y="275082"/>
            <a:ext cx="10973011" cy="1142647"/>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495" y="1599708"/>
            <a:ext cx="10973011" cy="452615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783" y="275082"/>
            <a:ext cx="2742724" cy="585077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495" y="275082"/>
            <a:ext cx="8027123" cy="585077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983" y="2"/>
            <a:ext cx="12190035" cy="6857999"/>
          </a:xfrm>
          <a:prstGeom prst="rect">
            <a:avLst/>
          </a:prstGeom>
        </p:spPr>
      </p:pic>
      <p:sp>
        <p:nvSpPr>
          <p:cNvPr id="5" name="矩形 4"/>
          <p:cNvSpPr/>
          <p:nvPr userDrawn="1"/>
        </p:nvSpPr>
        <p:spPr bwMode="auto">
          <a:xfrm>
            <a:off x="1058" y="3428999"/>
            <a:ext cx="5180700" cy="3351765"/>
          </a:xfrm>
          <a:prstGeom prst="rect">
            <a:avLst/>
          </a:prstGeom>
          <a:blipFill dpi="0" rotWithShape="1">
            <a:blip r:embed="rId3">
              <a:alphaModFix amt="34000"/>
            </a:blip>
            <a:srcRect/>
            <a:stretch>
              <a:fillRect/>
            </a:stretch>
          </a:blipFill>
          <a:ln w="15875" cap="flat" cmpd="sng" algn="ctr">
            <a:noFill/>
            <a:prstDash val="solid"/>
            <a:round/>
            <a:headEnd type="none" w="med" len="med"/>
            <a:tailEnd type="none" w="med" len="med"/>
          </a:ln>
          <a:effectLst/>
        </p:spPr>
        <p:txBody>
          <a:bodyPr vert="horz" wrap="none" lIns="121878" tIns="60939" rIns="121878" bIns="60939" numCol="1" rtlCol="0" anchor="ctr" anchorCtr="0" compatLnSpc="1"/>
          <a:lstStyle/>
          <a:p>
            <a:pPr marL="0" marR="0" indent="0" algn="ctr" defTabSz="1066165"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6" name="矩形 5"/>
          <p:cNvSpPr/>
          <p:nvPr userDrawn="1"/>
        </p:nvSpPr>
        <p:spPr bwMode="auto">
          <a:xfrm>
            <a:off x="983" y="0"/>
            <a:ext cx="10241978" cy="2616451"/>
          </a:xfrm>
          <a:prstGeom prst="rect">
            <a:avLst/>
          </a:prstGeom>
          <a:blipFill dpi="0" rotWithShape="1">
            <a:blip r:embed="rId4" cstate="email">
              <a:alphaModFix amt="13000"/>
            </a:blip>
            <a:srcRect/>
            <a:stretch>
              <a:fillRect l="-548" t="-11646"/>
            </a:stretch>
          </a:blipFill>
          <a:ln w="15875" cap="flat" cmpd="sng" algn="ctr">
            <a:noFill/>
            <a:prstDash val="solid"/>
            <a:round/>
            <a:headEnd type="none" w="med" len="med"/>
            <a:tailEnd type="none" w="med" len="med"/>
          </a:ln>
          <a:effectLst/>
        </p:spPr>
        <p:txBody>
          <a:bodyPr vert="horz" wrap="none" lIns="121878" tIns="60939" rIns="121878" bIns="60939" numCol="1" rtlCol="0" anchor="ctr" anchorCtr="0" compatLnSpc="1"/>
          <a:lstStyle/>
          <a:p>
            <a:pPr marL="0" marR="0" indent="0" algn="ctr" defTabSz="1066165"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7" name="矩形 6"/>
          <p:cNvSpPr/>
          <p:nvPr userDrawn="1"/>
        </p:nvSpPr>
        <p:spPr bwMode="auto">
          <a:xfrm>
            <a:off x="712135" y="991352"/>
            <a:ext cx="7517094" cy="3250197"/>
          </a:xfrm>
          <a:prstGeom prst="rect">
            <a:avLst/>
          </a:prstGeom>
          <a:blipFill dpi="0" rotWithShape="1">
            <a:blip r:embed="rId5">
              <a:alphaModFix amt="40000"/>
            </a:blip>
            <a:srcRect/>
            <a:stretch>
              <a:fillRect/>
            </a:stretch>
          </a:blipFill>
          <a:ln w="15875" cap="flat" cmpd="sng" algn="ctr">
            <a:noFill/>
            <a:prstDash val="solid"/>
            <a:round/>
            <a:headEnd type="none" w="med" len="med"/>
            <a:tailEnd type="none" w="med" len="med"/>
          </a:ln>
          <a:effectLst/>
        </p:spPr>
        <p:txBody>
          <a:bodyPr vert="horz" wrap="none" lIns="121878" tIns="60939" rIns="121878" bIns="60939" numCol="1" rtlCol="0" anchor="ctr" anchorCtr="0" compatLnSpc="1"/>
          <a:lstStyle/>
          <a:p>
            <a:pPr marL="0" marR="0" indent="0" algn="ctr" defTabSz="1066165"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pic>
        <p:nvPicPr>
          <p:cNvPr id="3" name="Picture 107" descr="白色透明直角模板"/>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82" y="686647"/>
            <a:ext cx="12192000" cy="6195687"/>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userDrawn="1"/>
        </p:nvPicPr>
        <p:blipFill rotWithShape="1">
          <a:blip r:embed="rId7" cstate="print">
            <a:extLst>
              <a:ext uri="{28A0092B-C50C-407E-A947-70E740481C1C}">
                <a14:useLocalDpi xmlns:a14="http://schemas.microsoft.com/office/drawing/2010/main" val="0"/>
              </a:ext>
            </a:extLst>
          </a:blip>
          <a:srcRect b="28883"/>
          <a:stretch>
            <a:fillRect/>
          </a:stretch>
        </p:blipFill>
        <p:spPr>
          <a:xfrm>
            <a:off x="9524" y="0"/>
            <a:ext cx="2857263" cy="1066800"/>
          </a:xfrm>
          <a:prstGeom prst="rect">
            <a:avLst/>
          </a:prstGeom>
        </p:spPr>
      </p:pic>
      <p:pic>
        <p:nvPicPr>
          <p:cNvPr id="14" name="图片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2999" y="208379"/>
            <a:ext cx="595023" cy="707280"/>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83407" y="0"/>
            <a:ext cx="940541" cy="6739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983" y="2"/>
            <a:ext cx="12190035" cy="6857999"/>
          </a:xfrm>
          <a:prstGeom prst="rect">
            <a:avLst/>
          </a:prstGeom>
        </p:spPr>
      </p:pic>
      <p:sp>
        <p:nvSpPr>
          <p:cNvPr id="5" name="矩形 4"/>
          <p:cNvSpPr/>
          <p:nvPr userDrawn="1"/>
        </p:nvSpPr>
        <p:spPr bwMode="auto">
          <a:xfrm>
            <a:off x="1058" y="3428999"/>
            <a:ext cx="5180700" cy="3351765"/>
          </a:xfrm>
          <a:prstGeom prst="rect">
            <a:avLst/>
          </a:prstGeom>
          <a:blipFill dpi="0" rotWithShape="1">
            <a:blip r:embed="rId3">
              <a:alphaModFix amt="34000"/>
            </a:blip>
            <a:srcRect/>
            <a:stretch>
              <a:fillRect/>
            </a:stretch>
          </a:blipFill>
          <a:ln w="15875" cap="flat" cmpd="sng" algn="ctr">
            <a:noFill/>
            <a:prstDash val="solid"/>
            <a:round/>
            <a:headEnd type="none" w="med" len="med"/>
            <a:tailEnd type="none" w="med" len="med"/>
          </a:ln>
          <a:effectLst/>
        </p:spPr>
        <p:txBody>
          <a:bodyPr vert="horz" wrap="none" lIns="121878" tIns="60939" rIns="121878" bIns="60939" numCol="1" rtlCol="0" anchor="ctr" anchorCtr="0" compatLnSpc="1"/>
          <a:lstStyle/>
          <a:p>
            <a:pPr marL="0" marR="0" indent="0" algn="ctr" defTabSz="1066165"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6" name="矩形 5"/>
          <p:cNvSpPr/>
          <p:nvPr userDrawn="1"/>
        </p:nvSpPr>
        <p:spPr bwMode="auto">
          <a:xfrm>
            <a:off x="983" y="0"/>
            <a:ext cx="10241978" cy="2616451"/>
          </a:xfrm>
          <a:prstGeom prst="rect">
            <a:avLst/>
          </a:prstGeom>
          <a:blipFill dpi="0" rotWithShape="1">
            <a:blip r:embed="rId4" cstate="email">
              <a:alphaModFix amt="13000"/>
            </a:blip>
            <a:srcRect/>
            <a:stretch>
              <a:fillRect l="-548" t="-11646"/>
            </a:stretch>
          </a:blipFill>
          <a:ln w="15875" cap="flat" cmpd="sng" algn="ctr">
            <a:noFill/>
            <a:prstDash val="solid"/>
            <a:round/>
            <a:headEnd type="none" w="med" len="med"/>
            <a:tailEnd type="none" w="med" len="med"/>
          </a:ln>
          <a:effectLst/>
        </p:spPr>
        <p:txBody>
          <a:bodyPr vert="horz" wrap="none" lIns="121878" tIns="60939" rIns="121878" bIns="60939" numCol="1" rtlCol="0" anchor="ctr" anchorCtr="0" compatLnSpc="1"/>
          <a:lstStyle/>
          <a:p>
            <a:pPr marL="0" marR="0" indent="0" algn="ctr" defTabSz="1066165"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sp>
        <p:nvSpPr>
          <p:cNvPr id="7" name="矩形 6"/>
          <p:cNvSpPr/>
          <p:nvPr userDrawn="1"/>
        </p:nvSpPr>
        <p:spPr bwMode="auto">
          <a:xfrm>
            <a:off x="712135" y="991352"/>
            <a:ext cx="7517094" cy="3250197"/>
          </a:xfrm>
          <a:prstGeom prst="rect">
            <a:avLst/>
          </a:prstGeom>
          <a:blipFill dpi="0" rotWithShape="1">
            <a:blip r:embed="rId5">
              <a:alphaModFix amt="40000"/>
            </a:blip>
            <a:srcRect/>
            <a:stretch>
              <a:fillRect/>
            </a:stretch>
          </a:blipFill>
          <a:ln w="15875" cap="flat" cmpd="sng" algn="ctr">
            <a:noFill/>
            <a:prstDash val="solid"/>
            <a:round/>
            <a:headEnd type="none" w="med" len="med"/>
            <a:tailEnd type="none" w="med" len="med"/>
          </a:ln>
          <a:effectLst/>
        </p:spPr>
        <p:txBody>
          <a:bodyPr vert="horz" wrap="none" lIns="121878" tIns="60939" rIns="121878" bIns="60939" numCol="1" rtlCol="0" anchor="ctr" anchorCtr="0" compatLnSpc="1"/>
          <a:lstStyle/>
          <a:p>
            <a:pPr marL="0" marR="0" indent="0" algn="ctr" defTabSz="1066165"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pic>
        <p:nvPicPr>
          <p:cNvPr id="3" name="Picture 107" descr="白色透明直角模板"/>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82" y="686647"/>
            <a:ext cx="12192000" cy="6195687"/>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userDrawn="1"/>
        </p:nvPicPr>
        <p:blipFill rotWithShape="1">
          <a:blip r:embed="rId7" cstate="print">
            <a:extLst>
              <a:ext uri="{28A0092B-C50C-407E-A947-70E740481C1C}">
                <a14:useLocalDpi xmlns:a14="http://schemas.microsoft.com/office/drawing/2010/main" val="0"/>
              </a:ext>
            </a:extLst>
          </a:blip>
          <a:srcRect b="28883"/>
          <a:stretch>
            <a:fillRect/>
          </a:stretch>
        </p:blipFill>
        <p:spPr>
          <a:xfrm>
            <a:off x="9524" y="0"/>
            <a:ext cx="2857263" cy="1066800"/>
          </a:xfrm>
          <a:prstGeom prst="rect">
            <a:avLst/>
          </a:prstGeom>
        </p:spPr>
      </p:pic>
      <p:pic>
        <p:nvPicPr>
          <p:cNvPr id="14" name="图片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42999" y="208379"/>
            <a:ext cx="595023" cy="707280"/>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83407" y="0"/>
            <a:ext cx="940541" cy="673971"/>
          </a:xfrm>
          <a:prstGeom prst="rect">
            <a:avLst/>
          </a:prstGeom>
        </p:spPr>
      </p:pic>
    </p:spTree>
    <p:extLst>
      <p:ext uri="{BB962C8B-B14F-4D97-AF65-F5344CB8AC3E}">
        <p14:creationId xmlns:p14="http://schemas.microsoft.com/office/powerpoint/2010/main" val="50683478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5" y="275082"/>
            <a:ext cx="10973011" cy="114264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495" y="1599708"/>
            <a:ext cx="10973011"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18" y="4407656"/>
            <a:ext cx="10363516" cy="1360596"/>
          </a:xfrm>
          <a:prstGeom prst="rect">
            <a:avLst/>
          </a:prstGeom>
        </p:spPr>
        <p:txBody>
          <a:bodyPr anchor="t"/>
          <a:lstStyle>
            <a:lvl1pPr algn="l">
              <a:defRPr sz="5330" b="1" cap="all"/>
            </a:lvl1pPr>
          </a:lstStyle>
          <a:p>
            <a:r>
              <a:rPr lang="zh-CN" altLang="en-US"/>
              <a:t>单击此处编辑母版标题样式</a:t>
            </a:r>
          </a:p>
        </p:txBody>
      </p:sp>
      <p:sp>
        <p:nvSpPr>
          <p:cNvPr id="3" name="文本占位符 2"/>
          <p:cNvSpPr>
            <a:spLocks noGrp="1"/>
          </p:cNvSpPr>
          <p:nvPr>
            <p:ph type="body" idx="1"/>
          </p:nvPr>
        </p:nvSpPr>
        <p:spPr>
          <a:xfrm>
            <a:off x="962918" y="2907402"/>
            <a:ext cx="10363516" cy="1500254"/>
          </a:xfrm>
          <a:prstGeom prst="rect">
            <a:avLst/>
          </a:prstGeom>
        </p:spPr>
        <p:txBody>
          <a:bodyPr anchor="b"/>
          <a:lstStyle>
            <a:lvl1pPr marL="0" indent="0">
              <a:buNone/>
              <a:defRPr sz="2665"/>
            </a:lvl1pPr>
            <a:lvl2pPr marL="609600" indent="0">
              <a:buNone/>
              <a:defRPr sz="2400"/>
            </a:lvl2pPr>
            <a:lvl3pPr marL="1218565" indent="0">
              <a:buNone/>
              <a:defRPr sz="2135"/>
            </a:lvl3pPr>
            <a:lvl4pPr marL="1828165" indent="0">
              <a:buNone/>
              <a:defRPr sz="1865"/>
            </a:lvl4pPr>
            <a:lvl5pPr marL="2437765" indent="0">
              <a:buNone/>
              <a:defRPr sz="1865"/>
            </a:lvl5pPr>
            <a:lvl6pPr marL="3046730" indent="0">
              <a:buNone/>
              <a:defRPr sz="1865"/>
            </a:lvl6pPr>
            <a:lvl7pPr marL="3656330" indent="0">
              <a:buNone/>
              <a:defRPr sz="1865"/>
            </a:lvl7pPr>
            <a:lvl8pPr marL="4265930" indent="0">
              <a:buNone/>
              <a:defRPr sz="1865"/>
            </a:lvl8pPr>
            <a:lvl9pPr marL="4875530" indent="0">
              <a:buNone/>
              <a:defRPr sz="1865"/>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5" y="275082"/>
            <a:ext cx="10973011" cy="114264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495" y="1599708"/>
            <a:ext cx="5383865"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525" y="1599708"/>
            <a:ext cx="5385982"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495" y="275082"/>
            <a:ext cx="10973011" cy="1142647"/>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494" y="1534111"/>
            <a:ext cx="5385982"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494" y="2175264"/>
            <a:ext cx="5385982"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409" y="1534111"/>
            <a:ext cx="5388097"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4409" y="2175264"/>
            <a:ext cx="5388097"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495" y="275082"/>
            <a:ext cx="10973011" cy="1142647"/>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txStyles>
    <p:titleStyle>
      <a:lvl1pPr algn="ctr" defTabSz="1066165" rtl="0" fontAlgn="base">
        <a:spcBef>
          <a:spcPct val="0"/>
        </a:spcBef>
        <a:spcAft>
          <a:spcPct val="0"/>
        </a:spcAft>
        <a:defRPr sz="3600" b="1">
          <a:solidFill>
            <a:srgbClr val="FFFFFF"/>
          </a:solidFill>
          <a:latin typeface="+mj-lt"/>
          <a:ea typeface="+mj-ea"/>
          <a:cs typeface="+mj-cs"/>
        </a:defRPr>
      </a:lvl1pPr>
      <a:lvl2pPr algn="ctr" defTabSz="1066165" rtl="0" fontAlgn="base">
        <a:spcBef>
          <a:spcPct val="0"/>
        </a:spcBef>
        <a:spcAft>
          <a:spcPct val="0"/>
        </a:spcAft>
        <a:defRPr sz="3600" b="1">
          <a:solidFill>
            <a:srgbClr val="FFFFFF"/>
          </a:solidFill>
          <a:latin typeface="Verdana" panose="020B0604030504040204" pitchFamily="34" charset="0"/>
        </a:defRPr>
      </a:lvl2pPr>
      <a:lvl3pPr algn="ctr" defTabSz="1066165" rtl="0" fontAlgn="base">
        <a:spcBef>
          <a:spcPct val="0"/>
        </a:spcBef>
        <a:spcAft>
          <a:spcPct val="0"/>
        </a:spcAft>
        <a:defRPr sz="3600" b="1">
          <a:solidFill>
            <a:srgbClr val="FFFFFF"/>
          </a:solidFill>
          <a:latin typeface="Verdana" panose="020B0604030504040204" pitchFamily="34" charset="0"/>
        </a:defRPr>
      </a:lvl3pPr>
      <a:lvl4pPr algn="ctr" defTabSz="1066165" rtl="0" fontAlgn="base">
        <a:spcBef>
          <a:spcPct val="0"/>
        </a:spcBef>
        <a:spcAft>
          <a:spcPct val="0"/>
        </a:spcAft>
        <a:defRPr sz="3600" b="1">
          <a:solidFill>
            <a:srgbClr val="FFFFFF"/>
          </a:solidFill>
          <a:latin typeface="Verdana" panose="020B0604030504040204" pitchFamily="34" charset="0"/>
        </a:defRPr>
      </a:lvl4pPr>
      <a:lvl5pPr algn="ctr" defTabSz="1066165" rtl="0" fontAlgn="base">
        <a:spcBef>
          <a:spcPct val="0"/>
        </a:spcBef>
        <a:spcAft>
          <a:spcPct val="0"/>
        </a:spcAft>
        <a:defRPr sz="3600" b="1">
          <a:solidFill>
            <a:srgbClr val="FFFFFF"/>
          </a:solidFill>
          <a:latin typeface="Verdana" panose="020B0604030504040204" pitchFamily="34" charset="0"/>
        </a:defRPr>
      </a:lvl5pPr>
      <a:lvl6pPr marL="609600" algn="ctr" defTabSz="1066165" rtl="0" fontAlgn="base">
        <a:spcBef>
          <a:spcPct val="0"/>
        </a:spcBef>
        <a:spcAft>
          <a:spcPct val="0"/>
        </a:spcAft>
        <a:defRPr sz="3600" b="1">
          <a:solidFill>
            <a:srgbClr val="FFFFFF"/>
          </a:solidFill>
          <a:latin typeface="Verdana" panose="020B0604030504040204" pitchFamily="34" charset="0"/>
        </a:defRPr>
      </a:lvl6pPr>
      <a:lvl7pPr marL="1218565" algn="ctr" defTabSz="1066165" rtl="0" fontAlgn="base">
        <a:spcBef>
          <a:spcPct val="0"/>
        </a:spcBef>
        <a:spcAft>
          <a:spcPct val="0"/>
        </a:spcAft>
        <a:defRPr sz="3600" b="1">
          <a:solidFill>
            <a:srgbClr val="FFFFFF"/>
          </a:solidFill>
          <a:latin typeface="Verdana" panose="020B0604030504040204" pitchFamily="34" charset="0"/>
        </a:defRPr>
      </a:lvl7pPr>
      <a:lvl8pPr marL="1828165" algn="ctr" defTabSz="1066165" rtl="0" fontAlgn="base">
        <a:spcBef>
          <a:spcPct val="0"/>
        </a:spcBef>
        <a:spcAft>
          <a:spcPct val="0"/>
        </a:spcAft>
        <a:defRPr sz="3600" b="1">
          <a:solidFill>
            <a:srgbClr val="FFFFFF"/>
          </a:solidFill>
          <a:latin typeface="Verdana" panose="020B0604030504040204" pitchFamily="34" charset="0"/>
        </a:defRPr>
      </a:lvl8pPr>
      <a:lvl9pPr marL="2437765" algn="ctr" defTabSz="1066165" rtl="0" fontAlgn="base">
        <a:spcBef>
          <a:spcPct val="0"/>
        </a:spcBef>
        <a:spcAft>
          <a:spcPct val="0"/>
        </a:spcAft>
        <a:defRPr sz="3600" b="1">
          <a:solidFill>
            <a:srgbClr val="FFFFFF"/>
          </a:solidFill>
          <a:latin typeface="Verdana" panose="020B0604030504040204" pitchFamily="34" charset="0"/>
        </a:defRPr>
      </a:lvl9pPr>
    </p:titleStyle>
    <p:bodyStyle>
      <a:lvl1pPr marL="400050" indent="-400050" algn="l" defTabSz="1066165" rtl="0" fontAlgn="base">
        <a:spcBef>
          <a:spcPct val="20000"/>
        </a:spcBef>
        <a:spcAft>
          <a:spcPct val="0"/>
        </a:spcAft>
        <a:buClr>
          <a:schemeClr val="hlink"/>
        </a:buClr>
        <a:buFont typeface="Wingdings" panose="05000000000000000000" pitchFamily="2" charset="2"/>
        <a:defRPr sz="3200">
          <a:solidFill>
            <a:schemeClr val="tx1"/>
          </a:solidFill>
          <a:latin typeface="+mn-lt"/>
          <a:ea typeface="+mn-ea"/>
          <a:cs typeface="+mn-cs"/>
        </a:defRPr>
      </a:lvl1pPr>
      <a:lvl2pPr marL="867410" indent="-334010" algn="l" defTabSz="1066165" rtl="0" fontAlgn="base">
        <a:spcBef>
          <a:spcPct val="20000"/>
        </a:spcBef>
        <a:spcAft>
          <a:spcPct val="0"/>
        </a:spcAft>
        <a:buClr>
          <a:schemeClr val="accent1"/>
        </a:buClr>
        <a:buFont typeface="Wingdings" panose="05000000000000000000" pitchFamily="2" charset="2"/>
        <a:buChar char="§"/>
        <a:defRPr sz="3200">
          <a:solidFill>
            <a:schemeClr val="tx1"/>
          </a:solidFill>
          <a:latin typeface="Arial" panose="020B0604020202020204" pitchFamily="34" charset="0"/>
        </a:defRPr>
      </a:lvl2pPr>
      <a:lvl3pPr marL="1332865" indent="-266700" algn="l" defTabSz="1066165" rtl="0" fontAlgn="base">
        <a:spcBef>
          <a:spcPct val="20000"/>
        </a:spcBef>
        <a:spcAft>
          <a:spcPct val="0"/>
        </a:spcAft>
        <a:buClr>
          <a:schemeClr val="tx1"/>
        </a:buClr>
        <a:buChar char="•"/>
        <a:defRPr sz="2800">
          <a:solidFill>
            <a:schemeClr val="tx1"/>
          </a:solidFill>
          <a:latin typeface="Arial" panose="020B0604020202020204" pitchFamily="34" charset="0"/>
        </a:defRPr>
      </a:lvl3pPr>
      <a:lvl4pPr marL="1866265" indent="-266700" algn="l" defTabSz="1066165" rtl="0" fontAlgn="base">
        <a:spcBef>
          <a:spcPct val="20000"/>
        </a:spcBef>
        <a:spcAft>
          <a:spcPct val="0"/>
        </a:spcAft>
        <a:buChar char="–"/>
        <a:defRPr sz="2265">
          <a:solidFill>
            <a:schemeClr val="tx1"/>
          </a:solidFill>
          <a:latin typeface="Arial" panose="020B0604020202020204" pitchFamily="34" charset="0"/>
        </a:defRPr>
      </a:lvl4pPr>
      <a:lvl5pPr marL="2399665" indent="-266700" algn="l" defTabSz="1066165" rtl="0" fontAlgn="base">
        <a:spcBef>
          <a:spcPct val="20000"/>
        </a:spcBef>
        <a:spcAft>
          <a:spcPct val="0"/>
        </a:spcAft>
        <a:buChar char="»"/>
        <a:defRPr sz="2265">
          <a:solidFill>
            <a:schemeClr val="tx1"/>
          </a:solidFill>
          <a:latin typeface="Arial" panose="020B0604020202020204" pitchFamily="34" charset="0"/>
        </a:defRPr>
      </a:lvl5pPr>
      <a:lvl6pPr marL="3008630" indent="-266700" algn="l" defTabSz="1066165" rtl="0" fontAlgn="base">
        <a:spcBef>
          <a:spcPct val="20000"/>
        </a:spcBef>
        <a:spcAft>
          <a:spcPct val="0"/>
        </a:spcAft>
        <a:buChar char="»"/>
        <a:defRPr sz="2265">
          <a:solidFill>
            <a:schemeClr val="tx1"/>
          </a:solidFill>
          <a:latin typeface="Arial" panose="020B0604020202020204" pitchFamily="34" charset="0"/>
        </a:defRPr>
      </a:lvl6pPr>
      <a:lvl7pPr marL="3618230" indent="-266700" algn="l" defTabSz="1066165" rtl="0" fontAlgn="base">
        <a:spcBef>
          <a:spcPct val="20000"/>
        </a:spcBef>
        <a:spcAft>
          <a:spcPct val="0"/>
        </a:spcAft>
        <a:buChar char="»"/>
        <a:defRPr sz="2265">
          <a:solidFill>
            <a:schemeClr val="tx1"/>
          </a:solidFill>
          <a:latin typeface="Arial" panose="020B0604020202020204" pitchFamily="34" charset="0"/>
        </a:defRPr>
      </a:lvl7pPr>
      <a:lvl8pPr marL="4227830" indent="-266700" algn="l" defTabSz="1066165" rtl="0" fontAlgn="base">
        <a:spcBef>
          <a:spcPct val="20000"/>
        </a:spcBef>
        <a:spcAft>
          <a:spcPct val="0"/>
        </a:spcAft>
        <a:buChar char="»"/>
        <a:defRPr sz="2265">
          <a:solidFill>
            <a:schemeClr val="tx1"/>
          </a:solidFill>
          <a:latin typeface="Arial" panose="020B0604020202020204" pitchFamily="34" charset="0"/>
        </a:defRPr>
      </a:lvl8pPr>
      <a:lvl9pPr marL="4837430" indent="-266700" algn="l" defTabSz="1066165" rtl="0" fontAlgn="base">
        <a:spcBef>
          <a:spcPct val="20000"/>
        </a:spcBef>
        <a:spcAft>
          <a:spcPct val="0"/>
        </a:spcAft>
        <a:buChar char="»"/>
        <a:defRPr sz="2265">
          <a:solidFill>
            <a:schemeClr val="tx1"/>
          </a:solidFill>
          <a:latin typeface="Arial" panose="020B0604020202020204" pitchFamily="3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11" y="3530567"/>
            <a:ext cx="6474990" cy="2820787"/>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5" y="812521"/>
            <a:ext cx="8798995" cy="251491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209546"/>
            <a:ext cx="6565630" cy="2963612"/>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280" y="3327435"/>
            <a:ext cx="4798484" cy="3342053"/>
          </a:xfrm>
          <a:prstGeom prst="rect">
            <a:avLst/>
          </a:prstGeom>
        </p:spPr>
      </p:pic>
      <p:sp>
        <p:nvSpPr>
          <p:cNvPr id="16" name="TextBox 15"/>
          <p:cNvSpPr txBox="1"/>
          <p:nvPr/>
        </p:nvSpPr>
        <p:spPr>
          <a:xfrm>
            <a:off x="1219200" y="367004"/>
            <a:ext cx="9720825" cy="830997"/>
          </a:xfrm>
          <a:prstGeom prst="rect">
            <a:avLst/>
          </a:prstGeom>
          <a:noFill/>
        </p:spPr>
        <p:txBody>
          <a:bodyPr wrap="square" rtlCol="0">
            <a:spAutoFit/>
          </a:bodyPr>
          <a:lstStyle/>
          <a:p>
            <a:pPr defTabSz="1219170" fontAlgn="auto">
              <a:spcBef>
                <a:spcPts val="0"/>
              </a:spcBef>
              <a:spcAft>
                <a:spcPts val="0"/>
              </a:spcAft>
            </a:pPr>
            <a:r>
              <a:rPr lang="en-US" sz="2400" dirty="0">
                <a:solidFill>
                  <a:prstClr val="black"/>
                </a:solidFill>
                <a:latin typeface="Times New Roman" panose="02020603050405020304" pitchFamily="18" charset="0"/>
                <a:ea typeface="微软雅黑"/>
                <a:cs typeface="Times New Roman" panose="02020603050405020304" pitchFamily="18" charset="0"/>
              </a:rPr>
              <a:t>PHÒNG GIÁO DỤC VÀ ĐÀO TẠO QUẬN LONG BIÊN</a:t>
            </a:r>
          </a:p>
          <a:p>
            <a:pPr defTabSz="1219170" fontAlgn="auto">
              <a:spcBef>
                <a:spcPts val="0"/>
              </a:spcBef>
              <a:spcAft>
                <a:spcPts val="0"/>
              </a:spcAft>
            </a:pPr>
            <a:r>
              <a:rPr lang="en-US" sz="2400" dirty="0">
                <a:solidFill>
                  <a:prstClr val="black"/>
                </a:solidFill>
                <a:latin typeface="Times New Roman" panose="02020603050405020304" pitchFamily="18" charset="0"/>
                <a:ea typeface="微软雅黑"/>
                <a:cs typeface="Times New Roman" panose="02020603050405020304" pitchFamily="18" charset="0"/>
              </a:rPr>
              <a:t>TRƯỜNG TIỂU HỌC THẠCH BÀN A</a:t>
            </a:r>
          </a:p>
        </p:txBody>
      </p:sp>
      <p:sp>
        <p:nvSpPr>
          <p:cNvPr id="17" name="Title 1"/>
          <p:cNvSpPr txBox="1">
            <a:spLocks/>
          </p:cNvSpPr>
          <p:nvPr/>
        </p:nvSpPr>
        <p:spPr>
          <a:xfrm>
            <a:off x="2133600" y="2430324"/>
            <a:ext cx="8953500" cy="1564217"/>
          </a:xfrm>
          <a:prstGeom prst="rect">
            <a:avLst/>
          </a:prstGeom>
        </p:spPr>
        <p:txBody>
          <a:bodyPr lIns="108013" tIns="54007" rIns="108013" bIns="54007"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9170">
              <a:defRPr/>
            </a:pPr>
            <a:r>
              <a:rPr lang="en-US" sz="9600" dirty="0" err="1">
                <a:solidFill>
                  <a:srgbClr val="000000"/>
                </a:solidFill>
                <a:latin typeface="Times New Roman" panose="02020603050405020304" pitchFamily="18" charset="0"/>
                <a:cs typeface="Times New Roman" panose="02020603050405020304" pitchFamily="18" charset="0"/>
              </a:rPr>
              <a:t>Toán</a:t>
            </a:r>
            <a:endParaRPr lang="en-US" sz="96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9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100"/>
                                        <p:tgtEl>
                                          <p:spTgt spid="4"/>
                                        </p:tgtEl>
                                      </p:cBhvr>
                                    </p:animEffect>
                                  </p:childTnLst>
                                </p:cTn>
                              </p:par>
                              <p:par>
                                <p:cTn id="16" presetID="42" presetClass="path" presetSubtype="0" decel="90000" fill="hold" nodeType="withEffect">
                                  <p:stCondLst>
                                    <p:cond delay="0"/>
                                  </p:stCondLst>
                                  <p:childTnLst>
                                    <p:animMotion origin="layout" path="M -0.03646 -0.00139 L -2.5E-6 -1.85185E-6 " pathEditMode="relative" rAng="0" ptsTypes="AA">
                                      <p:cBhvr>
                                        <p:cTn id="17" dur="3250" fill="hold"/>
                                        <p:tgtEl>
                                          <p:spTgt spid="4"/>
                                        </p:tgtEl>
                                        <p:attrNameLst>
                                          <p:attrName>ppt_x</p:attrName>
                                          <p:attrName>ppt_y</p:attrName>
                                        </p:attrNameLst>
                                      </p:cBhvr>
                                      <p:rCtr x="1823" y="69"/>
                                    </p:animMotion>
                                  </p:childTnLst>
                                </p:cTn>
                              </p:par>
                              <p:par>
                                <p:cTn id="18" presetID="22" presetClass="entr" presetSubtype="4" fill="hold" nodeType="with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0"/>
          <p:cNvSpPr txBox="1">
            <a:spLocks noChangeArrowheads="1"/>
          </p:cNvSpPr>
          <p:nvPr/>
        </p:nvSpPr>
        <p:spPr bwMode="ltGray">
          <a:xfrm>
            <a:off x="1938867" y="235803"/>
            <a:ext cx="9948333" cy="830997"/>
          </a:xfrm>
          <a:prstGeom prst="rect">
            <a:avLst/>
          </a:prstGeom>
          <a:ln>
            <a:noFill/>
          </a:ln>
          <a:extLst>
            <a:ext uri="{AF507438-7753-43E0-B8FC-AC1667EBCBE1}">
              <a14:hiddenEffects xmlns:a14="http://schemas.microsoft.com/office/drawing/2010/main">
                <a:effectLst/>
              </a14:hiddenEffects>
            </a:ext>
          </a:extLst>
        </p:spPr>
        <p:txBody>
          <a:bodyPr wrap="square" numCol="1" fromWordArt="1">
            <a:spAutoFit/>
          </a:bodyPr>
          <a:lstStyle>
            <a:defPPr>
              <a:defRPr lang="en-US"/>
            </a:defPPr>
            <a:lvl1pPr>
              <a:defRPr sz="7200" kern="10" spc="0">
                <a:ln w="0">
                  <a:solidFill>
                    <a:srgbClr val="FFFFFF"/>
                  </a:solidFill>
                  <a:round/>
                </a:ln>
                <a:gradFill>
                  <a:gsLst>
                    <a:gs pos="84000">
                      <a:srgbClr val="1C76FF"/>
                    </a:gs>
                    <a:gs pos="59758">
                      <a:srgbClr val="FF3050"/>
                    </a:gs>
                    <a:gs pos="32000">
                      <a:srgbClr val="FFC000"/>
                    </a:gs>
                    <a:gs pos="0">
                      <a:srgbClr val="80C622"/>
                    </a:gs>
                    <a:gs pos="100000">
                      <a:srgbClr val="AA19FF"/>
                    </a:gs>
                  </a:gsLst>
                  <a:lin ang="0" scaled="1"/>
                </a:gradFill>
                <a:effectLst>
                  <a:outerShdw blurRad="139700" dist="38100" dir="8100000" algn="tr" rotWithShape="0">
                    <a:prstClr val="black">
                      <a:alpha val="62000"/>
                    </a:prstClr>
                  </a:outerShdw>
                </a:effectLst>
                <a:latin typeface="方正卡通简体" panose="03000509000000000000" pitchFamily="65" charset="-122"/>
                <a:ea typeface="方正卡通简体" panose="03000509000000000000" pitchFamily="65" charset="-122"/>
                <a:cs typeface="+mn-ea"/>
              </a:defRPr>
            </a:lvl1pPr>
          </a:lstStyle>
          <a:p>
            <a:pPr algn="l"/>
            <a:r>
              <a:rPr lang="en-US" altLang="zh-CN" sz="4800" spc="-300" dirty="0" smtClean="0">
                <a:latin typeface="Times New Roman" panose="02020603050405020304" pitchFamily="18" charset="0"/>
                <a:cs typeface="Times New Roman" panose="02020603050405020304" pitchFamily="18" charset="0"/>
                <a:sym typeface="+mn-lt"/>
              </a:rPr>
              <a:t>Bài 4: </a:t>
            </a:r>
            <a:r>
              <a:rPr lang="en-US" altLang="zh-CN" sz="4800" spc="-300" dirty="0" err="1" smtClean="0">
                <a:latin typeface="Times New Roman" panose="02020603050405020304" pitchFamily="18" charset="0"/>
                <a:cs typeface="Times New Roman" panose="02020603050405020304" pitchFamily="18" charset="0"/>
                <a:sym typeface="+mn-lt"/>
              </a:rPr>
              <a:t>Viết</a:t>
            </a:r>
            <a:r>
              <a:rPr lang="en-US" altLang="zh-CN" sz="4800" spc="-300" dirty="0" smtClean="0">
                <a:latin typeface="Times New Roman" panose="02020603050405020304" pitchFamily="18" charset="0"/>
                <a:cs typeface="Times New Roman" panose="02020603050405020304" pitchFamily="18" charset="0"/>
                <a:sym typeface="+mn-lt"/>
              </a:rPr>
              <a:t> </a:t>
            </a:r>
            <a:r>
              <a:rPr lang="en-US" altLang="zh-CN" sz="4800" spc="-300" dirty="0" err="1" smtClean="0">
                <a:latin typeface="Times New Roman" panose="02020603050405020304" pitchFamily="18" charset="0"/>
                <a:cs typeface="Times New Roman" panose="02020603050405020304" pitchFamily="18" charset="0"/>
                <a:sym typeface="+mn-lt"/>
              </a:rPr>
              <a:t>giá</a:t>
            </a:r>
            <a:r>
              <a:rPr lang="en-US" altLang="zh-CN" sz="4800" spc="-300" dirty="0" smtClean="0">
                <a:latin typeface="Times New Roman" panose="02020603050405020304" pitchFamily="18" charset="0"/>
                <a:cs typeface="Times New Roman" panose="02020603050405020304" pitchFamily="18" charset="0"/>
                <a:sym typeface="+mn-lt"/>
              </a:rPr>
              <a:t> </a:t>
            </a:r>
            <a:r>
              <a:rPr lang="en-US" altLang="zh-CN" sz="4800" spc="-300" dirty="0" err="1" smtClean="0">
                <a:latin typeface="Times New Roman" panose="02020603050405020304" pitchFamily="18" charset="0"/>
                <a:cs typeface="Times New Roman" panose="02020603050405020304" pitchFamily="18" charset="0"/>
                <a:sym typeface="+mn-lt"/>
              </a:rPr>
              <a:t>trị</a:t>
            </a:r>
            <a:r>
              <a:rPr lang="en-US" altLang="zh-CN" sz="4800" spc="-300" dirty="0" smtClean="0">
                <a:latin typeface="Times New Roman" panose="02020603050405020304" pitchFamily="18" charset="0"/>
                <a:cs typeface="Times New Roman" panose="02020603050405020304" pitchFamily="18" charset="0"/>
                <a:sym typeface="+mn-lt"/>
              </a:rPr>
              <a:t> </a:t>
            </a:r>
            <a:r>
              <a:rPr lang="en-US" altLang="zh-CN" sz="4800" spc="-300" dirty="0" err="1" smtClean="0">
                <a:latin typeface="Times New Roman" panose="02020603050405020304" pitchFamily="18" charset="0"/>
                <a:cs typeface="Times New Roman" panose="02020603050405020304" pitchFamily="18" charset="0"/>
                <a:sym typeface="+mn-lt"/>
              </a:rPr>
              <a:t>của</a:t>
            </a:r>
            <a:r>
              <a:rPr lang="en-US" altLang="zh-CN" sz="4800" spc="-300" dirty="0" smtClean="0">
                <a:latin typeface="Times New Roman" panose="02020603050405020304" pitchFamily="18" charset="0"/>
                <a:cs typeface="Times New Roman" panose="02020603050405020304" pitchFamily="18" charset="0"/>
                <a:sym typeface="+mn-lt"/>
              </a:rPr>
              <a:t> </a:t>
            </a:r>
            <a:r>
              <a:rPr lang="en-US" altLang="zh-CN" sz="4800" spc="-300" dirty="0" err="1" smtClean="0">
                <a:latin typeface="Times New Roman" panose="02020603050405020304" pitchFamily="18" charset="0"/>
                <a:cs typeface="Times New Roman" panose="02020603050405020304" pitchFamily="18" charset="0"/>
                <a:sym typeface="+mn-lt"/>
              </a:rPr>
              <a:t>biểu</a:t>
            </a:r>
            <a:r>
              <a:rPr lang="en-US" altLang="zh-CN" sz="4800" spc="-300" dirty="0" smtClean="0">
                <a:latin typeface="Times New Roman" panose="02020603050405020304" pitchFamily="18" charset="0"/>
                <a:cs typeface="Times New Roman" panose="02020603050405020304" pitchFamily="18" charset="0"/>
                <a:sym typeface="+mn-lt"/>
              </a:rPr>
              <a:t> </a:t>
            </a:r>
            <a:r>
              <a:rPr lang="en-US" altLang="zh-CN" sz="4800" spc="-300" dirty="0" err="1" smtClean="0">
                <a:latin typeface="Times New Roman" panose="02020603050405020304" pitchFamily="18" charset="0"/>
                <a:cs typeface="Times New Roman" panose="02020603050405020304" pitchFamily="18" charset="0"/>
                <a:sym typeface="+mn-lt"/>
              </a:rPr>
              <a:t>thức</a:t>
            </a:r>
            <a:r>
              <a:rPr lang="en-US" altLang="zh-CN" sz="4800" spc="-300" dirty="0" smtClean="0">
                <a:latin typeface="Times New Roman" panose="02020603050405020304" pitchFamily="18" charset="0"/>
                <a:cs typeface="Times New Roman" panose="02020603050405020304" pitchFamily="18" charset="0"/>
                <a:sym typeface="+mn-lt"/>
              </a:rPr>
              <a:t> </a:t>
            </a:r>
            <a:r>
              <a:rPr lang="en-US" altLang="zh-CN" sz="4800" spc="-300" dirty="0" err="1" smtClean="0">
                <a:latin typeface="Times New Roman" panose="02020603050405020304" pitchFamily="18" charset="0"/>
                <a:cs typeface="Times New Roman" panose="02020603050405020304" pitchFamily="18" charset="0"/>
                <a:sym typeface="+mn-lt"/>
              </a:rPr>
              <a:t>vào</a:t>
            </a:r>
            <a:r>
              <a:rPr lang="en-US" altLang="zh-CN" sz="4800" spc="-300" dirty="0" smtClean="0">
                <a:latin typeface="Times New Roman" panose="02020603050405020304" pitchFamily="18" charset="0"/>
                <a:cs typeface="Times New Roman" panose="02020603050405020304" pitchFamily="18" charset="0"/>
                <a:sym typeface="+mn-lt"/>
              </a:rPr>
              <a:t> ô </a:t>
            </a:r>
            <a:r>
              <a:rPr lang="en-US" altLang="zh-CN" sz="4800" spc="-300" dirty="0" err="1" smtClean="0">
                <a:latin typeface="Times New Roman" panose="02020603050405020304" pitchFamily="18" charset="0"/>
                <a:cs typeface="Times New Roman" panose="02020603050405020304" pitchFamily="18" charset="0"/>
                <a:sym typeface="+mn-lt"/>
              </a:rPr>
              <a:t>trống</a:t>
            </a:r>
            <a:r>
              <a:rPr lang="en-US" altLang="zh-CN" sz="4800" spc="-300" dirty="0" smtClean="0">
                <a:latin typeface="Times New Roman" panose="02020603050405020304" pitchFamily="18" charset="0"/>
                <a:cs typeface="Times New Roman" panose="02020603050405020304" pitchFamily="18" charset="0"/>
                <a:sym typeface="+mn-lt"/>
              </a:rPr>
              <a:t>: </a:t>
            </a:r>
            <a:endParaRPr lang="zh-CN" altLang="en-US" sz="4800" spc="-300" dirty="0">
              <a:latin typeface="Times New Roman" panose="02020603050405020304" pitchFamily="18" charset="0"/>
              <a:cs typeface="Times New Roman" panose="02020603050405020304" pitchFamily="18" charset="0"/>
              <a:sym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024332507"/>
              </p:ext>
            </p:extLst>
          </p:nvPr>
        </p:nvGraphicFramePr>
        <p:xfrm>
          <a:off x="1828800" y="1676400"/>
          <a:ext cx="8128000" cy="231648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775017967"/>
                    </a:ext>
                  </a:extLst>
                </a:gridCol>
                <a:gridCol w="1625600">
                  <a:extLst>
                    <a:ext uri="{9D8B030D-6E8A-4147-A177-3AD203B41FA5}">
                      <a16:colId xmlns:a16="http://schemas.microsoft.com/office/drawing/2014/main" val="2330176643"/>
                    </a:ext>
                  </a:extLst>
                </a:gridCol>
                <a:gridCol w="1625600">
                  <a:extLst>
                    <a:ext uri="{9D8B030D-6E8A-4147-A177-3AD203B41FA5}">
                      <a16:colId xmlns:a16="http://schemas.microsoft.com/office/drawing/2014/main" val="897172608"/>
                    </a:ext>
                  </a:extLst>
                </a:gridCol>
                <a:gridCol w="1625600">
                  <a:extLst>
                    <a:ext uri="{9D8B030D-6E8A-4147-A177-3AD203B41FA5}">
                      <a16:colId xmlns:a16="http://schemas.microsoft.com/office/drawing/2014/main" val="1777071139"/>
                    </a:ext>
                  </a:extLst>
                </a:gridCol>
                <a:gridCol w="1625600">
                  <a:extLst>
                    <a:ext uri="{9D8B030D-6E8A-4147-A177-3AD203B41FA5}">
                      <a16:colId xmlns:a16="http://schemas.microsoft.com/office/drawing/2014/main" val="226905061"/>
                    </a:ext>
                  </a:extLst>
                </a:gridCol>
              </a:tblGrid>
              <a:tr h="370840">
                <a:tc>
                  <a:txBody>
                    <a:bodyPr/>
                    <a:lstStyle/>
                    <a:p>
                      <a:pPr algn="ctr"/>
                      <a:r>
                        <a:rPr lang="en-US" sz="3200" dirty="0" smtClean="0">
                          <a:latin typeface="Times New Roman" panose="02020603050405020304" pitchFamily="18" charset="0"/>
                          <a:cs typeface="Times New Roman" panose="02020603050405020304" pitchFamily="18" charset="0"/>
                        </a:rPr>
                        <a:t>a</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300</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3200</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24687</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54036</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88646136"/>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b</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500</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1800</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63805</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31894</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89134337"/>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a + b</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a:latin typeface="Times New Roman" panose="02020603050405020304" pitchFamily="18" charset="0"/>
                        <a:cs typeface="Times New Roman" panose="02020603050405020304" pitchFamily="18" charset="0"/>
                      </a:endParaRPr>
                    </a:p>
                  </a:txBody>
                  <a:tcPr/>
                </a:tc>
                <a:tc>
                  <a:txBody>
                    <a:bodyPr/>
                    <a:lstStyle/>
                    <a:p>
                      <a:pPr algn="ctr"/>
                      <a:endParaRPr lang="en-US" sz="3200">
                        <a:latin typeface="Times New Roman" panose="02020603050405020304" pitchFamily="18" charset="0"/>
                        <a:cs typeface="Times New Roman" panose="02020603050405020304" pitchFamily="18" charset="0"/>
                      </a:endParaRPr>
                    </a:p>
                  </a:txBody>
                  <a:tcPr/>
                </a:tc>
                <a:tc>
                  <a:txBody>
                    <a:bodyPr/>
                    <a:lstStyle/>
                    <a:p>
                      <a:pPr algn="ctr"/>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98918399"/>
                  </a:ext>
                </a:extLst>
              </a:tr>
              <a:tr h="370840">
                <a:tc>
                  <a:txBody>
                    <a:bodyPr/>
                    <a:lstStyle/>
                    <a:p>
                      <a:pPr algn="ctr"/>
                      <a:r>
                        <a:rPr lang="en-US" sz="3200" baseline="0" dirty="0" smtClean="0">
                          <a:latin typeface="Times New Roman" panose="02020603050405020304" pitchFamily="18" charset="0"/>
                          <a:cs typeface="Times New Roman" panose="02020603050405020304" pitchFamily="18" charset="0"/>
                        </a:rPr>
                        <a:t>b + a</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a:latin typeface="Times New Roman" panose="02020603050405020304" pitchFamily="18" charset="0"/>
                        <a:cs typeface="Times New Roman" panose="02020603050405020304" pitchFamily="18" charset="0"/>
                      </a:endParaRPr>
                    </a:p>
                  </a:txBody>
                  <a:tcPr/>
                </a:tc>
                <a:tc>
                  <a:txBody>
                    <a:bodyPr/>
                    <a:lstStyle/>
                    <a:p>
                      <a:pPr algn="ctr"/>
                      <a:endParaRPr lang="en-US" sz="3200">
                        <a:latin typeface="Times New Roman" panose="02020603050405020304" pitchFamily="18" charset="0"/>
                        <a:cs typeface="Times New Roman" panose="02020603050405020304" pitchFamily="18" charset="0"/>
                      </a:endParaRPr>
                    </a:p>
                  </a:txBody>
                  <a:tcPr/>
                </a:tc>
                <a:tc>
                  <a:txBody>
                    <a:bodyPr/>
                    <a:lstStyle/>
                    <a:p>
                      <a:pPr algn="ctr"/>
                      <a:endParaRPr lang="en-US" sz="320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5184962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68211806"/>
              </p:ext>
            </p:extLst>
          </p:nvPr>
        </p:nvGraphicFramePr>
        <p:xfrm>
          <a:off x="1828800" y="1691640"/>
          <a:ext cx="8128000" cy="231648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775017967"/>
                    </a:ext>
                  </a:extLst>
                </a:gridCol>
                <a:gridCol w="1625600">
                  <a:extLst>
                    <a:ext uri="{9D8B030D-6E8A-4147-A177-3AD203B41FA5}">
                      <a16:colId xmlns:a16="http://schemas.microsoft.com/office/drawing/2014/main" val="2330176643"/>
                    </a:ext>
                  </a:extLst>
                </a:gridCol>
                <a:gridCol w="1625600">
                  <a:extLst>
                    <a:ext uri="{9D8B030D-6E8A-4147-A177-3AD203B41FA5}">
                      <a16:colId xmlns:a16="http://schemas.microsoft.com/office/drawing/2014/main" val="897172608"/>
                    </a:ext>
                  </a:extLst>
                </a:gridCol>
                <a:gridCol w="1625600">
                  <a:extLst>
                    <a:ext uri="{9D8B030D-6E8A-4147-A177-3AD203B41FA5}">
                      <a16:colId xmlns:a16="http://schemas.microsoft.com/office/drawing/2014/main" val="1777071139"/>
                    </a:ext>
                  </a:extLst>
                </a:gridCol>
                <a:gridCol w="1625600">
                  <a:extLst>
                    <a:ext uri="{9D8B030D-6E8A-4147-A177-3AD203B41FA5}">
                      <a16:colId xmlns:a16="http://schemas.microsoft.com/office/drawing/2014/main" val="226905061"/>
                    </a:ext>
                  </a:extLst>
                </a:gridCol>
              </a:tblGrid>
              <a:tr h="370840">
                <a:tc>
                  <a:txBody>
                    <a:bodyPr/>
                    <a:lstStyle/>
                    <a:p>
                      <a:pPr algn="ctr"/>
                      <a:r>
                        <a:rPr lang="en-US" sz="3200" dirty="0" smtClean="0">
                          <a:latin typeface="Times New Roman" panose="02020603050405020304" pitchFamily="18" charset="0"/>
                          <a:cs typeface="Times New Roman" panose="02020603050405020304" pitchFamily="18" charset="0"/>
                        </a:rPr>
                        <a:t>a</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300</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3200</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24687</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54036</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88646136"/>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b</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500</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1800</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63805</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31894</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89134337"/>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a + b</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800</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5000</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88492</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85930</a:t>
                      </a:r>
                      <a:endParaRPr lang="en-US" sz="3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98918399"/>
                  </a:ext>
                </a:extLst>
              </a:tr>
              <a:tr h="370840">
                <a:tc>
                  <a:txBody>
                    <a:bodyPr/>
                    <a:lstStyle/>
                    <a:p>
                      <a:pPr algn="ctr"/>
                      <a:r>
                        <a:rPr lang="en-US" sz="3200" baseline="0" dirty="0" smtClean="0">
                          <a:latin typeface="Times New Roman" panose="02020603050405020304" pitchFamily="18" charset="0"/>
                          <a:cs typeface="Times New Roman" panose="02020603050405020304" pitchFamily="18" charset="0"/>
                        </a:rPr>
                        <a:t>b + a</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800</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5000</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88492</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85930</a:t>
                      </a:r>
                      <a:endParaRPr lang="en-US" sz="3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51849629"/>
                  </a:ext>
                </a:extLst>
              </a:tr>
            </a:tbl>
          </a:graphicData>
        </a:graphic>
      </p:graphicFrame>
      <p:sp>
        <p:nvSpPr>
          <p:cNvPr id="6" name="Rectangle 5"/>
          <p:cNvSpPr/>
          <p:nvPr/>
        </p:nvSpPr>
        <p:spPr>
          <a:xfrm>
            <a:off x="1447800" y="4876800"/>
            <a:ext cx="8685899" cy="1066800"/>
          </a:xfrm>
          <a:prstGeom prst="rect">
            <a:avLst/>
          </a:prstGeom>
          <a:gradFill rotWithShape="1">
            <a:gsLst>
              <a:gs pos="0">
                <a:srgbClr val="BBE0E3">
                  <a:shade val="51000"/>
                  <a:satMod val="130000"/>
                </a:srgbClr>
              </a:gs>
              <a:gs pos="80000">
                <a:srgbClr val="BBE0E3">
                  <a:shade val="93000"/>
                  <a:satMod val="130000"/>
                </a:srgbClr>
              </a:gs>
              <a:gs pos="100000">
                <a:srgbClr val="BBE0E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 + b =&gt; b + a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là</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tính</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giao</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hoán</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của</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phép</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cộng</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khi</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thay</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đổi</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chỗ</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các</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số</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hạng</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thì</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tổng</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không</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thay</a:t>
            </a:r>
            <a:r>
              <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đổi</a:t>
            </a:r>
            <a:endParaRPr kumimoji="0" lang="en-US" sz="30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080519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11" y="3530567"/>
            <a:ext cx="6474990" cy="282078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942" y="1277906"/>
            <a:ext cx="6565630" cy="2963612"/>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280" y="3327435"/>
            <a:ext cx="4798484" cy="3342053"/>
          </a:xfrm>
          <a:prstGeom prst="rect">
            <a:avLst/>
          </a:prstGeom>
        </p:spPr>
      </p:pic>
      <p:sp>
        <p:nvSpPr>
          <p:cNvPr id="16" name="Text Box 90"/>
          <p:cNvSpPr txBox="1">
            <a:spLocks noChangeArrowheads="1"/>
          </p:cNvSpPr>
          <p:nvPr/>
        </p:nvSpPr>
        <p:spPr bwMode="ltGray">
          <a:xfrm>
            <a:off x="5071764" y="2394872"/>
            <a:ext cx="4896424" cy="830997"/>
          </a:xfrm>
          <a:prstGeom prst="rect">
            <a:avLst/>
          </a:prstGeom>
          <a:ln>
            <a:noFill/>
          </a:ln>
          <a:extLst>
            <a:ext uri="{AF507438-7753-43E0-B8FC-AC1667EBCBE1}">
              <a14:hiddenEffects xmlns:a14="http://schemas.microsoft.com/office/drawing/2010/main">
                <a:effectLst/>
              </a14:hiddenEffects>
            </a:ext>
          </a:extLst>
        </p:spPr>
        <p:txBody>
          <a:bodyPr wrap="square" numCol="1" fromWordArt="1">
            <a:spAutoFit/>
          </a:bodyPr>
          <a:lstStyle>
            <a:defPPr>
              <a:defRPr lang="en-US"/>
            </a:defPPr>
            <a:lvl1pPr>
              <a:defRPr sz="7200" kern="10" spc="0">
                <a:ln w="0">
                  <a:solidFill>
                    <a:srgbClr val="FFFFFF"/>
                  </a:solidFill>
                  <a:round/>
                </a:ln>
                <a:gradFill>
                  <a:gsLst>
                    <a:gs pos="84000">
                      <a:srgbClr val="1C76FF"/>
                    </a:gs>
                    <a:gs pos="59758">
                      <a:srgbClr val="FF3050"/>
                    </a:gs>
                    <a:gs pos="32000">
                      <a:srgbClr val="FFC000"/>
                    </a:gs>
                    <a:gs pos="0">
                      <a:srgbClr val="80C622"/>
                    </a:gs>
                    <a:gs pos="100000">
                      <a:srgbClr val="AA19FF"/>
                    </a:gs>
                  </a:gsLst>
                  <a:lin ang="0" scaled="1"/>
                </a:gradFill>
                <a:effectLst>
                  <a:outerShdw blurRad="139700" dist="38100" dir="8100000" algn="tr" rotWithShape="0">
                    <a:prstClr val="black">
                      <a:alpha val="62000"/>
                    </a:prstClr>
                  </a:outerShdw>
                </a:effectLst>
                <a:latin typeface="方正卡通简体" panose="03000509000000000000" pitchFamily="65" charset="-122"/>
                <a:ea typeface="方正卡通简体" panose="03000509000000000000" pitchFamily="65" charset="-122"/>
                <a:cs typeface="+mn-ea"/>
              </a:defRPr>
            </a:lvl1pPr>
          </a:lstStyle>
          <a:p>
            <a:pPr algn="l"/>
            <a:r>
              <a:rPr lang="en-US" altLang="zh-CN" sz="4800" spc="-300" dirty="0" err="1" smtClean="0">
                <a:solidFill>
                  <a:srgbClr val="002060"/>
                </a:solidFill>
                <a:latin typeface="Times New Roman" panose="02020603050405020304" pitchFamily="18" charset="0"/>
                <a:cs typeface="Times New Roman" panose="02020603050405020304" pitchFamily="18" charset="0"/>
                <a:sym typeface="+mn-lt"/>
              </a:rPr>
              <a:t>Củng</a:t>
            </a:r>
            <a:r>
              <a:rPr lang="en-US" altLang="zh-CN" sz="4800" spc="-300" dirty="0" smtClean="0">
                <a:solidFill>
                  <a:srgbClr val="002060"/>
                </a:solidFill>
                <a:latin typeface="Times New Roman" panose="02020603050405020304" pitchFamily="18" charset="0"/>
                <a:cs typeface="Times New Roman" panose="02020603050405020304" pitchFamily="18" charset="0"/>
                <a:sym typeface="+mn-lt"/>
              </a:rPr>
              <a:t> </a:t>
            </a:r>
            <a:r>
              <a:rPr lang="en-US" altLang="zh-CN" sz="4800" spc="-300" dirty="0" err="1" smtClean="0">
                <a:solidFill>
                  <a:srgbClr val="002060"/>
                </a:solidFill>
                <a:latin typeface="Times New Roman" panose="02020603050405020304" pitchFamily="18" charset="0"/>
                <a:cs typeface="Times New Roman" panose="02020603050405020304" pitchFamily="18" charset="0"/>
                <a:sym typeface="+mn-lt"/>
              </a:rPr>
              <a:t>cố</a:t>
            </a:r>
            <a:r>
              <a:rPr lang="en-US" altLang="zh-CN" sz="4800" spc="-300" dirty="0" smtClean="0">
                <a:solidFill>
                  <a:srgbClr val="002060"/>
                </a:solidFill>
                <a:latin typeface="Times New Roman" panose="02020603050405020304" pitchFamily="18" charset="0"/>
                <a:cs typeface="Times New Roman" panose="02020603050405020304" pitchFamily="18" charset="0"/>
                <a:sym typeface="+mn-lt"/>
              </a:rPr>
              <a:t> - </a:t>
            </a:r>
            <a:r>
              <a:rPr lang="en-US" altLang="zh-CN" sz="4800" spc="-300" dirty="0" err="1" smtClean="0">
                <a:solidFill>
                  <a:srgbClr val="002060"/>
                </a:solidFill>
                <a:latin typeface="Times New Roman" panose="02020603050405020304" pitchFamily="18" charset="0"/>
                <a:cs typeface="Times New Roman" panose="02020603050405020304" pitchFamily="18" charset="0"/>
                <a:sym typeface="+mn-lt"/>
              </a:rPr>
              <a:t>Dặn</a:t>
            </a:r>
            <a:r>
              <a:rPr lang="en-US" altLang="zh-CN" sz="4800" spc="-300" dirty="0" smtClean="0">
                <a:solidFill>
                  <a:srgbClr val="002060"/>
                </a:solidFill>
                <a:latin typeface="Times New Roman" panose="02020603050405020304" pitchFamily="18" charset="0"/>
                <a:cs typeface="Times New Roman" panose="02020603050405020304" pitchFamily="18" charset="0"/>
                <a:sym typeface="+mn-lt"/>
              </a:rPr>
              <a:t> </a:t>
            </a:r>
            <a:r>
              <a:rPr lang="en-US" altLang="zh-CN" sz="4800" spc="-300" dirty="0" err="1" smtClean="0">
                <a:solidFill>
                  <a:srgbClr val="002060"/>
                </a:solidFill>
                <a:latin typeface="Times New Roman" panose="02020603050405020304" pitchFamily="18" charset="0"/>
                <a:cs typeface="Times New Roman" panose="02020603050405020304" pitchFamily="18" charset="0"/>
                <a:sym typeface="+mn-lt"/>
              </a:rPr>
              <a:t>dò</a:t>
            </a:r>
            <a:r>
              <a:rPr lang="en-US" altLang="zh-CN" sz="4800" spc="-300" dirty="0" smtClean="0">
                <a:solidFill>
                  <a:srgbClr val="002060"/>
                </a:solidFill>
                <a:latin typeface="Times New Roman" panose="02020603050405020304" pitchFamily="18" charset="0"/>
                <a:cs typeface="Times New Roman" panose="02020603050405020304" pitchFamily="18" charset="0"/>
                <a:sym typeface="+mn-lt"/>
              </a:rPr>
              <a:t>.</a:t>
            </a:r>
            <a:endParaRPr lang="zh-CN" altLang="en-US" sz="4800" spc="-300" dirty="0">
              <a:solidFill>
                <a:srgbClr val="002060"/>
              </a:solidFill>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9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750"/>
                                        <p:tgtEl>
                                          <p:spTgt spid="6"/>
                                        </p:tgtEl>
                                      </p:cBhvr>
                                    </p:animEffect>
                                  </p:childTnLst>
                                </p:cTn>
                              </p:par>
                              <p:par>
                                <p:cTn id="16" presetID="16" presetClass="entr" presetSubtype="21" fill="hold" grpId="0" nodeType="withEffect">
                                  <p:stCondLst>
                                    <p:cond delay="0"/>
                                  </p:stCondLst>
                                  <p:iterate type="lt">
                                    <p:tmPct val="0"/>
                                  </p:iterate>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429000" y="152400"/>
            <a:ext cx="9697077" cy="1107996"/>
          </a:xfrm>
          <a:prstGeom prst="rect">
            <a:avLst/>
          </a:prstGeom>
          <a:noFill/>
        </p:spPr>
        <p:txBody>
          <a:bodyPr wrap="square" rtlCol="0">
            <a:spAutoFit/>
          </a:bodyPr>
          <a:lstStyle/>
          <a:p>
            <a:pPr algn="l" defTabSz="1219170" fontAlgn="auto">
              <a:spcBef>
                <a:spcPts val="0"/>
              </a:spcBef>
              <a:spcAft>
                <a:spcPts val="0"/>
              </a:spcAft>
            </a:pPr>
            <a:r>
              <a:rPr lang="en-US" sz="6600" b="0" dirty="0">
                <a:solidFill>
                  <a:srgbClr val="000000"/>
                </a:solidFill>
                <a:latin typeface="Segoe Script" panose="030B0504020000000003" pitchFamily="66" charset="0"/>
                <a:ea typeface="微软雅黑"/>
              </a:rPr>
              <a:t>KHỞI ĐỘNG</a:t>
            </a:r>
          </a:p>
        </p:txBody>
      </p:sp>
      <p:sp>
        <p:nvSpPr>
          <p:cNvPr id="14" name="TextBox 13"/>
          <p:cNvSpPr txBox="1"/>
          <p:nvPr/>
        </p:nvSpPr>
        <p:spPr>
          <a:xfrm>
            <a:off x="838200" y="1447800"/>
            <a:ext cx="11194181" cy="646331"/>
          </a:xfrm>
          <a:prstGeom prst="rect">
            <a:avLst/>
          </a:prstGeom>
          <a:noFill/>
        </p:spPr>
        <p:txBody>
          <a:bodyPr wrap="square" rtlCol="0">
            <a:spAutoFit/>
          </a:bodyPr>
          <a:lstStyle/>
          <a:p>
            <a:pPr algn="l" defTabSz="1219170" fontAlgn="auto">
              <a:spcBef>
                <a:spcPts val="0"/>
              </a:spcBef>
              <a:spcAft>
                <a:spcPts val="0"/>
              </a:spcAft>
            </a:pPr>
            <a:r>
              <a:rPr lang="en-US" sz="3600" b="0" dirty="0" err="1" smtClean="0">
                <a:solidFill>
                  <a:srgbClr val="000000"/>
                </a:solidFill>
                <a:latin typeface="Times New Roman" panose="02020603050405020304" pitchFamily="18" charset="0"/>
                <a:ea typeface="微软雅黑"/>
                <a:cs typeface="Times New Roman" panose="02020603050405020304" pitchFamily="18" charset="0"/>
              </a:rPr>
              <a:t>Tính</a:t>
            </a:r>
            <a:r>
              <a:rPr lang="en-US" sz="3600" b="0" dirty="0" smtClean="0">
                <a:solidFill>
                  <a:srgbClr val="000000"/>
                </a:solidFill>
                <a:latin typeface="Times New Roman" panose="02020603050405020304" pitchFamily="18" charset="0"/>
                <a:ea typeface="微软雅黑"/>
                <a:cs typeface="Times New Roman" panose="02020603050405020304" pitchFamily="18" charset="0"/>
              </a:rPr>
              <a:t> </a:t>
            </a:r>
            <a:r>
              <a:rPr lang="en-US" sz="3600" b="0" dirty="0" err="1" smtClean="0">
                <a:solidFill>
                  <a:srgbClr val="000000"/>
                </a:solidFill>
                <a:latin typeface="Times New Roman" panose="02020603050405020304" pitchFamily="18" charset="0"/>
                <a:ea typeface="微软雅黑"/>
                <a:cs typeface="Times New Roman" panose="02020603050405020304" pitchFamily="18" charset="0"/>
              </a:rPr>
              <a:t>giá</a:t>
            </a:r>
            <a:r>
              <a:rPr lang="en-US" sz="3600" b="0" dirty="0" smtClean="0">
                <a:solidFill>
                  <a:srgbClr val="000000"/>
                </a:solidFill>
                <a:latin typeface="Times New Roman" panose="02020603050405020304" pitchFamily="18" charset="0"/>
                <a:ea typeface="微软雅黑"/>
                <a:cs typeface="Times New Roman" panose="02020603050405020304" pitchFamily="18" charset="0"/>
              </a:rPr>
              <a:t> </a:t>
            </a:r>
            <a:r>
              <a:rPr lang="en-US" sz="3600" b="0" dirty="0" err="1" smtClean="0">
                <a:solidFill>
                  <a:srgbClr val="000000"/>
                </a:solidFill>
                <a:latin typeface="Times New Roman" panose="02020603050405020304" pitchFamily="18" charset="0"/>
                <a:ea typeface="微软雅黑"/>
                <a:cs typeface="Times New Roman" panose="02020603050405020304" pitchFamily="18" charset="0"/>
              </a:rPr>
              <a:t>trị</a:t>
            </a:r>
            <a:r>
              <a:rPr lang="en-US" sz="3600" b="0" dirty="0" smtClean="0">
                <a:solidFill>
                  <a:srgbClr val="000000"/>
                </a:solidFill>
                <a:latin typeface="Times New Roman" panose="02020603050405020304" pitchFamily="18" charset="0"/>
                <a:ea typeface="微软雅黑"/>
                <a:cs typeface="Times New Roman" panose="02020603050405020304" pitchFamily="18" charset="0"/>
              </a:rPr>
              <a:t> </a:t>
            </a:r>
            <a:r>
              <a:rPr lang="en-US" sz="3600" b="0" dirty="0" err="1" smtClean="0">
                <a:solidFill>
                  <a:srgbClr val="000000"/>
                </a:solidFill>
                <a:latin typeface="Times New Roman" panose="02020603050405020304" pitchFamily="18" charset="0"/>
                <a:ea typeface="微软雅黑"/>
                <a:cs typeface="Times New Roman" panose="02020603050405020304" pitchFamily="18" charset="0"/>
              </a:rPr>
              <a:t>của</a:t>
            </a:r>
            <a:r>
              <a:rPr lang="en-US" sz="3600" b="0" dirty="0" smtClean="0">
                <a:solidFill>
                  <a:srgbClr val="000000"/>
                </a:solidFill>
                <a:latin typeface="Times New Roman" panose="02020603050405020304" pitchFamily="18" charset="0"/>
                <a:ea typeface="微软雅黑"/>
                <a:cs typeface="Times New Roman" panose="02020603050405020304" pitchFamily="18" charset="0"/>
              </a:rPr>
              <a:t> </a:t>
            </a:r>
            <a:r>
              <a:rPr lang="en-US" sz="3600" b="0" dirty="0" err="1" smtClean="0">
                <a:solidFill>
                  <a:srgbClr val="000000"/>
                </a:solidFill>
                <a:latin typeface="Times New Roman" panose="02020603050405020304" pitchFamily="18" charset="0"/>
                <a:ea typeface="微软雅黑"/>
                <a:cs typeface="Times New Roman" panose="02020603050405020304" pitchFamily="18" charset="0"/>
              </a:rPr>
              <a:t>biểu</a:t>
            </a:r>
            <a:r>
              <a:rPr lang="en-US" sz="3600" b="0" dirty="0" smtClean="0">
                <a:solidFill>
                  <a:srgbClr val="000000"/>
                </a:solidFill>
                <a:latin typeface="Times New Roman" panose="02020603050405020304" pitchFamily="18" charset="0"/>
                <a:ea typeface="微软雅黑"/>
                <a:cs typeface="Times New Roman" panose="02020603050405020304" pitchFamily="18" charset="0"/>
              </a:rPr>
              <a:t> </a:t>
            </a:r>
            <a:r>
              <a:rPr lang="en-US" sz="3600" b="0" dirty="0" err="1" smtClean="0">
                <a:solidFill>
                  <a:srgbClr val="000000"/>
                </a:solidFill>
                <a:latin typeface="Times New Roman" panose="02020603050405020304" pitchFamily="18" charset="0"/>
                <a:ea typeface="微软雅黑"/>
                <a:cs typeface="Times New Roman" panose="02020603050405020304" pitchFamily="18" charset="0"/>
              </a:rPr>
              <a:t>thức</a:t>
            </a:r>
            <a:r>
              <a:rPr lang="en-US" sz="3600" b="0" dirty="0" smtClean="0">
                <a:solidFill>
                  <a:srgbClr val="000000"/>
                </a:solidFill>
                <a:latin typeface="Times New Roman" panose="02020603050405020304" pitchFamily="18" charset="0"/>
                <a:ea typeface="微软雅黑"/>
                <a:cs typeface="Times New Roman" panose="02020603050405020304" pitchFamily="18" charset="0"/>
              </a:rPr>
              <a:t> 250 + m – 20  </a:t>
            </a:r>
            <a:r>
              <a:rPr lang="en-US" sz="3600" b="0" dirty="0" err="1" smtClean="0">
                <a:solidFill>
                  <a:srgbClr val="000000"/>
                </a:solidFill>
                <a:latin typeface="Times New Roman" panose="02020603050405020304" pitchFamily="18" charset="0"/>
                <a:ea typeface="微软雅黑"/>
                <a:cs typeface="Times New Roman" panose="02020603050405020304" pitchFamily="18" charset="0"/>
              </a:rPr>
              <a:t>với</a:t>
            </a:r>
            <a:r>
              <a:rPr lang="en-US" sz="3600" b="0" dirty="0" smtClean="0">
                <a:solidFill>
                  <a:srgbClr val="000000"/>
                </a:solidFill>
                <a:latin typeface="Times New Roman" panose="02020603050405020304" pitchFamily="18" charset="0"/>
                <a:ea typeface="微软雅黑"/>
                <a:cs typeface="Times New Roman" panose="02020603050405020304" pitchFamily="18" charset="0"/>
              </a:rPr>
              <a:t> m = 30</a:t>
            </a:r>
            <a:endParaRPr lang="en-US" sz="3600" b="0" dirty="0">
              <a:solidFill>
                <a:srgbClr val="000000"/>
              </a:solidFill>
              <a:latin typeface="Times New Roman" panose="02020603050405020304" pitchFamily="18" charset="0"/>
              <a:ea typeface="微软雅黑"/>
              <a:cs typeface="Times New Roman" panose="02020603050405020304" pitchFamily="18" charset="0"/>
            </a:endParaRPr>
          </a:p>
        </p:txBody>
      </p:sp>
      <p:sp>
        <p:nvSpPr>
          <p:cNvPr id="2" name="TextBox 1"/>
          <p:cNvSpPr txBox="1"/>
          <p:nvPr/>
        </p:nvSpPr>
        <p:spPr>
          <a:xfrm>
            <a:off x="1676400" y="2133600"/>
            <a:ext cx="4800600" cy="1384995"/>
          </a:xfrm>
          <a:prstGeom prst="rect">
            <a:avLst/>
          </a:prstGeom>
          <a:noFill/>
        </p:spPr>
        <p:txBody>
          <a:bodyPr wrap="square" rtlCol="0">
            <a:spAutoFit/>
          </a:bodyPr>
          <a:lstStyle/>
          <a:p>
            <a:pPr algn="l"/>
            <a:r>
              <a:rPr lang="en-US" sz="2800" b="0" dirty="0" err="1" smtClean="0">
                <a:latin typeface="Times New Roman" panose="02020603050405020304" pitchFamily="18" charset="0"/>
                <a:cs typeface="Times New Roman" panose="02020603050405020304" pitchFamily="18" charset="0"/>
              </a:rPr>
              <a:t>Nếu</a:t>
            </a:r>
            <a:r>
              <a:rPr lang="en-US" sz="2800" b="0" dirty="0" smtClean="0">
                <a:latin typeface="Times New Roman" panose="02020603050405020304" pitchFamily="18" charset="0"/>
                <a:cs typeface="Times New Roman" panose="02020603050405020304" pitchFamily="18" charset="0"/>
              </a:rPr>
              <a:t> m = 30 </a:t>
            </a:r>
            <a:r>
              <a:rPr lang="en-US" sz="2800" b="0" dirty="0" err="1" smtClean="0">
                <a:latin typeface="Times New Roman" panose="02020603050405020304" pitchFamily="18" charset="0"/>
                <a:cs typeface="Times New Roman" panose="02020603050405020304" pitchFamily="18" charset="0"/>
              </a:rPr>
              <a:t>thì</a:t>
            </a:r>
            <a:r>
              <a:rPr lang="en-US" sz="2800" b="0" dirty="0" smtClean="0">
                <a:latin typeface="Times New Roman" panose="02020603050405020304" pitchFamily="18" charset="0"/>
                <a:cs typeface="Times New Roman" panose="02020603050405020304" pitchFamily="18" charset="0"/>
              </a:rPr>
              <a:t> 250 + m – 20 </a:t>
            </a:r>
          </a:p>
          <a:p>
            <a:pPr algn="l"/>
            <a:r>
              <a:rPr lang="en-US" sz="2800" b="0" dirty="0" smtClean="0">
                <a:latin typeface="Times New Roman" panose="02020603050405020304" pitchFamily="18" charset="0"/>
                <a:cs typeface="Times New Roman" panose="02020603050405020304" pitchFamily="18" charset="0"/>
              </a:rPr>
              <a:t>	          = 250 + 30 – 20</a:t>
            </a:r>
          </a:p>
          <a:p>
            <a:pPr algn="l"/>
            <a:r>
              <a:rPr lang="en-US" sz="2800" b="0" dirty="0" smtClean="0">
                <a:latin typeface="Times New Roman" panose="02020603050405020304" pitchFamily="18" charset="0"/>
                <a:cs typeface="Times New Roman" panose="02020603050405020304" pitchFamily="18" charset="0"/>
              </a:rPr>
              <a:t>	          = 260</a:t>
            </a:r>
            <a:endParaRPr lang="en-US" sz="2800" b="0" dirty="0">
              <a:latin typeface="Times New Roman" panose="02020603050405020304" pitchFamily="18" charset="0"/>
              <a:cs typeface="Times New Roman" panose="02020603050405020304" pitchFamily="18" charset="0"/>
            </a:endParaRPr>
          </a:p>
        </p:txBody>
      </p:sp>
      <p:sp>
        <p:nvSpPr>
          <p:cNvPr id="3" name="Oval 2"/>
          <p:cNvSpPr/>
          <p:nvPr/>
        </p:nvSpPr>
        <p:spPr bwMode="auto">
          <a:xfrm>
            <a:off x="5562600" y="1260396"/>
            <a:ext cx="2743200" cy="1025604"/>
          </a:xfrm>
          <a:prstGeom prst="ellipse">
            <a:avLst/>
          </a:prstGeom>
          <a:no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en-US"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cxnSp>
        <p:nvCxnSpPr>
          <p:cNvPr id="5" name="Straight Arrow Connector 4"/>
          <p:cNvCxnSpPr>
            <a:stCxn id="3" idx="5"/>
          </p:cNvCxnSpPr>
          <p:nvPr/>
        </p:nvCxnSpPr>
        <p:spPr bwMode="auto">
          <a:xfrm>
            <a:off x="7904068" y="2135804"/>
            <a:ext cx="401732" cy="378796"/>
          </a:xfrm>
          <a:prstGeom prst="straightConnector1">
            <a:avLst/>
          </a:prstGeom>
          <a:solidFill>
            <a:schemeClr val="accent1"/>
          </a:solidFill>
          <a:ln w="15875" cap="flat" cmpd="sng" algn="ctr">
            <a:solidFill>
              <a:schemeClr val="tx1"/>
            </a:solidFill>
            <a:prstDash val="solid"/>
            <a:round/>
            <a:headEnd type="none" w="med" len="med"/>
            <a:tailEnd type="triangle"/>
          </a:ln>
        </p:spPr>
      </p:cxnSp>
      <p:sp>
        <p:nvSpPr>
          <p:cNvPr id="6" name="TextBox 5"/>
          <p:cNvSpPr txBox="1"/>
          <p:nvPr/>
        </p:nvSpPr>
        <p:spPr>
          <a:xfrm>
            <a:off x="7010400" y="2514600"/>
            <a:ext cx="3810000" cy="400110"/>
          </a:xfrm>
          <a:prstGeom prst="rect">
            <a:avLst/>
          </a:prstGeom>
          <a:noFill/>
        </p:spPr>
        <p:txBody>
          <a:bodyPr wrap="square" rtlCol="0">
            <a:spAutoFit/>
          </a:bodyPr>
          <a:lstStyle/>
          <a:p>
            <a:r>
              <a:rPr lang="en-US" dirty="0" err="1" smtClean="0"/>
              <a:t>Biểu</a:t>
            </a:r>
            <a:r>
              <a:rPr lang="en-US" dirty="0" smtClean="0"/>
              <a:t> </a:t>
            </a:r>
            <a:r>
              <a:rPr lang="en-US" dirty="0" err="1" smtClean="0"/>
              <a:t>thức</a:t>
            </a:r>
            <a:r>
              <a:rPr lang="en-US" dirty="0" smtClean="0"/>
              <a:t> </a:t>
            </a:r>
            <a:r>
              <a:rPr lang="en-US" dirty="0" err="1" smtClean="0"/>
              <a:t>có</a:t>
            </a:r>
            <a:r>
              <a:rPr lang="en-US" dirty="0" smtClean="0"/>
              <a:t> </a:t>
            </a:r>
            <a:r>
              <a:rPr lang="en-US" dirty="0" err="1" smtClean="0"/>
              <a:t>chứa</a:t>
            </a:r>
            <a:r>
              <a:rPr lang="en-US" dirty="0" smtClean="0"/>
              <a:t> </a:t>
            </a:r>
            <a:r>
              <a:rPr lang="en-US" dirty="0" err="1" smtClean="0"/>
              <a:t>một</a:t>
            </a:r>
            <a:r>
              <a:rPr lang="en-US" dirty="0" smtClean="0"/>
              <a:t> </a:t>
            </a:r>
            <a:r>
              <a:rPr lang="en-US" dirty="0" err="1" smtClean="0"/>
              <a:t>chữ</a:t>
            </a:r>
            <a:r>
              <a:rPr lang="en-US" dirty="0" smtClean="0"/>
              <a:t>.</a:t>
            </a:r>
            <a:endParaRPr lang="en-US" dirty="0"/>
          </a:p>
        </p:txBody>
      </p:sp>
      <p:sp>
        <p:nvSpPr>
          <p:cNvPr id="7" name="TextBox 6"/>
          <p:cNvSpPr txBox="1"/>
          <p:nvPr/>
        </p:nvSpPr>
        <p:spPr>
          <a:xfrm>
            <a:off x="838200" y="3810000"/>
            <a:ext cx="41910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250 + m - 20</a:t>
            </a:r>
            <a:endParaRPr lang="en-US" sz="3200" dirty="0">
              <a:latin typeface="Times New Roman" panose="02020603050405020304" pitchFamily="18" charset="0"/>
              <a:cs typeface="Times New Roman" panose="02020603050405020304" pitchFamily="18" charset="0"/>
            </a:endParaRPr>
          </a:p>
        </p:txBody>
      </p:sp>
      <p:sp>
        <p:nvSpPr>
          <p:cNvPr id="8" name="Down Arrow 7"/>
          <p:cNvSpPr/>
          <p:nvPr/>
        </p:nvSpPr>
        <p:spPr bwMode="auto">
          <a:xfrm>
            <a:off x="3733800" y="4267200"/>
            <a:ext cx="152400" cy="457200"/>
          </a:xfrm>
          <a:prstGeom prst="downArrow">
            <a:avLst/>
          </a:prstGeom>
          <a:solidFill>
            <a:schemeClr val="accent1"/>
          </a:solid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en-US"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9" name="TextBox 8"/>
          <p:cNvSpPr txBox="1"/>
          <p:nvPr/>
        </p:nvSpPr>
        <p:spPr>
          <a:xfrm>
            <a:off x="3657600" y="4800600"/>
            <a:ext cx="3810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n</a:t>
            </a:r>
            <a:endParaRPr lang="en-US" sz="32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4572000" y="3748234"/>
            <a:ext cx="419100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250 + m - n</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barn(inVertical)">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animBg="1"/>
      <p:bldP spid="7" grpId="0"/>
      <p:bldP spid="8"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图片 88"/>
          <p:cNvPicPr>
            <a:picLocks noChangeAspect="1"/>
          </p:cNvPicPr>
          <p:nvPr/>
        </p:nvPicPr>
        <p:blipFill>
          <a:blip r:embed="rId3"/>
          <a:stretch>
            <a:fillRect/>
          </a:stretch>
        </p:blipFill>
        <p:spPr>
          <a:xfrm>
            <a:off x="-255108" y="4641961"/>
            <a:ext cx="2693508" cy="2192853"/>
          </a:xfrm>
          <a:prstGeom prst="rect">
            <a:avLst/>
          </a:prstGeom>
        </p:spPr>
      </p:pic>
      <p:sp>
        <p:nvSpPr>
          <p:cNvPr id="8" name="TextBox 7"/>
          <p:cNvSpPr txBox="1"/>
          <p:nvPr/>
        </p:nvSpPr>
        <p:spPr>
          <a:xfrm>
            <a:off x="2628900" y="1495236"/>
            <a:ext cx="2667000"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250 + m - n</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76400" y="-152400"/>
            <a:ext cx="9151168" cy="1323439"/>
          </a:xfrm>
          <a:prstGeom prst="rect">
            <a:avLst/>
          </a:prstGeom>
          <a:noFill/>
        </p:spPr>
        <p:txBody>
          <a:bodyPr wrap="square" rtlCol="0">
            <a:spAutoFit/>
          </a:bodyPr>
          <a:lstStyle/>
          <a:p>
            <a:r>
              <a:rPr lang="en-US" sz="4000" dirty="0" err="1" smtClean="0">
                <a:solidFill>
                  <a:srgbClr val="FFC000"/>
                </a:solidFill>
                <a:latin typeface="Times New Roman" panose="02020603050405020304" pitchFamily="18" charset="0"/>
                <a:cs typeface="Times New Roman" panose="02020603050405020304" pitchFamily="18" charset="0"/>
              </a:rPr>
              <a:t>Toán</a:t>
            </a:r>
            <a:endParaRPr lang="en-US" sz="4000" dirty="0" smtClean="0">
              <a:solidFill>
                <a:srgbClr val="FFC000"/>
              </a:solidFill>
              <a:latin typeface="Times New Roman" panose="02020603050405020304" pitchFamily="18" charset="0"/>
              <a:cs typeface="Times New Roman" panose="02020603050405020304" pitchFamily="18" charset="0"/>
            </a:endParaRPr>
          </a:p>
          <a:p>
            <a:r>
              <a:rPr lang="en-US" sz="4000" dirty="0" smtClean="0">
                <a:solidFill>
                  <a:srgbClr val="FFC000"/>
                </a:solidFill>
                <a:latin typeface="Times New Roman" panose="02020603050405020304" pitchFamily="18" charset="0"/>
                <a:cs typeface="Times New Roman" panose="02020603050405020304" pitchFamily="18" charset="0"/>
              </a:rPr>
              <a:t>BIỂU THỨC CÓ CHỨA HAI CHỮ</a:t>
            </a:r>
            <a:endParaRPr lang="en-US" sz="4000" dirty="0">
              <a:solidFill>
                <a:srgbClr val="FFC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057900" y="1567277"/>
            <a:ext cx="5562600" cy="584775"/>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Biểu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thức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có</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chứa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hai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chữ</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Right Arrow 1"/>
          <p:cNvSpPr/>
          <p:nvPr/>
        </p:nvSpPr>
        <p:spPr bwMode="auto">
          <a:xfrm>
            <a:off x="5566184" y="1859664"/>
            <a:ext cx="685800" cy="121535"/>
          </a:xfrm>
          <a:prstGeom prst="rightArrow">
            <a:avLst/>
          </a:prstGeom>
          <a:solidFill>
            <a:schemeClr val="accent1"/>
          </a:solidFill>
          <a:ln w="1587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en-US"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12" name="TextBox 11"/>
          <p:cNvSpPr txBox="1"/>
          <p:nvPr/>
        </p:nvSpPr>
        <p:spPr>
          <a:xfrm>
            <a:off x="762000" y="2162001"/>
            <a:ext cx="11277600" cy="584775"/>
          </a:xfrm>
          <a:prstGeom prst="rect">
            <a:avLst/>
          </a:prstGeom>
          <a:noFill/>
        </p:spPr>
        <p:txBody>
          <a:bodyPr wrap="square" rtlCol="0">
            <a:spAutoFit/>
          </a:bodyPr>
          <a:lstStyle/>
          <a:p>
            <a:pPr algn="l"/>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Tính</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giá</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trị</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biểu</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thức</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250 + m – n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với</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m = 30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và</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n = 20. </a:t>
            </a:r>
            <a:endParaRPr lang="en-US" sz="3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752600" y="2651453"/>
            <a:ext cx="7924800" cy="584775"/>
          </a:xfrm>
          <a:prstGeom prst="rect">
            <a:avLst/>
          </a:prstGeom>
          <a:noFill/>
        </p:spPr>
        <p:txBody>
          <a:bodyPr wrap="square" rtlCol="0">
            <a:spAutoFit/>
          </a:bodyPr>
          <a:lstStyle/>
          <a:p>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Nếu</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m = 30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và</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n = 20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thì</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250 + m – </a:t>
            </a:r>
            <a:r>
              <a:rPr lang="en-US" sz="3200" dirty="0">
                <a:solidFill>
                  <a:schemeClr val="tx2">
                    <a:lumMod val="50000"/>
                  </a:schemeClr>
                </a:solidFill>
                <a:latin typeface="Times New Roman" panose="02020603050405020304" pitchFamily="18" charset="0"/>
                <a:cs typeface="Times New Roman" panose="02020603050405020304" pitchFamily="18" charset="0"/>
              </a:rPr>
              <a:t>n</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endParaRPr lang="en-US" sz="3200" dirty="0" smtClean="0">
              <a:solidFill>
                <a:schemeClr val="tx2">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715000" y="3053345"/>
            <a:ext cx="4156484" cy="584775"/>
          </a:xfrm>
          <a:prstGeom prst="rect">
            <a:avLst/>
          </a:prstGeom>
          <a:noFill/>
        </p:spPr>
        <p:txBody>
          <a:bodyPr wrap="square" rtlCol="0">
            <a:spAutoFit/>
          </a:bodyPr>
          <a:lstStyle/>
          <a:p>
            <a:r>
              <a:rPr lang="en-US" sz="3200" dirty="0" smtClean="0">
                <a:solidFill>
                  <a:schemeClr val="tx2">
                    <a:lumMod val="50000"/>
                  </a:schemeClr>
                </a:solidFill>
                <a:latin typeface="Times New Roman" panose="02020603050405020304" pitchFamily="18" charset="0"/>
                <a:cs typeface="Times New Roman" panose="02020603050405020304" pitchFamily="18" charset="0"/>
              </a:rPr>
              <a:t>   =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250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30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20 =            </a:t>
            </a:r>
            <a:endParaRPr lang="en-US" sz="3200" dirty="0" smtClean="0">
              <a:solidFill>
                <a:schemeClr val="tx2">
                  <a:lumMod val="50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015785" y="2988363"/>
            <a:ext cx="1752600" cy="584775"/>
          </a:xfrm>
          <a:prstGeom prst="rect">
            <a:avLst/>
          </a:prstGeom>
          <a:noFill/>
        </p:spPr>
        <p:txBody>
          <a:bodyPr wrap="square" rtlCol="0">
            <a:spAutoFit/>
          </a:bodyPr>
          <a:lstStyle/>
          <a:p>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260</a:t>
            </a:r>
            <a:endParaRPr lang="en-US" sz="3200" dirty="0" smtClean="0">
              <a:solidFill>
                <a:schemeClr val="tx2">
                  <a:lumMod val="50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75855" y="3574333"/>
            <a:ext cx="11277600" cy="584775"/>
          </a:xfrm>
          <a:prstGeom prst="rect">
            <a:avLst/>
          </a:prstGeom>
          <a:noFill/>
        </p:spPr>
        <p:txBody>
          <a:bodyPr wrap="square" rtlCol="0">
            <a:spAutoFit/>
          </a:bodyPr>
          <a:lstStyle/>
          <a:p>
            <a:pPr algn="l"/>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Tính</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giá</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trị</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biểu</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thức</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250 + m – n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với</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m =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40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và</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n =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90</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endParaRPr lang="en-US" sz="3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828800" y="4173289"/>
            <a:ext cx="7924800" cy="584775"/>
          </a:xfrm>
          <a:prstGeom prst="rect">
            <a:avLst/>
          </a:prstGeom>
          <a:noFill/>
        </p:spPr>
        <p:txBody>
          <a:bodyPr wrap="square" rtlCol="0">
            <a:spAutoFit/>
          </a:bodyPr>
          <a:lstStyle/>
          <a:p>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Nếu</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m =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40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và</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n =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90 </a:t>
            </a:r>
            <a:r>
              <a:rPr lang="en-US" sz="3200" dirty="0" err="1" smtClean="0">
                <a:solidFill>
                  <a:schemeClr val="tx2">
                    <a:lumMod val="50000"/>
                  </a:schemeClr>
                </a:solidFill>
                <a:latin typeface="Times New Roman" panose="02020603050405020304" pitchFamily="18" charset="0"/>
                <a:cs typeface="Times New Roman" panose="02020603050405020304" pitchFamily="18" charset="0"/>
              </a:rPr>
              <a:t>thì</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250 + </a:t>
            </a:r>
            <a:r>
              <a:rPr lang="en-US" sz="3200" dirty="0">
                <a:solidFill>
                  <a:schemeClr val="tx2">
                    <a:lumMod val="50000"/>
                  </a:schemeClr>
                </a:solidFill>
                <a:latin typeface="Times New Roman" panose="02020603050405020304" pitchFamily="18" charset="0"/>
                <a:cs typeface="Times New Roman" panose="02020603050405020304" pitchFamily="18" charset="0"/>
              </a:rPr>
              <a:t>m</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a:solidFill>
                  <a:schemeClr val="tx2">
                    <a:lumMod val="50000"/>
                  </a:schemeClr>
                </a:solidFill>
                <a:latin typeface="Times New Roman" panose="02020603050405020304" pitchFamily="18" charset="0"/>
                <a:cs typeface="Times New Roman" panose="02020603050405020304" pitchFamily="18" charset="0"/>
              </a:rPr>
              <a:t>n</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endParaRPr lang="en-US" sz="3200" dirty="0" smtClean="0">
              <a:solidFill>
                <a:schemeClr val="tx2">
                  <a:lumMod val="50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620207" y="4667630"/>
            <a:ext cx="4156484" cy="584775"/>
          </a:xfrm>
          <a:prstGeom prst="rect">
            <a:avLst/>
          </a:prstGeom>
          <a:noFill/>
        </p:spPr>
        <p:txBody>
          <a:bodyPr wrap="square" rtlCol="0">
            <a:spAutoFit/>
          </a:bodyPr>
          <a:lstStyle/>
          <a:p>
            <a:r>
              <a:rPr lang="en-US" sz="3200" dirty="0" smtClean="0">
                <a:solidFill>
                  <a:schemeClr val="tx2">
                    <a:lumMod val="50000"/>
                  </a:schemeClr>
                </a:solidFill>
                <a:latin typeface="Times New Roman" panose="02020603050405020304" pitchFamily="18" charset="0"/>
                <a:cs typeface="Times New Roman" panose="02020603050405020304" pitchFamily="18" charset="0"/>
              </a:rPr>
              <a:t>       =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250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40</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90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endParaRPr lang="en-US" sz="3200" dirty="0" smtClean="0">
              <a:solidFill>
                <a:schemeClr val="tx2">
                  <a:lumMod val="50000"/>
                </a:scheme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9074968" y="4669197"/>
            <a:ext cx="1752600" cy="584775"/>
          </a:xfrm>
          <a:prstGeom prst="rect">
            <a:avLst/>
          </a:prstGeom>
          <a:noFill/>
        </p:spPr>
        <p:txBody>
          <a:bodyPr wrap="square" rtlCol="0">
            <a:spAutoFit/>
          </a:bodyPr>
          <a:lstStyle/>
          <a:p>
            <a:r>
              <a:rPr lang="en-US" sz="32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3200" dirty="0" smtClean="0">
                <a:solidFill>
                  <a:schemeClr val="tx2">
                    <a:lumMod val="50000"/>
                  </a:schemeClr>
                </a:solidFill>
                <a:latin typeface="Times New Roman" panose="02020603050405020304" pitchFamily="18" charset="0"/>
                <a:cs typeface="Times New Roman" panose="02020603050405020304" pitchFamily="18" charset="0"/>
              </a:rPr>
              <a:t>200</a:t>
            </a:r>
            <a:endParaRPr lang="en-US" sz="3200" dirty="0" smtClean="0">
              <a:solidFill>
                <a:schemeClr val="tx2">
                  <a:lumMod val="50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251496" y="5211663"/>
            <a:ext cx="9788103" cy="1077218"/>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Mỗi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lần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thay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chữ</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bằng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số</a:t>
            </a:r>
            <a:r>
              <a:rPr lang="en-US" sz="3200" dirty="0" smtClean="0">
                <a:solidFill>
                  <a:srgbClr val="FF0000"/>
                </a:solidFill>
                <a:latin typeface="Times New Roman" panose="02020603050405020304" pitchFamily="18" charset="0"/>
                <a:cs typeface="Times New Roman" panose="02020603050405020304" pitchFamily="18" charset="0"/>
              </a:rPr>
              <a:t> ta </a:t>
            </a:r>
            <a:r>
              <a:rPr lang="en-US" sz="3200" dirty="0" err="1" smtClean="0">
                <a:solidFill>
                  <a:srgbClr val="FF0000"/>
                </a:solidFill>
                <a:latin typeface="Times New Roman" panose="02020603050405020304" pitchFamily="18" charset="0"/>
                <a:cs typeface="Times New Roman" panose="02020603050405020304" pitchFamily="18" charset="0"/>
              </a:rPr>
              <a:t>tính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được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một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giá</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trị</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của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biểu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thức</a:t>
            </a:r>
            <a:r>
              <a:rPr lang="en-US" sz="3200" dirty="0" smtClean="0">
                <a:solidFill>
                  <a:srgbClr val="FF0000"/>
                </a:solidFill>
                <a:latin typeface="Times New Roman" panose="02020603050405020304" pitchFamily="18" charset="0"/>
                <a:cs typeface="Times New Roman" panose="02020603050405020304" pitchFamily="18" charset="0"/>
              </a:rPr>
              <a:t> 250 + m – n.</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750"/>
                                        <p:tgtEl>
                                          <p:spTgt spid="89"/>
                                        </p:tgtEl>
                                      </p:cBhvr>
                                    </p:animEffect>
                                    <p:anim calcmode="lin" valueType="num">
                                      <p:cBhvr>
                                        <p:cTn id="8" dur="1750" fill="hold"/>
                                        <p:tgtEl>
                                          <p:spTgt spid="89"/>
                                        </p:tgtEl>
                                        <p:attrNameLst>
                                          <p:attrName>ppt_x</p:attrName>
                                        </p:attrNameLst>
                                      </p:cBhvr>
                                      <p:tavLst>
                                        <p:tav tm="0">
                                          <p:val>
                                            <p:strVal val="#ppt_x"/>
                                          </p:val>
                                        </p:tav>
                                        <p:tav tm="100000">
                                          <p:val>
                                            <p:strVal val="#ppt_x"/>
                                          </p:val>
                                        </p:tav>
                                      </p:tavLst>
                                    </p:anim>
                                    <p:anim calcmode="lin" valueType="num">
                                      <p:cBhvr>
                                        <p:cTn id="9" dur="175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iterate type="lt">
                                    <p:tmPct val="0"/>
                                  </p:iterate>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mph" presetSubtype="0" fill="hold" grpId="1" nodeType="clickEffect">
                                  <p:stCondLst>
                                    <p:cond delay="0"/>
                                  </p:stCondLst>
                                  <p:iterate type="lt">
                                    <p:tmPct val="4000"/>
                                  </p:iterate>
                                  <p:childTnLst>
                                    <p:set>
                                      <p:cBhvr override="childStyle">
                                        <p:cTn id="49" dur="500" fill="hold"/>
                                        <p:tgtEl>
                                          <p:spTgt spid="13"/>
                                        </p:tgtEl>
                                        <p:attrNameLst>
                                          <p:attrName>style.color</p:attrName>
                                        </p:attrNameLst>
                                      </p:cBhvr>
                                      <p:to>
                                        <p:clrVal>
                                          <a:schemeClr val="accent2"/>
                                        </p:clrVal>
                                      </p:to>
                                    </p:set>
                                    <p:set>
                                      <p:cBhvr>
                                        <p:cTn id="50" dur="500" fill="hold"/>
                                        <p:tgtEl>
                                          <p:spTgt spid="13"/>
                                        </p:tgtEl>
                                        <p:attrNameLst>
                                          <p:attrName>fillcolor</p:attrName>
                                        </p:attrNameLst>
                                      </p:cBhvr>
                                      <p:to>
                                        <p:clrVal>
                                          <a:schemeClr val="accent2"/>
                                        </p:clrVal>
                                      </p:to>
                                    </p:set>
                                    <p:set>
                                      <p:cBhvr>
                                        <p:cTn id="51" dur="500" fill="hold"/>
                                        <p:tgtEl>
                                          <p:spTgt spid="13"/>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iterate type="lt">
                                    <p:tmPct val="0"/>
                                  </p:iterate>
                                  <p:childTnLst>
                                    <p:set>
                                      <p:cBhvr>
                                        <p:cTn id="70" dur="1" fill="hold">
                                          <p:stCondLst>
                                            <p:cond delay="0"/>
                                          </p:stCondLst>
                                        </p:cTn>
                                        <p:tgtEl>
                                          <p:spTgt spid="18"/>
                                        </p:tgtEl>
                                        <p:attrNameLst>
                                          <p:attrName>style.visibility</p:attrName>
                                        </p:attrNameLst>
                                      </p:cBhvr>
                                      <p:to>
                                        <p:strVal val="visible"/>
                                      </p:to>
                                    </p:set>
                                    <p:animEffect transition="in" filter="barn(inVertical)">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mph" presetSubtype="0" fill="hold" grpId="1" nodeType="clickEffect">
                                  <p:stCondLst>
                                    <p:cond delay="0"/>
                                  </p:stCondLst>
                                  <p:iterate type="lt">
                                    <p:tmPct val="4000"/>
                                  </p:iterate>
                                  <p:childTnLst>
                                    <p:set>
                                      <p:cBhvr override="childStyle">
                                        <p:cTn id="75" dur="500" fill="hold"/>
                                        <p:tgtEl>
                                          <p:spTgt spid="18"/>
                                        </p:tgtEl>
                                        <p:attrNameLst>
                                          <p:attrName>style.color</p:attrName>
                                        </p:attrNameLst>
                                      </p:cBhvr>
                                      <p:to>
                                        <p:clrVal>
                                          <a:schemeClr val="accent2"/>
                                        </p:clrVal>
                                      </p:to>
                                    </p:set>
                                    <p:set>
                                      <p:cBhvr>
                                        <p:cTn id="76" dur="500" fill="hold"/>
                                        <p:tgtEl>
                                          <p:spTgt spid="18"/>
                                        </p:tgtEl>
                                        <p:attrNameLst>
                                          <p:attrName>fillcolor</p:attrName>
                                        </p:attrNameLst>
                                      </p:cBhvr>
                                      <p:to>
                                        <p:clrVal>
                                          <a:schemeClr val="accent2"/>
                                        </p:clrVal>
                                      </p:to>
                                    </p:set>
                                    <p:set>
                                      <p:cBhvr>
                                        <p:cTn id="77" dur="500" fill="hold"/>
                                        <p:tgtEl>
                                          <p:spTgt spid="18"/>
                                        </p:tgtEl>
                                        <p:attrNameLst>
                                          <p:attrName>fill.type</p:attrName>
                                        </p:attrNameLst>
                                      </p:cBhvr>
                                      <p:to>
                                        <p:strVal val="solid"/>
                                      </p:to>
                                    </p:se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arn(inVertical)">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11" grpId="0"/>
      <p:bldP spid="13" grpId="0"/>
      <p:bldP spid="13" grpId="1"/>
      <p:bldP spid="15" grpId="0"/>
      <p:bldP spid="16" grpId="0"/>
      <p:bldP spid="17" grpId="0"/>
      <p:bldP spid="18" grpId="0"/>
      <p:bldP spid="18" grpId="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4"/>
          <p:cNvSpPr txBox="1">
            <a:spLocks noChangeArrowheads="1"/>
          </p:cNvSpPr>
          <p:nvPr/>
        </p:nvSpPr>
        <p:spPr bwMode="auto">
          <a:xfrm>
            <a:off x="2057400" y="1219200"/>
            <a:ext cx="82438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800" b="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Em</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hãy</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so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sánh</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sự</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giống</a:t>
            </a:r>
            <a:r>
              <a:rPr lang="en-US" altLang="en-US" sz="2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nhau</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và</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khác</a:t>
            </a:r>
            <a:r>
              <a:rPr lang="en-US" altLang="en-US" sz="24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nhau</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giữa</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biểu</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thức</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có</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chứa</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một</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chữ</a:t>
            </a:r>
            <a:r>
              <a:rPr lang="en-US" altLang="en-US" sz="2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và</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biểu</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thức</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có</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chứa</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hai</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chữ</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a:t>
            </a:r>
          </a:p>
        </p:txBody>
      </p:sp>
      <p:sp>
        <p:nvSpPr>
          <p:cNvPr id="4" name="Text Box 14"/>
          <p:cNvSpPr txBox="1">
            <a:spLocks noChangeArrowheads="1"/>
          </p:cNvSpPr>
          <p:nvPr/>
        </p:nvSpPr>
        <p:spPr bwMode="auto">
          <a:xfrm>
            <a:off x="1905000" y="2999909"/>
            <a:ext cx="8243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800" b="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Nêu</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ví</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dụ</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về</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biểu</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thức</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có</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chứa</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hai</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lang="en-US" altLang="en-US" sz="2400" dirty="0" err="1"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chữ</a:t>
            </a:r>
            <a:r>
              <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endParaRPr lang="en-US" altLang="en-US" sz="2400"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773515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 Box 90"/>
          <p:cNvSpPr txBox="1">
            <a:spLocks noChangeArrowheads="1"/>
          </p:cNvSpPr>
          <p:nvPr/>
        </p:nvSpPr>
        <p:spPr bwMode="ltGray">
          <a:xfrm>
            <a:off x="4634532" y="42847"/>
            <a:ext cx="6809657" cy="830997"/>
          </a:xfrm>
          <a:prstGeom prst="rect">
            <a:avLst/>
          </a:prstGeom>
          <a:ln>
            <a:noFill/>
          </a:ln>
          <a:extLst>
            <a:ext uri="{AF507438-7753-43E0-B8FC-AC1667EBCBE1}">
              <a14:hiddenEffects xmlns:a14="http://schemas.microsoft.com/office/drawing/2010/main">
                <a:effectLst/>
              </a14:hiddenEffects>
            </a:ext>
          </a:extLst>
        </p:spPr>
        <p:txBody>
          <a:bodyPr wrap="square" numCol="1" fromWordArt="1">
            <a:spAutoFit/>
          </a:bodyPr>
          <a:lstStyle>
            <a:defPPr>
              <a:defRPr lang="en-US"/>
            </a:defPPr>
            <a:lvl1pPr>
              <a:defRPr sz="7200" kern="10" spc="0">
                <a:ln w="0">
                  <a:solidFill>
                    <a:srgbClr val="FFFFFF"/>
                  </a:solidFill>
                  <a:round/>
                </a:ln>
                <a:gradFill>
                  <a:gsLst>
                    <a:gs pos="84000">
                      <a:srgbClr val="1C76FF"/>
                    </a:gs>
                    <a:gs pos="59758">
                      <a:srgbClr val="FF3050"/>
                    </a:gs>
                    <a:gs pos="32000">
                      <a:srgbClr val="FFC000"/>
                    </a:gs>
                    <a:gs pos="0">
                      <a:srgbClr val="80C622"/>
                    </a:gs>
                    <a:gs pos="100000">
                      <a:srgbClr val="AA19FF"/>
                    </a:gs>
                  </a:gsLst>
                  <a:lin ang="0" scaled="1"/>
                </a:gradFill>
                <a:effectLst>
                  <a:outerShdw blurRad="139700" dist="38100" dir="8100000" algn="tr" rotWithShape="0">
                    <a:prstClr val="black">
                      <a:alpha val="62000"/>
                    </a:prstClr>
                  </a:outerShdw>
                </a:effectLst>
                <a:latin typeface="方正卡通简体" panose="03000509000000000000" pitchFamily="65" charset="-122"/>
                <a:ea typeface="方正卡通简体" panose="03000509000000000000" pitchFamily="65" charset="-122"/>
                <a:cs typeface="+mn-ea"/>
              </a:defRPr>
            </a:lvl1pPr>
          </a:lstStyle>
          <a:p>
            <a:pPr algn="l"/>
            <a:r>
              <a:rPr lang="en-US" altLang="zh-CN" sz="4800" spc="-300" dirty="0" smtClean="0">
                <a:latin typeface="Times New Roman" panose="02020603050405020304" pitchFamily="18" charset="0"/>
                <a:cs typeface="Times New Roman" panose="02020603050405020304" pitchFamily="18" charset="0"/>
                <a:sym typeface="+mn-lt"/>
              </a:rPr>
              <a:t>THỰC HÀNH</a:t>
            </a:r>
            <a:endParaRPr lang="zh-CN" altLang="en-US" sz="4800" spc="-300" dirty="0">
              <a:latin typeface="Times New Roman" panose="02020603050405020304" pitchFamily="18" charset="0"/>
              <a:cs typeface="Times New Roman" panose="02020603050405020304" pitchFamily="18" charset="0"/>
              <a:sym typeface="+mn-lt"/>
            </a:endParaRPr>
          </a:p>
        </p:txBody>
      </p:sp>
      <p:sp>
        <p:nvSpPr>
          <p:cNvPr id="17" name="任意多边形 16"/>
          <p:cNvSpPr/>
          <p:nvPr/>
        </p:nvSpPr>
        <p:spPr>
          <a:xfrm>
            <a:off x="22600" y="1196752"/>
            <a:ext cx="12167813" cy="979879"/>
          </a:xfrm>
          <a:custGeom>
            <a:avLst/>
            <a:gdLst>
              <a:gd name="connsiteX0" fmla="*/ 0 w 9158515"/>
              <a:gd name="connsiteY0" fmla="*/ 87086 h 979879"/>
              <a:gd name="connsiteX1" fmla="*/ 3236686 w 9158515"/>
              <a:gd name="connsiteY1" fmla="*/ 943428 h 979879"/>
              <a:gd name="connsiteX2" fmla="*/ 7228115 w 9158515"/>
              <a:gd name="connsiteY2" fmla="*/ 740228 h 979879"/>
              <a:gd name="connsiteX3" fmla="*/ 9158515 w 9158515"/>
              <a:gd name="connsiteY3" fmla="*/ 0 h 979879"/>
            </a:gdLst>
            <a:ahLst/>
            <a:cxnLst>
              <a:cxn ang="0">
                <a:pos x="connsiteX0" y="connsiteY0"/>
              </a:cxn>
              <a:cxn ang="0">
                <a:pos x="connsiteX1" y="connsiteY1"/>
              </a:cxn>
              <a:cxn ang="0">
                <a:pos x="connsiteX2" y="connsiteY2"/>
              </a:cxn>
              <a:cxn ang="0">
                <a:pos x="connsiteX3" y="connsiteY3"/>
              </a:cxn>
            </a:cxnLst>
            <a:rect l="l" t="t" r="r" b="b"/>
            <a:pathLst>
              <a:path w="9158515" h="979879">
                <a:moveTo>
                  <a:pt x="0" y="87086"/>
                </a:moveTo>
                <a:cubicBezTo>
                  <a:pt x="1016000" y="460828"/>
                  <a:pt x="2032000" y="834571"/>
                  <a:pt x="3236686" y="943428"/>
                </a:cubicBezTo>
                <a:cubicBezTo>
                  <a:pt x="4441372" y="1052285"/>
                  <a:pt x="6241144" y="897466"/>
                  <a:pt x="7228115" y="740228"/>
                </a:cubicBezTo>
                <a:cubicBezTo>
                  <a:pt x="8215087" y="582990"/>
                  <a:pt x="8686801" y="291495"/>
                  <a:pt x="9158515"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656271" y="2078855"/>
            <a:ext cx="2255571" cy="1845334"/>
            <a:chOff x="619156" y="1530691"/>
            <a:chExt cx="2255571" cy="1845334"/>
          </a:xfrm>
        </p:grpSpPr>
        <p:sp>
          <p:nvSpPr>
            <p:cNvPr id="19" name="Rectangle 10"/>
            <p:cNvSpPr>
              <a:spLocks noChangeArrowheads="1"/>
            </p:cNvSpPr>
            <p:nvPr/>
          </p:nvSpPr>
          <p:spPr bwMode="gray">
            <a:xfrm rot="555347">
              <a:off x="619156" y="1530691"/>
              <a:ext cx="2255571" cy="1845334"/>
            </a:xfrm>
            <a:prstGeom prst="rect">
              <a:avLst/>
            </a:prstGeom>
            <a:solidFill>
              <a:schemeClr val="bg2">
                <a:lumMod val="75000"/>
              </a:schemeClr>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altLang="zh-CN">
                <a:latin typeface="Arial" panose="020B0604020202020204" pitchFamily="34" charset="0"/>
                <a:ea typeface="宋体" panose="02010600030101010101" pitchFamily="2" charset="-122"/>
                <a:cs typeface="Arial" panose="020B0604020202020204" pitchFamily="34" charset="0"/>
              </a:endParaRPr>
            </a:p>
          </p:txBody>
        </p:sp>
        <p:sp>
          <p:nvSpPr>
            <p:cNvPr id="20" name="矩形 19"/>
            <p:cNvSpPr/>
            <p:nvPr/>
          </p:nvSpPr>
          <p:spPr>
            <a:xfrm rot="559407">
              <a:off x="797607" y="1731445"/>
              <a:ext cx="1898665" cy="144382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3506747" y="2348313"/>
            <a:ext cx="2255571" cy="1845334"/>
            <a:chOff x="3469632" y="1800149"/>
            <a:chExt cx="2255571" cy="1845334"/>
          </a:xfrm>
        </p:grpSpPr>
        <p:sp>
          <p:nvSpPr>
            <p:cNvPr id="22" name="Rectangle 10"/>
            <p:cNvSpPr>
              <a:spLocks noChangeArrowheads="1"/>
            </p:cNvSpPr>
            <p:nvPr/>
          </p:nvSpPr>
          <p:spPr bwMode="gray">
            <a:xfrm rot="21591793">
              <a:off x="3469632" y="1800149"/>
              <a:ext cx="2255571" cy="1845334"/>
            </a:xfrm>
            <a:prstGeom prst="rect">
              <a:avLst/>
            </a:prstGeom>
            <a:solidFill>
              <a:schemeClr val="bg2">
                <a:lumMod val="75000"/>
              </a:schemeClr>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altLang="zh-CN">
                <a:latin typeface="Arial" panose="020B0604020202020204" pitchFamily="34" charset="0"/>
                <a:ea typeface="宋体" panose="02010600030101010101" pitchFamily="2" charset="-122"/>
                <a:cs typeface="Arial" panose="020B0604020202020204" pitchFamily="34" charset="0"/>
              </a:endParaRPr>
            </a:p>
          </p:txBody>
        </p:sp>
        <p:sp>
          <p:nvSpPr>
            <p:cNvPr id="23" name="矩形 22"/>
            <p:cNvSpPr/>
            <p:nvPr/>
          </p:nvSpPr>
          <p:spPr>
            <a:xfrm>
              <a:off x="3652526" y="2000904"/>
              <a:ext cx="1898665" cy="144382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6371120" y="2207730"/>
            <a:ext cx="2255571" cy="1845334"/>
            <a:chOff x="6480326" y="1662928"/>
            <a:chExt cx="2255571" cy="1845334"/>
          </a:xfrm>
        </p:grpSpPr>
        <p:sp>
          <p:nvSpPr>
            <p:cNvPr id="25" name="Rectangle 10"/>
            <p:cNvSpPr>
              <a:spLocks noChangeArrowheads="1"/>
            </p:cNvSpPr>
            <p:nvPr/>
          </p:nvSpPr>
          <p:spPr bwMode="gray">
            <a:xfrm rot="21173177">
              <a:off x="6480326" y="1662928"/>
              <a:ext cx="2255571" cy="1845334"/>
            </a:xfrm>
            <a:prstGeom prst="rect">
              <a:avLst/>
            </a:prstGeom>
            <a:solidFill>
              <a:schemeClr val="bg2">
                <a:lumMod val="75000"/>
              </a:schemeClr>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altLang="zh-CN">
                <a:latin typeface="Arial" panose="020B0604020202020204" pitchFamily="34" charset="0"/>
                <a:ea typeface="宋体" panose="02010600030101010101" pitchFamily="2" charset="-122"/>
                <a:cs typeface="Arial" panose="020B0604020202020204" pitchFamily="34" charset="0"/>
              </a:endParaRPr>
            </a:p>
          </p:txBody>
        </p:sp>
        <p:sp>
          <p:nvSpPr>
            <p:cNvPr id="26" name="矩形 25"/>
            <p:cNvSpPr/>
            <p:nvPr/>
          </p:nvSpPr>
          <p:spPr>
            <a:xfrm rot="21145353">
              <a:off x="6677828" y="1882024"/>
              <a:ext cx="1898665" cy="144382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979417" y="1454426"/>
            <a:ext cx="1966673" cy="1036640"/>
            <a:chOff x="949785" y="1273482"/>
            <a:chExt cx="1966673" cy="1036640"/>
          </a:xfrm>
        </p:grpSpPr>
        <p:pic>
          <p:nvPicPr>
            <p:cNvPr id="28" name="Picture 46" descr="C:\Users\jsj\Desktop\图00片1.png"/>
            <p:cNvPicPr>
              <a:picLocks noChangeAspect="1" noChangeArrowheads="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flipH="1">
              <a:off x="2581495" y="1517959"/>
              <a:ext cx="334963" cy="7921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6" descr="C:\Users\jsj\Desktop\图00片1.png"/>
            <p:cNvPicPr>
              <a:picLocks noChangeAspect="1" noChangeArrowheads="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49785" y="1273482"/>
              <a:ext cx="334963" cy="7921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组合 29"/>
          <p:cNvGrpSpPr/>
          <p:nvPr/>
        </p:nvGrpSpPr>
        <p:grpSpPr>
          <a:xfrm>
            <a:off x="3670591" y="1849228"/>
            <a:ext cx="2040397" cy="793443"/>
            <a:chOff x="949785" y="1272202"/>
            <a:chExt cx="2040397" cy="793443"/>
          </a:xfrm>
        </p:grpSpPr>
        <p:pic>
          <p:nvPicPr>
            <p:cNvPr id="31" name="Picture 46" descr="C:\Users\jsj\Desktop\图00片1.png"/>
            <p:cNvPicPr>
              <a:picLocks noChangeAspect="1" noChangeArrowheads="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flipH="1">
              <a:off x="2655219" y="1272202"/>
              <a:ext cx="334963" cy="7921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6" descr="C:\Users\jsj\Desktop\图00片1.png"/>
            <p:cNvPicPr>
              <a:picLocks noChangeAspect="1" noChangeArrowheads="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49785" y="1273482"/>
              <a:ext cx="334963" cy="7921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组合 32"/>
          <p:cNvGrpSpPr/>
          <p:nvPr/>
        </p:nvGrpSpPr>
        <p:grpSpPr>
          <a:xfrm flipH="1">
            <a:off x="6388641" y="1595527"/>
            <a:ext cx="2009996" cy="992190"/>
            <a:chOff x="906462" y="1317932"/>
            <a:chExt cx="2009996" cy="992190"/>
          </a:xfrm>
        </p:grpSpPr>
        <p:pic>
          <p:nvPicPr>
            <p:cNvPr id="34" name="Picture 46" descr="C:\Users\jsj\Desktop\图00片1.png"/>
            <p:cNvPicPr>
              <a:picLocks noChangeAspect="1" noChangeArrowheads="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flipH="1">
              <a:off x="2581495" y="1517959"/>
              <a:ext cx="334963" cy="7921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6" descr="C:\Users\jsj\Desktop\图00片1.png"/>
            <p:cNvPicPr>
              <a:picLocks noChangeAspect="1" noChangeArrowheads="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06462" y="1317932"/>
              <a:ext cx="334963" cy="792163"/>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图片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41720" y="1974894"/>
            <a:ext cx="3033809" cy="3670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par>
                          <p:cTn id="18" fill="hold">
                            <p:stCondLst>
                              <p:cond delay="2750"/>
                            </p:stCondLst>
                            <p:childTnLst>
                              <p:par>
                                <p:cTn id="19" presetID="47"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7"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47"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11" y="3530567"/>
            <a:ext cx="6474990" cy="2820787"/>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5" y="812521"/>
            <a:ext cx="8798995" cy="251491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942" y="1277906"/>
            <a:ext cx="6565630" cy="2963612"/>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280" y="3327435"/>
            <a:ext cx="4798484" cy="3342053"/>
          </a:xfrm>
          <a:prstGeom prst="rect">
            <a:avLst/>
          </a:prstGeom>
        </p:spPr>
      </p:pic>
      <p:grpSp>
        <p:nvGrpSpPr>
          <p:cNvPr id="9" name="Group 30"/>
          <p:cNvGrpSpPr/>
          <p:nvPr/>
        </p:nvGrpSpPr>
        <p:grpSpPr bwMode="auto">
          <a:xfrm>
            <a:off x="6445347" y="2420283"/>
            <a:ext cx="792116" cy="1408820"/>
            <a:chOff x="2059" y="956"/>
            <a:chExt cx="636" cy="1132"/>
          </a:xfrm>
        </p:grpSpPr>
        <p:grpSp>
          <p:nvGrpSpPr>
            <p:cNvPr id="10" name="组合 31"/>
            <p:cNvGrpSpPr/>
            <p:nvPr/>
          </p:nvGrpSpPr>
          <p:grpSpPr bwMode="auto">
            <a:xfrm rot="-1351794">
              <a:off x="2059" y="1154"/>
              <a:ext cx="636" cy="934"/>
              <a:chOff x="1402087" y="1053918"/>
              <a:chExt cx="1803017" cy="2809644"/>
            </a:xfrm>
          </p:grpSpPr>
          <p:sp>
            <p:nvSpPr>
              <p:cNvPr id="12" name="圆角矩形 11"/>
              <p:cNvSpPr>
                <a:spLocks noChangeArrowheads="1"/>
              </p:cNvSpPr>
              <p:nvPr/>
            </p:nvSpPr>
            <p:spPr bwMode="auto">
              <a:xfrm rot="1351794">
                <a:off x="1402087" y="1053918"/>
                <a:ext cx="1803017" cy="2809644"/>
              </a:xfrm>
              <a:prstGeom prst="roundRect">
                <a:avLst>
                  <a:gd name="adj" fmla="val 12134"/>
                </a:avLst>
              </a:prstGeom>
              <a:solidFill>
                <a:srgbClr val="00B0F0"/>
              </a:solidFill>
              <a:ln>
                <a:noFill/>
              </a:ln>
              <a:extLst>
                <a:ext uri="{91240B29-F687-4F45-9708-019B960494DF}">
                  <a14:hiddenLine xmlns:a14="http://schemas.microsoft.com/office/drawing/2010/main" w="25400">
                    <a:solidFill>
                      <a:srgbClr val="000000"/>
                    </a:solidFill>
                    <a:round/>
                  </a14:hiddenLine>
                </a:ext>
              </a:extLst>
            </p:spPr>
            <p:txBody>
              <a:bodyPr lIns="81240" tIns="40619" rIns="81240" bIns="40619" anchor="ct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endParaRPr lang="zh-CN" altLang="en-US" sz="1600" b="0">
                  <a:solidFill>
                    <a:srgbClr val="FFFFFF"/>
                  </a:solidFill>
                  <a:latin typeface="+mn-lt"/>
                  <a:ea typeface="+mn-ea"/>
                  <a:cs typeface="+mn-ea"/>
                  <a:sym typeface="+mn-lt"/>
                </a:endParaRPr>
              </a:p>
            </p:txBody>
          </p:sp>
          <p:sp>
            <p:nvSpPr>
              <p:cNvPr id="13" name="圆角矩形 12"/>
              <p:cNvSpPr>
                <a:spLocks noChangeArrowheads="1"/>
              </p:cNvSpPr>
              <p:nvPr/>
            </p:nvSpPr>
            <p:spPr bwMode="auto">
              <a:xfrm rot="1351794">
                <a:off x="1480545" y="1111681"/>
                <a:ext cx="1656184" cy="2691297"/>
              </a:xfrm>
              <a:prstGeom prst="roundRect">
                <a:avLst>
                  <a:gd name="adj" fmla="val 12134"/>
                </a:avLst>
              </a:prstGeom>
              <a:noFill/>
              <a:ln w="25400" algn="ctr">
                <a:solidFill>
                  <a:srgbClr val="FFFFFF"/>
                </a:solidFill>
                <a:round/>
              </a:ln>
              <a:extLst>
                <a:ext uri="{909E8E84-426E-40DD-AFC4-6F175D3DCCD1}">
                  <a14:hiddenFill xmlns:a14="http://schemas.microsoft.com/office/drawing/2010/main">
                    <a:solidFill>
                      <a:srgbClr val="FFFFFF"/>
                    </a:solidFill>
                  </a14:hiddenFill>
                </a:ext>
              </a:extLst>
            </p:spPr>
            <p:txBody>
              <a:bodyPr lIns="81240" tIns="40619" rIns="81240" bIns="40619" anchor="ct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endParaRPr lang="zh-CN" altLang="en-US" sz="1600" b="0">
                  <a:solidFill>
                    <a:srgbClr val="FFFFFF"/>
                  </a:solidFill>
                  <a:latin typeface="+mn-lt"/>
                  <a:ea typeface="+mn-ea"/>
                  <a:cs typeface="+mn-ea"/>
                  <a:sym typeface="+mn-lt"/>
                </a:endParaRPr>
              </a:p>
            </p:txBody>
          </p:sp>
        </p:grpSp>
        <p:sp>
          <p:nvSpPr>
            <p:cNvPr id="11" name="TextBox 34"/>
            <p:cNvSpPr txBox="1">
              <a:spLocks noChangeArrowheads="1"/>
            </p:cNvSpPr>
            <p:nvPr/>
          </p:nvSpPr>
          <p:spPr bwMode="auto">
            <a:xfrm>
              <a:off x="2134" y="956"/>
              <a:ext cx="549" cy="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40" tIns="40619" rIns="81240" bIns="40619">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just">
                <a:lnSpc>
                  <a:spcPct val="130000"/>
                </a:lnSpc>
              </a:pPr>
              <a:r>
                <a:rPr lang="en-US" altLang="zh-CN" sz="7200" dirty="0" smtClean="0">
                  <a:solidFill>
                    <a:srgbClr val="FFFFFF"/>
                  </a:solidFill>
                  <a:latin typeface="+mn-lt"/>
                  <a:ea typeface="+mn-ea"/>
                  <a:cs typeface="+mn-ea"/>
                  <a:sym typeface="+mn-lt"/>
                </a:rPr>
                <a:t>2</a:t>
              </a:r>
              <a:endParaRPr lang="en-US" altLang="zh-CN" sz="7200" dirty="0">
                <a:solidFill>
                  <a:srgbClr val="FFFFFF"/>
                </a:solidFill>
                <a:latin typeface="+mn-lt"/>
                <a:ea typeface="+mn-ea"/>
                <a:cs typeface="+mn-ea"/>
                <a:sym typeface="+mn-lt"/>
              </a:endParaRPr>
            </a:p>
          </p:txBody>
        </p:sp>
      </p:grpSp>
      <p:sp>
        <p:nvSpPr>
          <p:cNvPr id="14" name="TextBox 37"/>
          <p:cNvSpPr txBox="1">
            <a:spLocks noChangeArrowheads="1"/>
          </p:cNvSpPr>
          <p:nvPr/>
        </p:nvSpPr>
        <p:spPr bwMode="auto">
          <a:xfrm>
            <a:off x="7270265" y="3247510"/>
            <a:ext cx="4059393" cy="132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0" tIns="40619" rIns="81240" bIns="40619">
            <a:spAutoFit/>
          </a:bodyPr>
          <a:lstStyle>
            <a:defPPr>
              <a:defRPr lang="en-US"/>
            </a:defPPr>
            <a:lvl1pPr algn="just" defTabSz="609600">
              <a:lnSpc>
                <a:spcPct val="150000"/>
              </a:lnSpc>
              <a:defRPr sz="1100" b="0"/>
            </a:lvl1pPr>
            <a:lvl2pPr marL="495300" indent="-190500" algn="l" defTabSz="609600"/>
            <a:lvl3pPr marL="762000" indent="-152400" algn="l" defTabSz="609600"/>
            <a:lvl4pPr marL="1066800" indent="-152400" algn="l" defTabSz="609600"/>
            <a:lvl5pPr marL="1371600" indent="-152400" algn="l" defTabSz="609600"/>
            <a:lvl6pPr marL="1828800" indent="-152400" defTabSz="609600" fontAlgn="base">
              <a:spcBef>
                <a:spcPct val="0"/>
              </a:spcBef>
              <a:spcAft>
                <a:spcPct val="0"/>
              </a:spcAft>
            </a:lvl6pPr>
            <a:lvl7pPr marL="2286000" indent="-152400" defTabSz="609600" fontAlgn="base">
              <a:spcBef>
                <a:spcPct val="0"/>
              </a:spcBef>
              <a:spcAft>
                <a:spcPct val="0"/>
              </a:spcAft>
            </a:lvl7pPr>
            <a:lvl8pPr marL="2743200" indent="-152400" defTabSz="609600" fontAlgn="base">
              <a:spcBef>
                <a:spcPct val="0"/>
              </a:spcBef>
              <a:spcAft>
                <a:spcPct val="0"/>
              </a:spcAft>
            </a:lvl8pPr>
            <a:lvl9pPr marL="3200400" indent="-152400" defTabSz="609600" fontAlgn="base">
              <a:spcBef>
                <a:spcPct val="0"/>
              </a:spcBef>
              <a:spcAft>
                <a:spcPct val="0"/>
              </a:spcAft>
            </a:lvl9pPr>
          </a:lstStyle>
          <a:p>
            <a:r>
              <a:rPr lang="en-US" altLang="zh-CN"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dirty="0"/>
          </a:p>
        </p:txBody>
      </p:sp>
      <p:sp>
        <p:nvSpPr>
          <p:cNvPr id="15" name="TextBox 38"/>
          <p:cNvSpPr txBox="1">
            <a:spLocks noChangeArrowheads="1"/>
          </p:cNvSpPr>
          <p:nvPr/>
        </p:nvSpPr>
        <p:spPr bwMode="auto">
          <a:xfrm>
            <a:off x="7270262" y="2693869"/>
            <a:ext cx="3680095" cy="47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0" tIns="40619" rIns="81240" bIns="40619">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nSpc>
                <a:spcPct val="80000"/>
              </a:lnSpc>
            </a:pPr>
            <a:r>
              <a:rPr lang="zh-CN" altLang="en-US" sz="3200" dirty="0">
                <a:solidFill>
                  <a:srgbClr val="8DB529"/>
                </a:solidFill>
                <a:latin typeface="+mn-lt"/>
                <a:ea typeface="+mn-ea"/>
                <a:cs typeface="+mn-ea"/>
                <a:sym typeface="+mn-lt"/>
              </a:rPr>
              <a:t>在此输入目录内容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9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100"/>
                                        <p:tgtEl>
                                          <p:spTgt spid="4"/>
                                        </p:tgtEl>
                                      </p:cBhvr>
                                    </p:animEffect>
                                  </p:childTnLst>
                                </p:cTn>
                              </p:par>
                              <p:par>
                                <p:cTn id="16" presetID="42" presetClass="path" presetSubtype="0" decel="90000" fill="hold" nodeType="withEffect">
                                  <p:stCondLst>
                                    <p:cond delay="0"/>
                                  </p:stCondLst>
                                  <p:childTnLst>
                                    <p:animMotion origin="layout" path="M -0.03646 -0.00139 L -2.5E-6 -1.85185E-6 " pathEditMode="relative" rAng="0" ptsTypes="AA">
                                      <p:cBhvr>
                                        <p:cTn id="17" dur="3250" fill="hold"/>
                                        <p:tgtEl>
                                          <p:spTgt spid="4"/>
                                        </p:tgtEl>
                                        <p:attrNameLst>
                                          <p:attrName>ppt_x</p:attrName>
                                          <p:attrName>ppt_y</p:attrName>
                                        </p:attrNameLst>
                                      </p:cBhvr>
                                      <p:rCtr x="1823" y="69"/>
                                    </p:animMotion>
                                  </p:childTnLst>
                                </p:cTn>
                              </p:par>
                              <p:par>
                                <p:cTn id="18" presetID="22" presetClass="entr" presetSubtype="4" fill="hold" nodeType="with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750"/>
                                        <p:tgtEl>
                                          <p:spTgt spid="6"/>
                                        </p:tgtEl>
                                      </p:cBhvr>
                                    </p:animEffect>
                                  </p:childTnLst>
                                </p:cTn>
                              </p:par>
                              <p:par>
                                <p:cTn id="21" presetID="53" presetClass="entr" presetSubtype="16" fill="hold" nodeType="withEffect">
                                  <p:stCondLst>
                                    <p:cond delay="10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2" presetClass="entr" presetSubtype="2" fill="hold" grpId="0" nodeType="withEffect">
                                  <p:stCondLst>
                                    <p:cond delay="1500"/>
                                  </p:stCondLst>
                                  <p:iterate type="lt">
                                    <p:tmPct val="10000"/>
                                  </p:iterate>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18" presetClass="entr" presetSubtype="6" fill="hold" grpId="0" nodeType="withEffect">
                                  <p:stCondLst>
                                    <p:cond delay="250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90"/>
          <p:cNvSpPr txBox="1">
            <a:spLocks noChangeArrowheads="1"/>
          </p:cNvSpPr>
          <p:nvPr/>
        </p:nvSpPr>
        <p:spPr bwMode="ltGray">
          <a:xfrm>
            <a:off x="1938867" y="235803"/>
            <a:ext cx="8957733" cy="830997"/>
          </a:xfrm>
          <a:prstGeom prst="rect">
            <a:avLst/>
          </a:prstGeom>
          <a:ln>
            <a:noFill/>
          </a:ln>
          <a:extLst>
            <a:ext uri="{AF507438-7753-43E0-B8FC-AC1667EBCBE1}">
              <a14:hiddenEffects xmlns:a14="http://schemas.microsoft.com/office/drawing/2010/main">
                <a:effectLst/>
              </a14:hiddenEffects>
            </a:ext>
          </a:extLst>
        </p:spPr>
        <p:txBody>
          <a:bodyPr wrap="square" numCol="1" fromWordArt="1">
            <a:spAutoFit/>
          </a:bodyPr>
          <a:lstStyle>
            <a:defPPr>
              <a:defRPr lang="en-US"/>
            </a:defPPr>
            <a:lvl1pPr>
              <a:defRPr sz="7200" kern="10" spc="0">
                <a:ln w="0">
                  <a:solidFill>
                    <a:srgbClr val="FFFFFF"/>
                  </a:solidFill>
                  <a:round/>
                </a:ln>
                <a:gradFill>
                  <a:gsLst>
                    <a:gs pos="84000">
                      <a:srgbClr val="1C76FF"/>
                    </a:gs>
                    <a:gs pos="59758">
                      <a:srgbClr val="FF3050"/>
                    </a:gs>
                    <a:gs pos="32000">
                      <a:srgbClr val="FFC000"/>
                    </a:gs>
                    <a:gs pos="0">
                      <a:srgbClr val="80C622"/>
                    </a:gs>
                    <a:gs pos="100000">
                      <a:srgbClr val="AA19FF"/>
                    </a:gs>
                  </a:gsLst>
                  <a:lin ang="0" scaled="1"/>
                </a:gradFill>
                <a:effectLst>
                  <a:outerShdw blurRad="139700" dist="38100" dir="8100000" algn="tr" rotWithShape="0">
                    <a:prstClr val="black">
                      <a:alpha val="62000"/>
                    </a:prstClr>
                  </a:outerShdw>
                </a:effectLst>
                <a:latin typeface="方正卡通简体" panose="03000509000000000000" pitchFamily="65" charset="-122"/>
                <a:ea typeface="方正卡通简体" panose="03000509000000000000" pitchFamily="65" charset="-122"/>
                <a:cs typeface="+mn-ea"/>
              </a:defRPr>
            </a:lvl1pPr>
          </a:lstStyle>
          <a:p>
            <a:pPr algn="l"/>
            <a:r>
              <a:rPr lang="en-US" altLang="zh-CN" sz="4800" spc="-300" dirty="0" smtClean="0">
                <a:latin typeface="Times New Roman" panose="02020603050405020304" pitchFamily="18" charset="0"/>
                <a:cs typeface="Times New Roman" panose="02020603050405020304" pitchFamily="18" charset="0"/>
                <a:sym typeface="+mn-lt"/>
              </a:rPr>
              <a:t>Bài 1: </a:t>
            </a:r>
            <a:r>
              <a:rPr lang="en-US" altLang="zh-CN" sz="4800" spc="-300" dirty="0" err="1" smtClean="0">
                <a:latin typeface="Times New Roman" panose="02020603050405020304" pitchFamily="18" charset="0"/>
                <a:cs typeface="Times New Roman" panose="02020603050405020304" pitchFamily="18" charset="0"/>
                <a:sym typeface="+mn-lt"/>
              </a:rPr>
              <a:t>Tính</a:t>
            </a:r>
            <a:r>
              <a:rPr lang="en-US" altLang="zh-CN" sz="4800" spc="-300" dirty="0" smtClean="0">
                <a:latin typeface="Times New Roman" panose="02020603050405020304" pitchFamily="18" charset="0"/>
                <a:cs typeface="Times New Roman" panose="02020603050405020304" pitchFamily="18" charset="0"/>
                <a:sym typeface="+mn-lt"/>
              </a:rPr>
              <a:t> </a:t>
            </a:r>
            <a:r>
              <a:rPr lang="en-US" altLang="zh-CN" sz="4800" spc="-300" dirty="0" err="1" smtClean="0">
                <a:latin typeface="Times New Roman" panose="02020603050405020304" pitchFamily="18" charset="0"/>
                <a:cs typeface="Times New Roman" panose="02020603050405020304" pitchFamily="18" charset="0"/>
                <a:sym typeface="+mn-lt"/>
              </a:rPr>
              <a:t>giá</a:t>
            </a:r>
            <a:r>
              <a:rPr lang="en-US" altLang="zh-CN" sz="4800" spc="-300" dirty="0" smtClean="0">
                <a:latin typeface="Times New Roman" panose="02020603050405020304" pitchFamily="18" charset="0"/>
                <a:cs typeface="Times New Roman" panose="02020603050405020304" pitchFamily="18" charset="0"/>
                <a:sym typeface="+mn-lt"/>
              </a:rPr>
              <a:t> </a:t>
            </a:r>
            <a:r>
              <a:rPr lang="en-US" altLang="zh-CN" sz="4800" spc="-300" dirty="0" err="1" smtClean="0">
                <a:latin typeface="Times New Roman" panose="02020603050405020304" pitchFamily="18" charset="0"/>
                <a:cs typeface="Times New Roman" panose="02020603050405020304" pitchFamily="18" charset="0"/>
                <a:sym typeface="+mn-lt"/>
              </a:rPr>
              <a:t>trị</a:t>
            </a:r>
            <a:r>
              <a:rPr lang="en-US" altLang="zh-CN" sz="4800" spc="-300" dirty="0" smtClean="0">
                <a:latin typeface="Times New Roman" panose="02020603050405020304" pitchFamily="18" charset="0"/>
                <a:cs typeface="Times New Roman" panose="02020603050405020304" pitchFamily="18" charset="0"/>
                <a:sym typeface="+mn-lt"/>
              </a:rPr>
              <a:t> </a:t>
            </a:r>
            <a:r>
              <a:rPr lang="en-US" altLang="zh-CN" sz="4800" spc="-300" dirty="0" err="1" smtClean="0">
                <a:latin typeface="Times New Roman" panose="02020603050405020304" pitchFamily="18" charset="0"/>
                <a:cs typeface="Times New Roman" panose="02020603050405020304" pitchFamily="18" charset="0"/>
                <a:sym typeface="+mn-lt"/>
              </a:rPr>
              <a:t>của</a:t>
            </a:r>
            <a:r>
              <a:rPr lang="en-US" altLang="zh-CN" sz="4800" spc="-300" dirty="0" smtClean="0">
                <a:latin typeface="Times New Roman" panose="02020603050405020304" pitchFamily="18" charset="0"/>
                <a:cs typeface="Times New Roman" panose="02020603050405020304" pitchFamily="18" charset="0"/>
                <a:sym typeface="+mn-lt"/>
              </a:rPr>
              <a:t> c + d </a:t>
            </a:r>
            <a:r>
              <a:rPr lang="en-US" altLang="zh-CN" sz="4800" spc="-300" dirty="0" err="1" smtClean="0">
                <a:latin typeface="Times New Roman" panose="02020603050405020304" pitchFamily="18" charset="0"/>
                <a:cs typeface="Times New Roman" panose="02020603050405020304" pitchFamily="18" charset="0"/>
                <a:sym typeface="+mn-lt"/>
              </a:rPr>
              <a:t>nếu</a:t>
            </a:r>
            <a:r>
              <a:rPr lang="en-US" altLang="zh-CN" sz="4800" spc="-300" dirty="0" smtClean="0">
                <a:latin typeface="Times New Roman" panose="02020603050405020304" pitchFamily="18" charset="0"/>
                <a:cs typeface="Times New Roman" panose="02020603050405020304" pitchFamily="18" charset="0"/>
                <a:sym typeface="+mn-lt"/>
              </a:rPr>
              <a:t>:  </a:t>
            </a:r>
            <a:endParaRPr lang="zh-CN" altLang="en-US" sz="4800" spc="-300" dirty="0">
              <a:latin typeface="Times New Roman" panose="02020603050405020304" pitchFamily="18" charset="0"/>
              <a:cs typeface="Times New Roman" panose="02020603050405020304" pitchFamily="18" charset="0"/>
              <a:sym typeface="+mn-lt"/>
            </a:endParaRPr>
          </a:p>
        </p:txBody>
      </p:sp>
      <p:sp>
        <p:nvSpPr>
          <p:cNvPr id="26" name="Text Box 90"/>
          <p:cNvSpPr txBox="1">
            <a:spLocks noChangeArrowheads="1"/>
          </p:cNvSpPr>
          <p:nvPr/>
        </p:nvSpPr>
        <p:spPr bwMode="ltGray">
          <a:xfrm>
            <a:off x="1371600" y="1219200"/>
            <a:ext cx="10591800" cy="707886"/>
          </a:xfrm>
          <a:prstGeom prst="rect">
            <a:avLst/>
          </a:prstGeom>
          <a:ln>
            <a:noFill/>
          </a:ln>
          <a:extLst>
            <a:ext uri="{AF507438-7753-43E0-B8FC-AC1667EBCBE1}">
              <a14:hiddenEffects xmlns:a14="http://schemas.microsoft.com/office/drawing/2010/main">
                <a:effectLst/>
              </a14:hiddenEffects>
            </a:ext>
          </a:extLst>
        </p:spPr>
        <p:txBody>
          <a:bodyPr wrap="square" numCol="1" fromWordArt="1">
            <a:spAutoFit/>
          </a:bodyPr>
          <a:lstStyle>
            <a:defPPr>
              <a:defRPr lang="en-US"/>
            </a:defPPr>
            <a:lvl1pPr>
              <a:defRPr sz="7200" kern="10" spc="0">
                <a:ln w="0">
                  <a:solidFill>
                    <a:srgbClr val="FFFFFF"/>
                  </a:solidFill>
                  <a:round/>
                </a:ln>
                <a:gradFill>
                  <a:gsLst>
                    <a:gs pos="84000">
                      <a:srgbClr val="1C76FF"/>
                    </a:gs>
                    <a:gs pos="59758">
                      <a:srgbClr val="FF3050"/>
                    </a:gs>
                    <a:gs pos="32000">
                      <a:srgbClr val="FFC000"/>
                    </a:gs>
                    <a:gs pos="0">
                      <a:srgbClr val="80C622"/>
                    </a:gs>
                    <a:gs pos="100000">
                      <a:srgbClr val="AA19FF"/>
                    </a:gs>
                  </a:gsLst>
                  <a:lin ang="0" scaled="1"/>
                </a:gradFill>
                <a:effectLst>
                  <a:outerShdw blurRad="139700" dist="38100" dir="8100000" algn="tr" rotWithShape="0">
                    <a:prstClr val="black">
                      <a:alpha val="62000"/>
                    </a:prstClr>
                  </a:outerShdw>
                </a:effectLst>
                <a:latin typeface="方正卡通简体" panose="03000509000000000000" pitchFamily="65" charset="-122"/>
                <a:ea typeface="方正卡通简体" panose="03000509000000000000" pitchFamily="65" charset="-122"/>
                <a:cs typeface="+mn-ea"/>
              </a:defRPr>
            </a:lvl1pPr>
          </a:lstStyle>
          <a:p>
            <a:pPr algn="l"/>
            <a:r>
              <a:rPr lang="en-US" altLang="zh-CN" sz="4000" spc="-300" dirty="0" smtClean="0">
                <a:solidFill>
                  <a:schemeClr val="bg1">
                    <a:lumMod val="10000"/>
                  </a:schemeClr>
                </a:solidFill>
                <a:latin typeface="Times New Roman" panose="02020603050405020304" pitchFamily="18" charset="0"/>
                <a:cs typeface="Times New Roman" panose="02020603050405020304" pitchFamily="18" charset="0"/>
                <a:sym typeface="+mn-lt"/>
              </a:rPr>
              <a:t>a) c = 10 </a:t>
            </a:r>
            <a:r>
              <a:rPr lang="en-US" altLang="zh-CN" sz="4000" spc="-3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altLang="zh-CN" sz="4000" spc="-300" dirty="0" smtClean="0">
                <a:solidFill>
                  <a:schemeClr val="bg1">
                    <a:lumMod val="10000"/>
                  </a:schemeClr>
                </a:solidFill>
                <a:latin typeface="Times New Roman" panose="02020603050405020304" pitchFamily="18" charset="0"/>
                <a:cs typeface="Times New Roman" panose="02020603050405020304" pitchFamily="18" charset="0"/>
                <a:sym typeface="+mn-lt"/>
              </a:rPr>
              <a:t> d = 25      		b) c = 15cm </a:t>
            </a:r>
            <a:r>
              <a:rPr lang="en-US" altLang="zh-CN" sz="4000" spc="-3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altLang="zh-CN" sz="4000" spc="-300" dirty="0" smtClean="0">
                <a:solidFill>
                  <a:schemeClr val="bg1">
                    <a:lumMod val="10000"/>
                  </a:schemeClr>
                </a:solidFill>
                <a:latin typeface="Times New Roman" panose="02020603050405020304" pitchFamily="18" charset="0"/>
                <a:cs typeface="Times New Roman" panose="02020603050405020304" pitchFamily="18" charset="0"/>
                <a:sym typeface="+mn-lt"/>
              </a:rPr>
              <a:t> d = 45cm</a:t>
            </a:r>
            <a:endParaRPr lang="zh-CN" altLang="en-US" sz="4000" spc="-300" dirty="0">
              <a:solidFill>
                <a:schemeClr val="bg1">
                  <a:lumMod val="10000"/>
                </a:schemeClr>
              </a:solidFill>
              <a:latin typeface="Times New Roman" panose="02020603050405020304" pitchFamily="18" charset="0"/>
              <a:cs typeface="Times New Roman" panose="02020603050405020304" pitchFamily="18" charset="0"/>
              <a:sym typeface="+mn-lt"/>
            </a:endParaRPr>
          </a:p>
        </p:txBody>
      </p:sp>
      <p:sp>
        <p:nvSpPr>
          <p:cNvPr id="28" name="Rectangle 27"/>
          <p:cNvSpPr>
            <a:spLocks noChangeArrowheads="1"/>
          </p:cNvSpPr>
          <p:nvPr/>
        </p:nvSpPr>
        <p:spPr bwMode="auto">
          <a:xfrm>
            <a:off x="295275" y="2133600"/>
            <a:ext cx="830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800" dirty="0" smtClean="0">
                <a:solidFill>
                  <a:srgbClr val="CC3399"/>
                </a:solidFill>
                <a:latin typeface="Times New Roman" panose="02020603050405020304" pitchFamily="18" charset="0"/>
                <a:ea typeface="+mn-ea"/>
                <a:cs typeface="Times New Roman" panose="02020603050405020304" pitchFamily="18" charset="0"/>
              </a:rPr>
              <a:t> </a:t>
            </a:r>
            <a:r>
              <a:rPr lang="en-US" altLang="en-US" sz="2800" dirty="0" err="1" smtClean="0">
                <a:solidFill>
                  <a:srgbClr val="CC3399"/>
                </a:solidFill>
                <a:latin typeface="Times New Roman" panose="02020603050405020304" pitchFamily="18" charset="0"/>
                <a:ea typeface="+mn-ea"/>
                <a:cs typeface="Times New Roman" panose="02020603050405020304" pitchFamily="18" charset="0"/>
              </a:rPr>
              <a:t>Nếu</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c = 10 </a:t>
            </a:r>
            <a:r>
              <a:rPr lang="en-US" altLang="en-US" sz="2800" dirty="0" err="1" smtClean="0">
                <a:solidFill>
                  <a:srgbClr val="CC3399"/>
                </a:solidFill>
                <a:latin typeface="Times New Roman" panose="02020603050405020304" pitchFamily="18" charset="0"/>
                <a:ea typeface="+mn-ea"/>
                <a:cs typeface="Times New Roman" panose="02020603050405020304" pitchFamily="18" charset="0"/>
              </a:rPr>
              <a:t>và</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d = 25 </a:t>
            </a:r>
            <a:r>
              <a:rPr lang="en-US" altLang="en-US" sz="2800" dirty="0" err="1" smtClean="0">
                <a:solidFill>
                  <a:srgbClr val="CC3399"/>
                </a:solidFill>
                <a:latin typeface="Times New Roman" panose="02020603050405020304" pitchFamily="18" charset="0"/>
                <a:ea typeface="+mn-ea"/>
                <a:cs typeface="Times New Roman" panose="02020603050405020304" pitchFamily="18" charset="0"/>
              </a:rPr>
              <a:t>thì</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c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d </a:t>
            </a:r>
          </a:p>
          <a:p>
            <a:pPr algn="just"/>
            <a:r>
              <a:rPr lang="en-US" altLang="en-US" sz="2800" dirty="0">
                <a:solidFill>
                  <a:srgbClr val="CC3399"/>
                </a:solidFill>
                <a:latin typeface="Times New Roman" panose="02020603050405020304" pitchFamily="18" charset="0"/>
                <a:ea typeface="+mn-ea"/>
                <a:cs typeface="Times New Roman" panose="02020603050405020304" pitchFamily="18" charset="0"/>
              </a:rPr>
              <a:t>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a:t>
            </a:r>
            <a:r>
              <a:rPr lang="en-US" altLang="en-US" sz="2800" dirty="0">
                <a:solidFill>
                  <a:srgbClr val="CC3399"/>
                </a:solidFill>
                <a:latin typeface="Times New Roman" panose="02020603050405020304" pitchFamily="18" charset="0"/>
                <a:ea typeface="+mn-ea"/>
                <a:cs typeface="Times New Roman" panose="02020603050405020304" pitchFamily="18" charset="0"/>
              </a:rPr>
              <a:t>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10 + 25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35.</a:t>
            </a:r>
          </a:p>
        </p:txBody>
      </p:sp>
      <p:sp>
        <p:nvSpPr>
          <p:cNvPr id="31" name="Rectangle 30"/>
          <p:cNvSpPr>
            <a:spLocks noChangeArrowheads="1"/>
          </p:cNvSpPr>
          <p:nvPr/>
        </p:nvSpPr>
        <p:spPr bwMode="auto">
          <a:xfrm>
            <a:off x="304800" y="4076700"/>
            <a:ext cx="10896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800" dirty="0" smtClean="0">
                <a:solidFill>
                  <a:srgbClr val="CC3399"/>
                </a:solidFill>
                <a:latin typeface="Times New Roman" panose="02020603050405020304" pitchFamily="18" charset="0"/>
                <a:ea typeface="+mn-ea"/>
                <a:cs typeface="Times New Roman" panose="02020603050405020304" pitchFamily="18" charset="0"/>
              </a:rPr>
              <a:t> </a:t>
            </a:r>
            <a:r>
              <a:rPr lang="en-US" altLang="en-US" sz="2800" dirty="0" err="1" smtClean="0">
                <a:solidFill>
                  <a:srgbClr val="CC3399"/>
                </a:solidFill>
                <a:latin typeface="Times New Roman" panose="02020603050405020304" pitchFamily="18" charset="0"/>
                <a:ea typeface="+mn-ea"/>
                <a:cs typeface="Times New Roman" panose="02020603050405020304" pitchFamily="18" charset="0"/>
              </a:rPr>
              <a:t>Nếu</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c = 15cm </a:t>
            </a:r>
            <a:r>
              <a:rPr lang="en-US" altLang="en-US" sz="2800" dirty="0" err="1" smtClean="0">
                <a:solidFill>
                  <a:srgbClr val="CC3399"/>
                </a:solidFill>
                <a:latin typeface="Times New Roman" panose="02020603050405020304" pitchFamily="18" charset="0"/>
                <a:ea typeface="+mn-ea"/>
                <a:cs typeface="Times New Roman" panose="02020603050405020304" pitchFamily="18" charset="0"/>
              </a:rPr>
              <a:t>và</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d = 45cm </a:t>
            </a:r>
            <a:r>
              <a:rPr lang="en-US" altLang="en-US" sz="2800" dirty="0" err="1" smtClean="0">
                <a:solidFill>
                  <a:srgbClr val="CC3399"/>
                </a:solidFill>
                <a:latin typeface="Times New Roman" panose="02020603050405020304" pitchFamily="18" charset="0"/>
                <a:ea typeface="+mn-ea"/>
                <a:cs typeface="Times New Roman" panose="02020603050405020304" pitchFamily="18" charset="0"/>
              </a:rPr>
              <a:t>thì</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c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d </a:t>
            </a:r>
            <a:endParaRPr lang="en-US" altLang="en-US" sz="2800" dirty="0" smtClean="0">
              <a:solidFill>
                <a:srgbClr val="CC3399"/>
              </a:solidFill>
              <a:latin typeface="Times New Roman" panose="02020603050405020304" pitchFamily="18" charset="0"/>
              <a:ea typeface="+mn-ea"/>
              <a:cs typeface="Times New Roman" panose="02020603050405020304" pitchFamily="18" charset="0"/>
            </a:endParaRPr>
          </a:p>
          <a:p>
            <a:pPr algn="just"/>
            <a:r>
              <a:rPr lang="en-US" altLang="en-US" sz="2800" dirty="0">
                <a:solidFill>
                  <a:srgbClr val="CC3399"/>
                </a:solidFill>
                <a:latin typeface="Times New Roman" panose="02020603050405020304" pitchFamily="18" charset="0"/>
                <a:ea typeface="+mn-ea"/>
                <a:cs typeface="Times New Roman" panose="02020603050405020304" pitchFamily="18" charset="0"/>
              </a:rPr>
              <a:t>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a:t>
            </a:r>
            <a:r>
              <a:rPr lang="en-US" altLang="en-US" sz="2800" dirty="0">
                <a:solidFill>
                  <a:srgbClr val="CC3399"/>
                </a:solidFill>
                <a:latin typeface="Times New Roman" panose="02020603050405020304" pitchFamily="18" charset="0"/>
                <a:ea typeface="+mn-ea"/>
                <a:cs typeface="Times New Roman" panose="02020603050405020304" pitchFamily="18" charset="0"/>
              </a:rPr>
              <a:t>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15cm + 45cm </a:t>
            </a:r>
            <a:endParaRPr lang="en-US" altLang="en-US" sz="2800" dirty="0" smtClean="0">
              <a:solidFill>
                <a:srgbClr val="CC3399"/>
              </a:solidFill>
              <a:latin typeface="Times New Roman" panose="02020603050405020304" pitchFamily="18" charset="0"/>
              <a:ea typeface="+mn-ea"/>
              <a:cs typeface="Times New Roman" panose="02020603050405020304" pitchFamily="18" charset="0"/>
            </a:endParaRPr>
          </a:p>
          <a:p>
            <a:pPr algn="just"/>
            <a:r>
              <a:rPr lang="en-US" altLang="en-US" sz="2800" dirty="0">
                <a:solidFill>
                  <a:srgbClr val="CC3399"/>
                </a:solidFill>
                <a:latin typeface="Times New Roman" panose="02020603050405020304" pitchFamily="18" charset="0"/>
                <a:ea typeface="+mn-ea"/>
                <a:cs typeface="Times New Roman" panose="02020603050405020304" pitchFamily="18" charset="0"/>
              </a:rPr>
              <a:t>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a:t>
            </a:r>
            <a:r>
              <a:rPr lang="en-US" altLang="en-US" sz="2800" dirty="0">
                <a:solidFill>
                  <a:srgbClr val="CC3399"/>
                </a:solidFill>
                <a:latin typeface="Times New Roman" panose="02020603050405020304" pitchFamily="18" charset="0"/>
                <a:ea typeface="+mn-ea"/>
                <a:cs typeface="Times New Roman" panose="02020603050405020304" pitchFamily="18" charset="0"/>
              </a:rPr>
              <a:t>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60cm</a:t>
            </a:r>
          </a:p>
          <a:p>
            <a:pPr algn="just"/>
            <a:r>
              <a:rPr lang="en-US" altLang="en-US" sz="2800" dirty="0" smtClean="0">
                <a:solidFill>
                  <a:srgbClr val="CC3399"/>
                </a:solidFill>
                <a:latin typeface="Times New Roman" panose="02020603050405020304" pitchFamily="18" charset="0"/>
                <a:ea typeface="+mn-ea"/>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750"/>
                                        <p:tgtEl>
                                          <p:spTgt spid="27"/>
                                        </p:tgtEl>
                                      </p:cBhvr>
                                    </p:animEffect>
                                  </p:childTnLst>
                                </p:cTn>
                              </p:par>
                              <p:par>
                                <p:cTn id="8" presetID="16" presetClass="entr" presetSubtype="21" fill="hold" grpId="0" nodeType="withEffect">
                                  <p:stCondLst>
                                    <p:cond delay="0"/>
                                  </p:stCondLst>
                                  <p:iterate type="lt">
                                    <p:tmPct val="0"/>
                                  </p:iterate>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75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p:bldP spid="28"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0"/>
          <p:cNvSpPr txBox="1">
            <a:spLocks noChangeArrowheads="1"/>
          </p:cNvSpPr>
          <p:nvPr/>
        </p:nvSpPr>
        <p:spPr bwMode="ltGray">
          <a:xfrm>
            <a:off x="3581400" y="-76200"/>
            <a:ext cx="9795933" cy="1200329"/>
          </a:xfrm>
          <a:prstGeom prst="rect">
            <a:avLst/>
          </a:prstGeom>
          <a:ln>
            <a:noFill/>
          </a:ln>
          <a:extLst>
            <a:ext uri="{AF507438-7753-43E0-B8FC-AC1667EBCBE1}">
              <a14:hiddenEffects xmlns:a14="http://schemas.microsoft.com/office/drawing/2010/main">
                <a:effectLst/>
              </a14:hiddenEffects>
            </a:ext>
          </a:extLst>
        </p:spPr>
        <p:txBody>
          <a:bodyPr wrap="square" numCol="1" fromWordArt="1">
            <a:spAutoFit/>
          </a:bodyPr>
          <a:lstStyle>
            <a:defPPr>
              <a:defRPr lang="en-US"/>
            </a:defPPr>
            <a:lvl1pPr>
              <a:defRPr sz="7200" kern="10" spc="0">
                <a:ln w="0">
                  <a:solidFill>
                    <a:srgbClr val="FFFFFF"/>
                  </a:solidFill>
                  <a:round/>
                </a:ln>
                <a:gradFill>
                  <a:gsLst>
                    <a:gs pos="84000">
                      <a:srgbClr val="1C76FF"/>
                    </a:gs>
                    <a:gs pos="59758">
                      <a:srgbClr val="FF3050"/>
                    </a:gs>
                    <a:gs pos="32000">
                      <a:srgbClr val="FFC000"/>
                    </a:gs>
                    <a:gs pos="0">
                      <a:srgbClr val="80C622"/>
                    </a:gs>
                    <a:gs pos="100000">
                      <a:srgbClr val="AA19FF"/>
                    </a:gs>
                  </a:gsLst>
                  <a:lin ang="0" scaled="1"/>
                </a:gradFill>
                <a:effectLst>
                  <a:outerShdw blurRad="139700" dist="38100" dir="8100000" algn="tr" rotWithShape="0">
                    <a:prstClr val="black">
                      <a:alpha val="62000"/>
                    </a:prstClr>
                  </a:outerShdw>
                </a:effectLst>
                <a:latin typeface="方正卡通简体" panose="03000509000000000000" pitchFamily="65" charset="-122"/>
                <a:ea typeface="方正卡通简体" panose="03000509000000000000" pitchFamily="65" charset="-122"/>
                <a:cs typeface="+mn-ea"/>
              </a:defRPr>
            </a:lvl1pPr>
          </a:lstStyle>
          <a:p>
            <a:pPr algn="l"/>
            <a:r>
              <a:rPr lang="en-US" altLang="zh-CN" sz="3600" spc="-300" dirty="0" smtClean="0">
                <a:latin typeface="Times New Roman" panose="02020603050405020304" pitchFamily="18" charset="0"/>
                <a:cs typeface="Times New Roman" panose="02020603050405020304" pitchFamily="18" charset="0"/>
                <a:sym typeface="+mn-lt"/>
              </a:rPr>
              <a:t>Bài 2: a – b </a:t>
            </a:r>
            <a:r>
              <a:rPr lang="en-US" altLang="zh-CN" sz="3600" spc="-300" dirty="0" err="1" smtClean="0">
                <a:latin typeface="Times New Roman" panose="02020603050405020304" pitchFamily="18" charset="0"/>
                <a:cs typeface="Times New Roman" panose="02020603050405020304" pitchFamily="18" charset="0"/>
                <a:sym typeface="+mn-lt"/>
              </a:rPr>
              <a:t>là</a:t>
            </a:r>
            <a:r>
              <a:rPr lang="en-US" altLang="zh-CN" sz="3600" spc="-300" dirty="0" smtClean="0">
                <a:latin typeface="Times New Roman" panose="02020603050405020304" pitchFamily="18" charset="0"/>
                <a:cs typeface="Times New Roman" panose="02020603050405020304" pitchFamily="18" charset="0"/>
                <a:sym typeface="+mn-lt"/>
              </a:rPr>
              <a:t> </a:t>
            </a:r>
            <a:r>
              <a:rPr lang="en-US" altLang="zh-CN" sz="3600" spc="-300" dirty="0" err="1" smtClean="0">
                <a:latin typeface="Times New Roman" panose="02020603050405020304" pitchFamily="18" charset="0"/>
                <a:cs typeface="Times New Roman" panose="02020603050405020304" pitchFamily="18" charset="0"/>
                <a:sym typeface="+mn-lt"/>
              </a:rPr>
              <a:t>biểu</a:t>
            </a:r>
            <a:r>
              <a:rPr lang="en-US" altLang="zh-CN" sz="3600" spc="-300" dirty="0" smtClean="0">
                <a:latin typeface="Times New Roman" panose="02020603050405020304" pitchFamily="18" charset="0"/>
                <a:cs typeface="Times New Roman" panose="02020603050405020304" pitchFamily="18" charset="0"/>
                <a:sym typeface="+mn-lt"/>
              </a:rPr>
              <a:t> </a:t>
            </a:r>
            <a:r>
              <a:rPr lang="en-US" altLang="zh-CN" sz="3600" spc="-300" dirty="0" err="1" smtClean="0">
                <a:latin typeface="Times New Roman" panose="02020603050405020304" pitchFamily="18" charset="0"/>
                <a:cs typeface="Times New Roman" panose="02020603050405020304" pitchFamily="18" charset="0"/>
                <a:sym typeface="+mn-lt"/>
              </a:rPr>
              <a:t>thức</a:t>
            </a:r>
            <a:r>
              <a:rPr lang="en-US" altLang="zh-CN" sz="3600" spc="-300" dirty="0" smtClean="0">
                <a:latin typeface="Times New Roman" panose="02020603050405020304" pitchFamily="18" charset="0"/>
                <a:cs typeface="Times New Roman" panose="02020603050405020304" pitchFamily="18" charset="0"/>
                <a:sym typeface="+mn-lt"/>
              </a:rPr>
              <a:t> </a:t>
            </a:r>
            <a:r>
              <a:rPr lang="en-US" altLang="zh-CN" sz="3600" spc="-300" dirty="0" err="1" smtClean="0">
                <a:latin typeface="Times New Roman" panose="02020603050405020304" pitchFamily="18" charset="0"/>
                <a:cs typeface="Times New Roman" panose="02020603050405020304" pitchFamily="18" charset="0"/>
                <a:sym typeface="+mn-lt"/>
              </a:rPr>
              <a:t>có</a:t>
            </a:r>
            <a:r>
              <a:rPr lang="en-US" altLang="zh-CN" sz="3600" spc="-300" dirty="0" smtClean="0">
                <a:latin typeface="Times New Roman" panose="02020603050405020304" pitchFamily="18" charset="0"/>
                <a:cs typeface="Times New Roman" panose="02020603050405020304" pitchFamily="18" charset="0"/>
                <a:sym typeface="+mn-lt"/>
              </a:rPr>
              <a:t> </a:t>
            </a:r>
            <a:r>
              <a:rPr lang="en-US" altLang="zh-CN" sz="3600" spc="-300" dirty="0" err="1" smtClean="0">
                <a:latin typeface="Times New Roman" panose="02020603050405020304" pitchFamily="18" charset="0"/>
                <a:cs typeface="Times New Roman" panose="02020603050405020304" pitchFamily="18" charset="0"/>
                <a:sym typeface="+mn-lt"/>
              </a:rPr>
              <a:t>chứa</a:t>
            </a:r>
            <a:r>
              <a:rPr lang="en-US" altLang="zh-CN" sz="3600" spc="-300" dirty="0" smtClean="0">
                <a:latin typeface="Times New Roman" panose="02020603050405020304" pitchFamily="18" charset="0"/>
                <a:cs typeface="Times New Roman" panose="02020603050405020304" pitchFamily="18" charset="0"/>
                <a:sym typeface="+mn-lt"/>
              </a:rPr>
              <a:t> </a:t>
            </a:r>
            <a:r>
              <a:rPr lang="en-US" altLang="zh-CN" sz="3600" spc="-300" dirty="0" err="1" smtClean="0">
                <a:latin typeface="Times New Roman" panose="02020603050405020304" pitchFamily="18" charset="0"/>
                <a:cs typeface="Times New Roman" panose="02020603050405020304" pitchFamily="18" charset="0"/>
                <a:sym typeface="+mn-lt"/>
              </a:rPr>
              <a:t>hai</a:t>
            </a:r>
            <a:r>
              <a:rPr lang="en-US" altLang="zh-CN" sz="3600" spc="-300" dirty="0" smtClean="0">
                <a:latin typeface="Times New Roman" panose="02020603050405020304" pitchFamily="18" charset="0"/>
                <a:cs typeface="Times New Roman" panose="02020603050405020304" pitchFamily="18" charset="0"/>
                <a:sym typeface="+mn-lt"/>
              </a:rPr>
              <a:t> </a:t>
            </a:r>
            <a:r>
              <a:rPr lang="en-US" altLang="zh-CN" sz="3600" spc="-300" dirty="0" err="1" smtClean="0">
                <a:latin typeface="Times New Roman" panose="02020603050405020304" pitchFamily="18" charset="0"/>
                <a:cs typeface="Times New Roman" panose="02020603050405020304" pitchFamily="18" charset="0"/>
                <a:sym typeface="+mn-lt"/>
              </a:rPr>
              <a:t>chữ</a:t>
            </a:r>
            <a:r>
              <a:rPr lang="en-US" altLang="zh-CN" sz="3600" spc="-300" dirty="0" smtClean="0">
                <a:latin typeface="Times New Roman" panose="02020603050405020304" pitchFamily="18" charset="0"/>
                <a:cs typeface="Times New Roman" panose="02020603050405020304" pitchFamily="18" charset="0"/>
                <a:sym typeface="+mn-lt"/>
              </a:rPr>
              <a:t>.</a:t>
            </a:r>
          </a:p>
          <a:p>
            <a:pPr algn="l"/>
            <a:r>
              <a:rPr lang="en-US" altLang="zh-CN" sz="3600" spc="-300" dirty="0" smtClean="0">
                <a:latin typeface="Times New Roman" panose="02020603050405020304" pitchFamily="18" charset="0"/>
                <a:cs typeface="Times New Roman" panose="02020603050405020304" pitchFamily="18" charset="0"/>
                <a:sym typeface="+mn-lt"/>
              </a:rPr>
              <a:t> </a:t>
            </a:r>
            <a:r>
              <a:rPr lang="en-US" altLang="zh-CN" sz="3600" spc="-300" dirty="0" err="1" smtClean="0">
                <a:latin typeface="Times New Roman" panose="02020603050405020304" pitchFamily="18" charset="0"/>
                <a:cs typeface="Times New Roman" panose="02020603050405020304" pitchFamily="18" charset="0"/>
                <a:sym typeface="+mn-lt"/>
              </a:rPr>
              <a:t>Tính</a:t>
            </a:r>
            <a:r>
              <a:rPr lang="en-US" altLang="zh-CN" sz="3600" spc="-300" dirty="0" smtClean="0">
                <a:latin typeface="Times New Roman" panose="02020603050405020304" pitchFamily="18" charset="0"/>
                <a:cs typeface="Times New Roman" panose="02020603050405020304" pitchFamily="18" charset="0"/>
                <a:sym typeface="+mn-lt"/>
              </a:rPr>
              <a:t> </a:t>
            </a:r>
            <a:r>
              <a:rPr lang="en-US" altLang="zh-CN" sz="3600" spc="-300" dirty="0" err="1" smtClean="0">
                <a:latin typeface="Times New Roman" panose="02020603050405020304" pitchFamily="18" charset="0"/>
                <a:cs typeface="Times New Roman" panose="02020603050405020304" pitchFamily="18" charset="0"/>
                <a:sym typeface="+mn-lt"/>
              </a:rPr>
              <a:t>giá</a:t>
            </a:r>
            <a:r>
              <a:rPr lang="en-US" altLang="zh-CN" sz="3600" spc="-300" dirty="0" smtClean="0">
                <a:latin typeface="Times New Roman" panose="02020603050405020304" pitchFamily="18" charset="0"/>
                <a:cs typeface="Times New Roman" panose="02020603050405020304" pitchFamily="18" charset="0"/>
                <a:sym typeface="+mn-lt"/>
              </a:rPr>
              <a:t> </a:t>
            </a:r>
            <a:r>
              <a:rPr lang="en-US" altLang="zh-CN" sz="3600" spc="-300" dirty="0" err="1" smtClean="0">
                <a:latin typeface="Times New Roman" panose="02020603050405020304" pitchFamily="18" charset="0"/>
                <a:cs typeface="Times New Roman" panose="02020603050405020304" pitchFamily="18" charset="0"/>
                <a:sym typeface="+mn-lt"/>
              </a:rPr>
              <a:t>trị</a:t>
            </a:r>
            <a:r>
              <a:rPr lang="en-US" altLang="zh-CN" sz="3600" spc="-300" dirty="0" smtClean="0">
                <a:latin typeface="Times New Roman" panose="02020603050405020304" pitchFamily="18" charset="0"/>
                <a:cs typeface="Times New Roman" panose="02020603050405020304" pitchFamily="18" charset="0"/>
                <a:sym typeface="+mn-lt"/>
              </a:rPr>
              <a:t> </a:t>
            </a:r>
            <a:r>
              <a:rPr lang="en-US" altLang="zh-CN" sz="3600" spc="-300" dirty="0" err="1" smtClean="0">
                <a:latin typeface="Times New Roman" panose="02020603050405020304" pitchFamily="18" charset="0"/>
                <a:cs typeface="Times New Roman" panose="02020603050405020304" pitchFamily="18" charset="0"/>
                <a:sym typeface="+mn-lt"/>
              </a:rPr>
              <a:t>của</a:t>
            </a:r>
            <a:r>
              <a:rPr lang="en-US" altLang="zh-CN" sz="3600" spc="-300" dirty="0" smtClean="0">
                <a:latin typeface="Times New Roman" panose="02020603050405020304" pitchFamily="18" charset="0"/>
                <a:cs typeface="Times New Roman" panose="02020603050405020304" pitchFamily="18" charset="0"/>
                <a:sym typeface="+mn-lt"/>
              </a:rPr>
              <a:t> a – b </a:t>
            </a:r>
            <a:r>
              <a:rPr lang="en-US" altLang="zh-CN" sz="3600" spc="-300" dirty="0" err="1" smtClean="0">
                <a:latin typeface="Times New Roman" panose="02020603050405020304" pitchFamily="18" charset="0"/>
                <a:cs typeface="Times New Roman" panose="02020603050405020304" pitchFamily="18" charset="0"/>
                <a:sym typeface="+mn-lt"/>
              </a:rPr>
              <a:t>nếu</a:t>
            </a:r>
            <a:r>
              <a:rPr lang="en-US" altLang="zh-CN" sz="3600" spc="-300" dirty="0" smtClean="0">
                <a:latin typeface="Times New Roman" panose="02020603050405020304" pitchFamily="18" charset="0"/>
                <a:cs typeface="Times New Roman" panose="02020603050405020304" pitchFamily="18" charset="0"/>
                <a:sym typeface="+mn-lt"/>
              </a:rPr>
              <a:t>: </a:t>
            </a:r>
            <a:endParaRPr lang="zh-CN" altLang="en-US" sz="3600" spc="-300" dirty="0">
              <a:latin typeface="Times New Roman" panose="02020603050405020304" pitchFamily="18" charset="0"/>
              <a:cs typeface="Times New Roman" panose="02020603050405020304" pitchFamily="18" charset="0"/>
              <a:sym typeface="+mn-lt"/>
            </a:endParaRPr>
          </a:p>
        </p:txBody>
      </p:sp>
      <p:sp>
        <p:nvSpPr>
          <p:cNvPr id="3" name="Text Box 90"/>
          <p:cNvSpPr txBox="1">
            <a:spLocks noChangeArrowheads="1"/>
          </p:cNvSpPr>
          <p:nvPr/>
        </p:nvSpPr>
        <p:spPr bwMode="ltGray">
          <a:xfrm>
            <a:off x="0" y="1219200"/>
            <a:ext cx="11963400" cy="1200329"/>
          </a:xfrm>
          <a:prstGeom prst="rect">
            <a:avLst/>
          </a:prstGeom>
          <a:ln>
            <a:noFill/>
          </a:ln>
          <a:extLst>
            <a:ext uri="{AF507438-7753-43E0-B8FC-AC1667EBCBE1}">
              <a14:hiddenEffects xmlns:a14="http://schemas.microsoft.com/office/drawing/2010/main">
                <a:effectLst/>
              </a14:hiddenEffects>
            </a:ext>
          </a:extLst>
        </p:spPr>
        <p:txBody>
          <a:bodyPr wrap="square" numCol="1" fromWordArt="1">
            <a:spAutoFit/>
          </a:bodyPr>
          <a:lstStyle>
            <a:defPPr>
              <a:defRPr lang="en-US"/>
            </a:defPPr>
            <a:lvl1pPr>
              <a:defRPr sz="7200" kern="10" spc="0">
                <a:ln w="0">
                  <a:solidFill>
                    <a:srgbClr val="FFFFFF"/>
                  </a:solidFill>
                  <a:round/>
                </a:ln>
                <a:gradFill>
                  <a:gsLst>
                    <a:gs pos="84000">
                      <a:srgbClr val="1C76FF"/>
                    </a:gs>
                    <a:gs pos="59758">
                      <a:srgbClr val="FF3050"/>
                    </a:gs>
                    <a:gs pos="32000">
                      <a:srgbClr val="FFC000"/>
                    </a:gs>
                    <a:gs pos="0">
                      <a:srgbClr val="80C622"/>
                    </a:gs>
                    <a:gs pos="100000">
                      <a:srgbClr val="AA19FF"/>
                    </a:gs>
                  </a:gsLst>
                  <a:lin ang="0" scaled="1"/>
                </a:gradFill>
                <a:effectLst>
                  <a:outerShdw blurRad="139700" dist="38100" dir="8100000" algn="tr" rotWithShape="0">
                    <a:prstClr val="black">
                      <a:alpha val="62000"/>
                    </a:prstClr>
                  </a:outerShdw>
                </a:effectLst>
                <a:latin typeface="方正卡通简体" panose="03000509000000000000" pitchFamily="65" charset="-122"/>
                <a:ea typeface="方正卡通简体" panose="03000509000000000000" pitchFamily="65" charset="-122"/>
                <a:cs typeface="+mn-ea"/>
              </a:defRPr>
            </a:lvl1pPr>
          </a:lstStyle>
          <a:p>
            <a:pPr algn="l"/>
            <a:r>
              <a:rPr lang="en-US" altLang="zh-CN" sz="3600" spc="-300" dirty="0" smtClean="0">
                <a:solidFill>
                  <a:schemeClr val="bg1">
                    <a:lumMod val="10000"/>
                  </a:schemeClr>
                </a:solidFill>
                <a:latin typeface="Times New Roman" panose="02020603050405020304" pitchFamily="18" charset="0"/>
                <a:cs typeface="Times New Roman" panose="02020603050405020304" pitchFamily="18" charset="0"/>
                <a:sym typeface="+mn-lt"/>
              </a:rPr>
              <a:t>a) a = 32 </a:t>
            </a:r>
            <a:r>
              <a:rPr lang="en-US" altLang="zh-CN" sz="3600" spc="-3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altLang="zh-CN" sz="3600" spc="-300" dirty="0" smtClean="0">
                <a:solidFill>
                  <a:schemeClr val="bg1">
                    <a:lumMod val="10000"/>
                  </a:schemeClr>
                </a:solidFill>
                <a:latin typeface="Times New Roman" panose="02020603050405020304" pitchFamily="18" charset="0"/>
                <a:cs typeface="Times New Roman" panose="02020603050405020304" pitchFamily="18" charset="0"/>
                <a:sym typeface="+mn-lt"/>
              </a:rPr>
              <a:t> b = 20	b) a = 45 </a:t>
            </a:r>
            <a:r>
              <a:rPr lang="en-US" altLang="zh-CN" sz="3600" spc="-3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altLang="zh-CN" sz="3600" spc="-300" dirty="0" smtClean="0">
                <a:solidFill>
                  <a:schemeClr val="bg1">
                    <a:lumMod val="10000"/>
                  </a:schemeClr>
                </a:solidFill>
                <a:latin typeface="Times New Roman" panose="02020603050405020304" pitchFamily="18" charset="0"/>
                <a:cs typeface="Times New Roman" panose="02020603050405020304" pitchFamily="18" charset="0"/>
                <a:sym typeface="+mn-lt"/>
              </a:rPr>
              <a:t> b = 36 	c) a = 18cm </a:t>
            </a:r>
            <a:r>
              <a:rPr lang="en-US" altLang="zh-CN" sz="3600" spc="-3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altLang="zh-CN" sz="3600" spc="-300" dirty="0" smtClean="0">
                <a:solidFill>
                  <a:schemeClr val="bg1">
                    <a:lumMod val="10000"/>
                  </a:schemeClr>
                </a:solidFill>
                <a:latin typeface="Times New Roman" panose="02020603050405020304" pitchFamily="18" charset="0"/>
                <a:cs typeface="Times New Roman" panose="02020603050405020304" pitchFamily="18" charset="0"/>
                <a:sym typeface="+mn-lt"/>
              </a:rPr>
              <a:t> b = 10cm		</a:t>
            </a:r>
            <a:endParaRPr lang="zh-CN" altLang="en-US" sz="3600" spc="-300" dirty="0">
              <a:solidFill>
                <a:schemeClr val="bg1">
                  <a:lumMod val="10000"/>
                </a:schemeClr>
              </a:solidFill>
              <a:latin typeface="Times New Roman" panose="02020603050405020304" pitchFamily="18" charset="0"/>
              <a:cs typeface="Times New Roman" panose="02020603050405020304" pitchFamily="18" charset="0"/>
              <a:sym typeface="+mn-lt"/>
            </a:endParaRPr>
          </a:p>
        </p:txBody>
      </p:sp>
      <p:sp>
        <p:nvSpPr>
          <p:cNvPr id="4" name="Content Placeholder 2"/>
          <p:cNvSpPr txBox="1">
            <a:spLocks/>
          </p:cNvSpPr>
          <p:nvPr/>
        </p:nvSpPr>
        <p:spPr bwMode="auto">
          <a:xfrm>
            <a:off x="381000" y="1981200"/>
            <a:ext cx="82296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a) a = 32 </a:t>
            </a:r>
            <a:r>
              <a:rPr kumimoji="0" lang="en-US" altLang="en-US" sz="2600" b="1"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và</a:t>
            </a:r>
            <a:r>
              <a:rPr kumimoji="0" lang="en-US" altLang="en-US" sz="2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b = 20</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altLang="en-US" sz="2600" b="1" i="0" u="none" strike="noStrike" kern="1200" cap="none" spc="0" normalizeH="0" baseline="0" noProof="0" dirty="0" err="1" smtClean="0">
                <a:ln>
                  <a:noFill/>
                </a:ln>
                <a:solidFill>
                  <a:srgbClr val="CC3399"/>
                </a:solidFill>
                <a:effectLst/>
                <a:uLnTx/>
                <a:uFillTx/>
                <a:latin typeface="Times New Roman" panose="02020603050405020304" pitchFamily="18" charset="0"/>
                <a:ea typeface="+mn-ea"/>
                <a:cs typeface="Times New Roman" panose="02020603050405020304" pitchFamily="18" charset="0"/>
              </a:rPr>
              <a:t>Nếu</a:t>
            </a:r>
            <a:r>
              <a:rPr kumimoji="0" lang="en-US" altLang="en-US" sz="2600" b="1" i="0" u="none" strike="noStrike" kern="1200" cap="none" spc="0" normalizeH="0" baseline="0" noProof="0" dirty="0" smtClean="0">
                <a:ln>
                  <a:noFill/>
                </a:ln>
                <a:solidFill>
                  <a:srgbClr val="CC3399"/>
                </a:solidFill>
                <a:effectLst/>
                <a:uLnTx/>
                <a:uFillTx/>
                <a:latin typeface="Times New Roman" panose="02020603050405020304" pitchFamily="18" charset="0"/>
                <a:ea typeface="+mn-ea"/>
                <a:cs typeface="Times New Roman" panose="02020603050405020304" pitchFamily="18" charset="0"/>
              </a:rPr>
              <a:t> a = 32 </a:t>
            </a:r>
            <a:r>
              <a:rPr kumimoji="0" lang="en-US" altLang="en-US" sz="2600" b="1" i="0" u="none" strike="noStrike" kern="1200" cap="none" spc="0" normalizeH="0" baseline="0" noProof="0" dirty="0" err="1" smtClean="0">
                <a:ln>
                  <a:noFill/>
                </a:ln>
                <a:solidFill>
                  <a:srgbClr val="CC3399"/>
                </a:solidFill>
                <a:effectLst/>
                <a:uLnTx/>
                <a:uFillTx/>
                <a:latin typeface="Times New Roman" panose="02020603050405020304" pitchFamily="18" charset="0"/>
                <a:ea typeface="+mn-ea"/>
                <a:cs typeface="Times New Roman" panose="02020603050405020304" pitchFamily="18" charset="0"/>
              </a:rPr>
              <a:t>và</a:t>
            </a:r>
            <a:r>
              <a:rPr kumimoji="0" lang="en-US" altLang="en-US" sz="2600" b="1" i="0" u="none" strike="noStrike" kern="1200" cap="none" spc="0" normalizeH="0" baseline="0" noProof="0" dirty="0" smtClean="0">
                <a:ln>
                  <a:noFill/>
                </a:ln>
                <a:solidFill>
                  <a:srgbClr val="CC3399"/>
                </a:solidFill>
                <a:effectLst/>
                <a:uLnTx/>
                <a:uFillTx/>
                <a:latin typeface="Times New Roman" panose="02020603050405020304" pitchFamily="18" charset="0"/>
                <a:ea typeface="+mn-ea"/>
                <a:cs typeface="Times New Roman" panose="02020603050405020304" pitchFamily="18" charset="0"/>
              </a:rPr>
              <a:t> b = 20 </a:t>
            </a:r>
            <a:r>
              <a:rPr kumimoji="0" lang="en-US" altLang="en-US" sz="2600" b="1" i="0" u="none" strike="noStrike" kern="1200" cap="none" spc="0" normalizeH="0" baseline="0" noProof="0" dirty="0" err="1" smtClean="0">
                <a:ln>
                  <a:noFill/>
                </a:ln>
                <a:solidFill>
                  <a:srgbClr val="CC3399"/>
                </a:solidFill>
                <a:effectLst/>
                <a:uLnTx/>
                <a:uFillTx/>
                <a:latin typeface="Times New Roman" panose="02020603050405020304" pitchFamily="18" charset="0"/>
                <a:ea typeface="+mn-ea"/>
                <a:cs typeface="Times New Roman" panose="02020603050405020304" pitchFamily="18" charset="0"/>
              </a:rPr>
              <a:t>thì</a:t>
            </a:r>
            <a:r>
              <a:rPr kumimoji="0" lang="en-US" altLang="en-US" sz="2600" b="1" i="0" u="none" strike="noStrike" kern="1200" cap="none" spc="0" normalizeH="0" baseline="0" noProof="0" dirty="0" smtClean="0">
                <a:ln>
                  <a:noFill/>
                </a:ln>
                <a:solidFill>
                  <a:srgbClr val="CC3399"/>
                </a:solidFill>
                <a:effectLst/>
                <a:uLnTx/>
                <a:uFillTx/>
                <a:latin typeface="Times New Roman" panose="02020603050405020304" pitchFamily="18" charset="0"/>
                <a:ea typeface="+mn-ea"/>
                <a:cs typeface="Times New Roman" panose="02020603050405020304" pitchFamily="18" charset="0"/>
              </a:rPr>
              <a:t> a - b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US" altLang="en-US" sz="2600" dirty="0">
                <a:solidFill>
                  <a:srgbClr val="CC3399"/>
                </a:solidFill>
                <a:latin typeface="Times New Roman" panose="02020603050405020304" pitchFamily="18" charset="0"/>
                <a:cs typeface="Times New Roman" panose="02020603050405020304" pitchFamily="18" charset="0"/>
              </a:rPr>
              <a:t>	</a:t>
            </a:r>
            <a:r>
              <a:rPr lang="en-US" altLang="en-US" sz="2600" dirty="0" smtClean="0">
                <a:solidFill>
                  <a:srgbClr val="CC3399"/>
                </a:solidFill>
                <a:latin typeface="Times New Roman" panose="02020603050405020304" pitchFamily="18" charset="0"/>
                <a:cs typeface="Times New Roman" panose="02020603050405020304" pitchFamily="18" charset="0"/>
              </a:rPr>
              <a:t>		</a:t>
            </a:r>
            <a:r>
              <a:rPr lang="en-US" altLang="en-US" sz="2600" dirty="0">
                <a:solidFill>
                  <a:srgbClr val="CC3399"/>
                </a:solidFill>
                <a:latin typeface="Times New Roman" panose="02020603050405020304" pitchFamily="18" charset="0"/>
                <a:cs typeface="Times New Roman" panose="02020603050405020304" pitchFamily="18" charset="0"/>
              </a:rPr>
              <a:t> </a:t>
            </a:r>
            <a:r>
              <a:rPr lang="en-US" altLang="en-US" sz="2600" dirty="0" smtClean="0">
                <a:solidFill>
                  <a:srgbClr val="CC3399"/>
                </a:solidFill>
                <a:latin typeface="Times New Roman" panose="02020603050405020304" pitchFamily="18" charset="0"/>
                <a:cs typeface="Times New Roman" panose="02020603050405020304" pitchFamily="18" charset="0"/>
              </a:rPr>
              <a:t>    </a:t>
            </a:r>
            <a:r>
              <a:rPr kumimoji="0" lang="en-US" altLang="en-US" sz="2600" b="1" i="0" u="none" strike="noStrike" kern="1200" cap="none" spc="0" normalizeH="0" baseline="0" noProof="0" dirty="0" smtClean="0">
                <a:ln>
                  <a:noFill/>
                </a:ln>
                <a:solidFill>
                  <a:srgbClr val="CC3399"/>
                </a:solidFill>
                <a:effectLst/>
                <a:uLnTx/>
                <a:uFillTx/>
                <a:latin typeface="Times New Roman" panose="02020603050405020304" pitchFamily="18" charset="0"/>
                <a:ea typeface="+mn-ea"/>
                <a:cs typeface="Times New Roman" panose="02020603050405020304" pitchFamily="18" charset="0"/>
              </a:rPr>
              <a:t>= 32 - 20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US" altLang="en-US" sz="2600" dirty="0">
                <a:solidFill>
                  <a:srgbClr val="CC3399"/>
                </a:solidFill>
                <a:latin typeface="Times New Roman" panose="02020603050405020304" pitchFamily="18" charset="0"/>
                <a:cs typeface="Times New Roman" panose="02020603050405020304" pitchFamily="18" charset="0"/>
              </a:rPr>
              <a:t>	</a:t>
            </a:r>
            <a:r>
              <a:rPr lang="en-US" altLang="en-US" sz="2600" dirty="0" smtClean="0">
                <a:solidFill>
                  <a:srgbClr val="CC3399"/>
                </a:solidFill>
                <a:latin typeface="Times New Roman" panose="02020603050405020304" pitchFamily="18" charset="0"/>
                <a:cs typeface="Times New Roman" panose="02020603050405020304" pitchFamily="18" charset="0"/>
              </a:rPr>
              <a:t>		</a:t>
            </a:r>
            <a:r>
              <a:rPr lang="en-US" altLang="en-US" sz="2600" dirty="0">
                <a:solidFill>
                  <a:srgbClr val="CC3399"/>
                </a:solidFill>
                <a:latin typeface="Times New Roman" panose="02020603050405020304" pitchFamily="18" charset="0"/>
                <a:cs typeface="Times New Roman" panose="02020603050405020304" pitchFamily="18" charset="0"/>
              </a:rPr>
              <a:t> </a:t>
            </a:r>
            <a:r>
              <a:rPr lang="en-US" altLang="en-US" sz="2600" dirty="0" smtClean="0">
                <a:solidFill>
                  <a:srgbClr val="CC3399"/>
                </a:solidFill>
                <a:latin typeface="Times New Roman" panose="02020603050405020304" pitchFamily="18" charset="0"/>
                <a:cs typeface="Times New Roman" panose="02020603050405020304" pitchFamily="18" charset="0"/>
              </a:rPr>
              <a:t>    </a:t>
            </a:r>
            <a:r>
              <a:rPr kumimoji="0" lang="en-US" altLang="en-US" sz="2600" b="1" i="0" u="none" strike="noStrike" kern="1200" cap="none" spc="0" normalizeH="0" baseline="0" noProof="0" dirty="0" smtClean="0">
                <a:ln>
                  <a:noFill/>
                </a:ln>
                <a:solidFill>
                  <a:srgbClr val="CC3399"/>
                </a:solidFill>
                <a:effectLst/>
                <a:uLnTx/>
                <a:uFillTx/>
                <a:latin typeface="Times New Roman" panose="02020603050405020304" pitchFamily="18" charset="0"/>
                <a:ea typeface="+mn-ea"/>
                <a:cs typeface="Times New Roman" panose="02020603050405020304" pitchFamily="18" charset="0"/>
              </a:rPr>
              <a:t>= 12</a:t>
            </a: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endParaRPr kumimoji="0" lang="en-US" altLang="en-US" sz="2600" b="1" i="0" u="none" strike="noStrike" kern="1200" cap="none" spc="0" normalizeH="0" baseline="0" noProof="0" dirty="0" smtClean="0">
              <a:ln>
                <a:noFill/>
              </a:ln>
              <a:solidFill>
                <a:srgbClr val="CC339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altLang="en-US" sz="2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a:spLocks noChangeArrowheads="1"/>
          </p:cNvSpPr>
          <p:nvPr/>
        </p:nvSpPr>
        <p:spPr bwMode="auto">
          <a:xfrm>
            <a:off x="381000" y="3886200"/>
            <a:ext cx="82772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800" dirty="0" smtClean="0">
                <a:solidFill>
                  <a:prstClr val="black"/>
                </a:solidFill>
                <a:latin typeface="Times New Roman" panose="02020603050405020304" pitchFamily="18" charset="0"/>
                <a:ea typeface="+mn-ea"/>
                <a:cs typeface="Times New Roman" panose="02020603050405020304" pitchFamily="18" charset="0"/>
              </a:rPr>
              <a:t>b) c = 45 </a:t>
            </a:r>
            <a:r>
              <a:rPr lang="en-US" altLang="en-US" sz="2800" dirty="0" err="1" smtClean="0">
                <a:solidFill>
                  <a:prstClr val="black"/>
                </a:solidFill>
                <a:latin typeface="Times New Roman" panose="02020603050405020304" pitchFamily="18" charset="0"/>
                <a:ea typeface="+mn-ea"/>
                <a:cs typeface="Times New Roman" panose="02020603050405020304" pitchFamily="18" charset="0"/>
              </a:rPr>
              <a:t>và</a:t>
            </a:r>
            <a:r>
              <a:rPr lang="en-US" altLang="en-US" sz="2800" dirty="0" smtClean="0">
                <a:solidFill>
                  <a:prstClr val="black"/>
                </a:solidFill>
                <a:latin typeface="Times New Roman" panose="02020603050405020304" pitchFamily="18" charset="0"/>
                <a:ea typeface="+mn-ea"/>
                <a:cs typeface="Times New Roman" panose="02020603050405020304" pitchFamily="18" charset="0"/>
              </a:rPr>
              <a:t> b = 36</a:t>
            </a:r>
          </a:p>
          <a:p>
            <a:pPr algn="just"/>
            <a:r>
              <a:rPr lang="en-US" altLang="en-US" sz="2800" dirty="0" smtClean="0">
                <a:solidFill>
                  <a:prstClr val="black"/>
                </a:solidFill>
                <a:latin typeface="Times New Roman" panose="02020603050405020304" pitchFamily="18" charset="0"/>
                <a:ea typeface="+mn-ea"/>
                <a:cs typeface="Times New Roman" panose="02020603050405020304" pitchFamily="18" charset="0"/>
              </a:rPr>
              <a:t> </a:t>
            </a:r>
            <a:r>
              <a:rPr lang="en-US" altLang="en-US" sz="2800" dirty="0" err="1" smtClean="0">
                <a:solidFill>
                  <a:srgbClr val="CC3399"/>
                </a:solidFill>
                <a:latin typeface="Times New Roman" panose="02020603050405020304" pitchFamily="18" charset="0"/>
                <a:ea typeface="+mn-ea"/>
                <a:cs typeface="Times New Roman" panose="02020603050405020304" pitchFamily="18" charset="0"/>
              </a:rPr>
              <a:t>Nếu</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a = 45 </a:t>
            </a:r>
            <a:r>
              <a:rPr lang="en-US" altLang="en-US" sz="2800" dirty="0" err="1" smtClean="0">
                <a:solidFill>
                  <a:srgbClr val="CC3399"/>
                </a:solidFill>
                <a:latin typeface="Times New Roman" panose="02020603050405020304" pitchFamily="18" charset="0"/>
                <a:ea typeface="+mn-ea"/>
                <a:cs typeface="Times New Roman" panose="02020603050405020304" pitchFamily="18" charset="0"/>
              </a:rPr>
              <a:t>và</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b = 36 </a:t>
            </a:r>
            <a:r>
              <a:rPr lang="en-US" altLang="en-US" sz="2800" dirty="0" err="1" smtClean="0">
                <a:solidFill>
                  <a:srgbClr val="CC3399"/>
                </a:solidFill>
                <a:latin typeface="Times New Roman" panose="02020603050405020304" pitchFamily="18" charset="0"/>
                <a:ea typeface="+mn-ea"/>
                <a:cs typeface="Times New Roman" panose="02020603050405020304" pitchFamily="18" charset="0"/>
              </a:rPr>
              <a:t>thì</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a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b </a:t>
            </a:r>
            <a:endParaRPr lang="en-US" altLang="en-US" sz="2800" dirty="0" smtClean="0">
              <a:solidFill>
                <a:srgbClr val="CC3399"/>
              </a:solidFill>
              <a:latin typeface="Times New Roman" panose="02020603050405020304" pitchFamily="18" charset="0"/>
              <a:ea typeface="+mn-ea"/>
              <a:cs typeface="Times New Roman" panose="02020603050405020304" pitchFamily="18" charset="0"/>
            </a:endParaRPr>
          </a:p>
          <a:p>
            <a:pPr algn="just"/>
            <a:r>
              <a:rPr lang="en-US" altLang="en-US" sz="2800" dirty="0">
                <a:solidFill>
                  <a:srgbClr val="CC3399"/>
                </a:solidFill>
                <a:latin typeface="Times New Roman" panose="02020603050405020304" pitchFamily="18" charset="0"/>
                <a:ea typeface="+mn-ea"/>
                <a:cs typeface="Times New Roman" panose="02020603050405020304" pitchFamily="18" charset="0"/>
              </a:rPr>
              <a:t>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45 - 36 </a:t>
            </a:r>
            <a:endParaRPr lang="en-US" altLang="en-US" sz="2800" dirty="0" smtClean="0">
              <a:solidFill>
                <a:srgbClr val="CC3399"/>
              </a:solidFill>
              <a:latin typeface="Times New Roman" panose="02020603050405020304" pitchFamily="18" charset="0"/>
              <a:ea typeface="+mn-ea"/>
              <a:cs typeface="Times New Roman" panose="02020603050405020304" pitchFamily="18" charset="0"/>
            </a:endParaRPr>
          </a:p>
          <a:p>
            <a:pPr algn="just"/>
            <a:r>
              <a:rPr lang="en-US" altLang="en-US" sz="2800" dirty="0">
                <a:solidFill>
                  <a:srgbClr val="CC3399"/>
                </a:solidFill>
                <a:latin typeface="Times New Roman" panose="02020603050405020304" pitchFamily="18" charset="0"/>
                <a:ea typeface="+mn-ea"/>
                <a:cs typeface="Times New Roman" panose="02020603050405020304" pitchFamily="18" charset="0"/>
              </a:rPr>
              <a:t>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		       = </a:t>
            </a:r>
            <a:r>
              <a:rPr lang="en-US" altLang="en-US" sz="2800" dirty="0" smtClean="0">
                <a:solidFill>
                  <a:srgbClr val="CC3399"/>
                </a:solidFill>
                <a:latin typeface="Times New Roman" panose="02020603050405020304" pitchFamily="18" charset="0"/>
                <a:ea typeface="+mn-ea"/>
                <a:cs typeface="Times New Roman" panose="02020603050405020304" pitchFamily="18" charset="0"/>
              </a:rPr>
              <a:t>9</a:t>
            </a:r>
          </a:p>
        </p:txBody>
      </p:sp>
      <p:sp>
        <p:nvSpPr>
          <p:cNvPr id="6" name="Content Placeholder 2"/>
          <p:cNvSpPr txBox="1">
            <a:spLocks/>
          </p:cNvSpPr>
          <p:nvPr/>
        </p:nvSpPr>
        <p:spPr bwMode="auto">
          <a:xfrm>
            <a:off x="5181600" y="1981200"/>
            <a:ext cx="6857999"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r>
              <a:rPr lang="en-US" altLang="en-US" sz="2600" dirty="0">
                <a:solidFill>
                  <a:sysClr val="windowText" lastClr="000000"/>
                </a:solidFill>
                <a:latin typeface="Times New Roman" panose="02020603050405020304" pitchFamily="18" charset="0"/>
                <a:cs typeface="Times New Roman" panose="02020603050405020304" pitchFamily="18" charset="0"/>
              </a:rPr>
              <a:t>c</a:t>
            </a:r>
            <a:r>
              <a:rPr kumimoji="0" lang="en-US" altLang="en-US" sz="2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 = 18cm </a:t>
            </a:r>
            <a:r>
              <a:rPr kumimoji="0" lang="en-US" altLang="en-US" sz="2600" b="1"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và</a:t>
            </a:r>
            <a:r>
              <a:rPr kumimoji="0" lang="en-US" altLang="en-US" sz="2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b = 10cm</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altLang="en-US" sz="2600" b="1" i="0" u="none" strike="noStrike" kern="1200" cap="none" spc="0" normalizeH="0" baseline="0" noProof="0" dirty="0" err="1" smtClean="0">
                <a:ln>
                  <a:noFill/>
                </a:ln>
                <a:solidFill>
                  <a:srgbClr val="CC3399"/>
                </a:solidFill>
                <a:effectLst/>
                <a:uLnTx/>
                <a:uFillTx/>
                <a:latin typeface="Times New Roman" panose="02020603050405020304" pitchFamily="18" charset="0"/>
                <a:ea typeface="+mn-ea"/>
                <a:cs typeface="Times New Roman" panose="02020603050405020304" pitchFamily="18" charset="0"/>
              </a:rPr>
              <a:t>Nếu</a:t>
            </a:r>
            <a:r>
              <a:rPr kumimoji="0" lang="en-US" altLang="en-US" sz="2600" b="1" i="0" u="none" strike="noStrike" kern="1200" cap="none" spc="0" normalizeH="0" baseline="0" noProof="0" dirty="0" smtClean="0">
                <a:ln>
                  <a:noFill/>
                </a:ln>
                <a:solidFill>
                  <a:srgbClr val="CC3399"/>
                </a:solidFill>
                <a:effectLst/>
                <a:uLnTx/>
                <a:uFillTx/>
                <a:latin typeface="Times New Roman" panose="02020603050405020304" pitchFamily="18" charset="0"/>
                <a:ea typeface="+mn-ea"/>
                <a:cs typeface="Times New Roman" panose="02020603050405020304" pitchFamily="18" charset="0"/>
              </a:rPr>
              <a:t> a = 18cm </a:t>
            </a:r>
            <a:r>
              <a:rPr kumimoji="0" lang="en-US" altLang="en-US" sz="2600" b="1" i="0" u="none" strike="noStrike" kern="1200" cap="none" spc="0" normalizeH="0" baseline="0" noProof="0" dirty="0" err="1" smtClean="0">
                <a:ln>
                  <a:noFill/>
                </a:ln>
                <a:solidFill>
                  <a:srgbClr val="CC3399"/>
                </a:solidFill>
                <a:effectLst/>
                <a:uLnTx/>
                <a:uFillTx/>
                <a:latin typeface="Times New Roman" panose="02020603050405020304" pitchFamily="18" charset="0"/>
                <a:ea typeface="+mn-ea"/>
                <a:cs typeface="Times New Roman" panose="02020603050405020304" pitchFamily="18" charset="0"/>
              </a:rPr>
              <a:t>và</a:t>
            </a:r>
            <a:r>
              <a:rPr kumimoji="0" lang="en-US" altLang="en-US" sz="2600" b="1" i="0" u="none" strike="noStrike" kern="1200" cap="none" spc="0" normalizeH="0" baseline="0" noProof="0" dirty="0" smtClean="0">
                <a:ln>
                  <a:noFill/>
                </a:ln>
                <a:solidFill>
                  <a:srgbClr val="CC3399"/>
                </a:solidFill>
                <a:effectLst/>
                <a:uLnTx/>
                <a:uFillTx/>
                <a:latin typeface="Times New Roman" panose="02020603050405020304" pitchFamily="18" charset="0"/>
                <a:ea typeface="+mn-ea"/>
                <a:cs typeface="Times New Roman" panose="02020603050405020304" pitchFamily="18" charset="0"/>
              </a:rPr>
              <a:t> b = 10cm </a:t>
            </a:r>
            <a:r>
              <a:rPr kumimoji="0" lang="en-US" altLang="en-US" sz="2600" b="1" i="0" u="none" strike="noStrike" kern="1200" cap="none" spc="0" normalizeH="0" baseline="0" noProof="0" dirty="0" err="1" smtClean="0">
                <a:ln>
                  <a:noFill/>
                </a:ln>
                <a:solidFill>
                  <a:srgbClr val="CC3399"/>
                </a:solidFill>
                <a:effectLst/>
                <a:uLnTx/>
                <a:uFillTx/>
                <a:latin typeface="Times New Roman" panose="02020603050405020304" pitchFamily="18" charset="0"/>
                <a:ea typeface="+mn-ea"/>
                <a:cs typeface="Times New Roman" panose="02020603050405020304" pitchFamily="18" charset="0"/>
              </a:rPr>
              <a:t>thì</a:t>
            </a:r>
            <a:r>
              <a:rPr kumimoji="0" lang="en-US" altLang="en-US" sz="2600" b="1" i="0" u="none" strike="noStrike" kern="1200" cap="none" spc="0" normalizeH="0" baseline="0" noProof="0" dirty="0" smtClean="0">
                <a:ln>
                  <a:noFill/>
                </a:ln>
                <a:solidFill>
                  <a:srgbClr val="CC3399"/>
                </a:solidFill>
                <a:effectLst/>
                <a:uLnTx/>
                <a:uFillTx/>
                <a:latin typeface="Times New Roman" panose="02020603050405020304" pitchFamily="18" charset="0"/>
                <a:ea typeface="+mn-ea"/>
                <a:cs typeface="Times New Roman" panose="02020603050405020304" pitchFamily="18" charset="0"/>
              </a:rPr>
              <a:t> a - b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US" altLang="en-US" sz="2600" dirty="0">
                <a:solidFill>
                  <a:srgbClr val="CC3399"/>
                </a:solidFill>
                <a:latin typeface="Times New Roman" panose="02020603050405020304" pitchFamily="18" charset="0"/>
                <a:cs typeface="Times New Roman" panose="02020603050405020304" pitchFamily="18" charset="0"/>
              </a:rPr>
              <a:t>	</a:t>
            </a:r>
            <a:r>
              <a:rPr lang="en-US" altLang="en-US" sz="2600" dirty="0" smtClean="0">
                <a:solidFill>
                  <a:srgbClr val="CC3399"/>
                </a:solidFill>
                <a:latin typeface="Times New Roman" panose="02020603050405020304" pitchFamily="18" charset="0"/>
                <a:cs typeface="Times New Roman" panose="02020603050405020304" pitchFamily="18" charset="0"/>
              </a:rPr>
              <a:t>		</a:t>
            </a:r>
            <a:r>
              <a:rPr lang="en-US" altLang="en-US" sz="2600" dirty="0">
                <a:solidFill>
                  <a:srgbClr val="CC3399"/>
                </a:solidFill>
                <a:latin typeface="Times New Roman" panose="02020603050405020304" pitchFamily="18" charset="0"/>
                <a:cs typeface="Times New Roman" panose="02020603050405020304" pitchFamily="18" charset="0"/>
              </a:rPr>
              <a:t> </a:t>
            </a:r>
            <a:r>
              <a:rPr lang="en-US" altLang="en-US" sz="2600" dirty="0" smtClean="0">
                <a:solidFill>
                  <a:srgbClr val="CC3399"/>
                </a:solidFill>
                <a:latin typeface="Times New Roman" panose="02020603050405020304" pitchFamily="18" charset="0"/>
                <a:cs typeface="Times New Roman" panose="02020603050405020304" pitchFamily="18" charset="0"/>
              </a:rPr>
              <a:t>    	</a:t>
            </a:r>
            <a:r>
              <a:rPr kumimoji="0" lang="en-US" altLang="en-US" sz="2600" b="1" i="0" u="none" strike="noStrike" kern="1200" cap="none" spc="0" normalizeH="0" baseline="0" noProof="0" dirty="0" smtClean="0">
                <a:ln>
                  <a:noFill/>
                </a:ln>
                <a:solidFill>
                  <a:srgbClr val="CC3399"/>
                </a:solidFill>
                <a:effectLst/>
                <a:uLnTx/>
                <a:uFillTx/>
                <a:latin typeface="Times New Roman" panose="02020603050405020304" pitchFamily="18" charset="0"/>
                <a:ea typeface="+mn-ea"/>
                <a:cs typeface="Times New Roman" panose="02020603050405020304" pitchFamily="18" charset="0"/>
              </a:rPr>
              <a:t>= 18cm – 10cm</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US" altLang="en-US" sz="2600" dirty="0">
                <a:solidFill>
                  <a:srgbClr val="CC3399"/>
                </a:solidFill>
                <a:latin typeface="Times New Roman" panose="02020603050405020304" pitchFamily="18" charset="0"/>
                <a:cs typeface="Times New Roman" panose="02020603050405020304" pitchFamily="18" charset="0"/>
              </a:rPr>
              <a:t>	</a:t>
            </a:r>
            <a:r>
              <a:rPr lang="en-US" altLang="en-US" sz="2600" dirty="0" smtClean="0">
                <a:solidFill>
                  <a:srgbClr val="CC3399"/>
                </a:solidFill>
                <a:latin typeface="Times New Roman" panose="02020603050405020304" pitchFamily="18" charset="0"/>
                <a:cs typeface="Times New Roman" panose="02020603050405020304" pitchFamily="18" charset="0"/>
              </a:rPr>
              <a:t>		</a:t>
            </a:r>
            <a:r>
              <a:rPr lang="en-US" altLang="en-US" sz="2600" dirty="0">
                <a:solidFill>
                  <a:srgbClr val="CC3399"/>
                </a:solidFill>
                <a:latin typeface="Times New Roman" panose="02020603050405020304" pitchFamily="18" charset="0"/>
                <a:cs typeface="Times New Roman" panose="02020603050405020304" pitchFamily="18" charset="0"/>
              </a:rPr>
              <a:t> </a:t>
            </a:r>
            <a:r>
              <a:rPr lang="en-US" altLang="en-US" sz="2600" dirty="0" smtClean="0">
                <a:solidFill>
                  <a:srgbClr val="CC3399"/>
                </a:solidFill>
                <a:latin typeface="Times New Roman" panose="02020603050405020304" pitchFamily="18" charset="0"/>
                <a:cs typeface="Times New Roman" panose="02020603050405020304" pitchFamily="18" charset="0"/>
              </a:rPr>
              <a:t>    	</a:t>
            </a:r>
            <a:r>
              <a:rPr kumimoji="0" lang="en-US" altLang="en-US" sz="2600" b="1" i="0" u="none" strike="noStrike" kern="1200" cap="none" spc="0" normalizeH="0" baseline="0" noProof="0" dirty="0" smtClean="0">
                <a:ln>
                  <a:noFill/>
                </a:ln>
                <a:solidFill>
                  <a:srgbClr val="CC3399"/>
                </a:solidFill>
                <a:effectLst/>
                <a:uLnTx/>
                <a:uFillTx/>
                <a:latin typeface="Times New Roman" panose="02020603050405020304" pitchFamily="18" charset="0"/>
                <a:ea typeface="+mn-ea"/>
                <a:cs typeface="Times New Roman" panose="02020603050405020304" pitchFamily="18" charset="0"/>
              </a:rPr>
              <a:t>= 8cm</a:t>
            </a: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endParaRPr kumimoji="0" lang="en-US" altLang="en-US" sz="2600" b="1" i="0" u="none" strike="noStrike" kern="1200" cap="none" spc="0" normalizeH="0" baseline="0" noProof="0" dirty="0" smtClean="0">
              <a:ln>
                <a:noFill/>
              </a:ln>
              <a:solidFill>
                <a:srgbClr val="CC3399"/>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altLang="en-US" sz="2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205104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par>
                                <p:cTn id="8" presetID="16" presetClass="entr" presetSubtype="21" fill="hold" grpId="0" nodeType="withEffect">
                                  <p:stCondLst>
                                    <p:cond delay="0"/>
                                  </p:stCondLst>
                                  <p:iterate type="lt">
                                    <p:tmPct val="0"/>
                                  </p:iterate>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7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additive="base">
                                        <p:cTn id="4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additive="base">
                                        <p:cTn id="5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 calcmode="lin" valueType="num">
                                      <p:cBhvr additive="base">
                                        <p:cTn id="5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additive="base">
                                        <p:cTn id="6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33400"/>
            <a:ext cx="9982200" cy="1569660"/>
          </a:xfrm>
          <a:prstGeom prst="rect">
            <a:avLst/>
          </a:prstGeom>
          <a:noFill/>
        </p:spPr>
        <p:txBody>
          <a:bodyPr wrap="square" rtlCol="0">
            <a:spAutoFit/>
          </a:bodyPr>
          <a:lstStyle/>
          <a:p>
            <a:r>
              <a:rPr lang="en-US" sz="3200" i="1" dirty="0" smtClean="0">
                <a:latin typeface="Times New Roman" panose="02020603050405020304" pitchFamily="18" charset="0"/>
                <a:cs typeface="Times New Roman" panose="02020603050405020304" pitchFamily="18" charset="0"/>
              </a:rPr>
              <a:t>Bài 3: a x b </a:t>
            </a:r>
            <a:r>
              <a:rPr lang="en-US" sz="3200" i="1" dirty="0" err="1" smtClean="0">
                <a:latin typeface="Times New Roman" panose="02020603050405020304" pitchFamily="18" charset="0"/>
                <a:cs typeface="Times New Roman" panose="02020603050405020304" pitchFamily="18" charset="0"/>
              </a:rPr>
              <a:t>và</a:t>
            </a:r>
            <a:r>
              <a:rPr lang="en-US" sz="3200" i="1" dirty="0" smtClean="0">
                <a:latin typeface="Times New Roman" panose="02020603050405020304" pitchFamily="18" charset="0"/>
                <a:cs typeface="Times New Roman" panose="02020603050405020304" pitchFamily="18" charset="0"/>
              </a:rPr>
              <a:t> a : b </a:t>
            </a:r>
            <a:r>
              <a:rPr lang="en-US" sz="3200" i="1" dirty="0" err="1" smtClean="0">
                <a:latin typeface="Times New Roman" panose="02020603050405020304" pitchFamily="18" charset="0"/>
                <a:cs typeface="Times New Roman" panose="02020603050405020304" pitchFamily="18" charset="0"/>
              </a:rPr>
              <a:t>là</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các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biểu</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thức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có</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chứa</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hai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chữ</a:t>
            </a:r>
            <a:r>
              <a:rPr lang="en-US" sz="3200" i="1" dirty="0" smtClean="0">
                <a:latin typeface="Times New Roman" panose="02020603050405020304" pitchFamily="18" charset="0"/>
                <a:cs typeface="Times New Roman" panose="02020603050405020304" pitchFamily="18" charset="0"/>
              </a:rPr>
              <a:t>.</a:t>
            </a:r>
          </a:p>
          <a:p>
            <a:r>
              <a:rPr lang="en-US" sz="3200" i="1" dirty="0" err="1" smtClean="0">
                <a:latin typeface="Times New Roman" panose="02020603050405020304" pitchFamily="18" charset="0"/>
                <a:cs typeface="Times New Roman" panose="02020603050405020304" pitchFamily="18" charset="0"/>
              </a:rPr>
              <a:t>Viết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giá</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trị</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của</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biểu</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thức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vào</a:t>
            </a:r>
            <a:r>
              <a:rPr lang="en-US" sz="3200" i="1" dirty="0" smtClean="0">
                <a:latin typeface="Times New Roman" panose="02020603050405020304" pitchFamily="18" charset="0"/>
                <a:cs typeface="Times New Roman" panose="02020603050405020304" pitchFamily="18" charset="0"/>
              </a:rPr>
              <a:t> ô </a:t>
            </a:r>
            <a:r>
              <a:rPr lang="en-US" sz="3200" i="1" dirty="0" err="1" smtClean="0">
                <a:latin typeface="Times New Roman" panose="02020603050405020304" pitchFamily="18" charset="0"/>
                <a:cs typeface="Times New Roman" panose="02020603050405020304" pitchFamily="18" charset="0"/>
              </a:rPr>
              <a:t>trống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theo</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mẫu</a:t>
            </a:r>
            <a:r>
              <a:rPr lang="en-US" sz="3200" i="1" dirty="0" smtClean="0">
                <a:latin typeface="Times New Roman" panose="02020603050405020304" pitchFamily="18" charset="0"/>
                <a:cs typeface="Times New Roman" panose="02020603050405020304" pitchFamily="18" charset="0"/>
              </a:rPr>
              <a:t>:</a:t>
            </a:r>
          </a:p>
          <a:p>
            <a:endParaRPr lang="en-US" sz="3200" i="1"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10705866"/>
              </p:ext>
            </p:extLst>
          </p:nvPr>
        </p:nvGraphicFramePr>
        <p:xfrm>
          <a:off x="2136541" y="2362200"/>
          <a:ext cx="8128000" cy="231648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312878430"/>
                    </a:ext>
                  </a:extLst>
                </a:gridCol>
                <a:gridCol w="1625600">
                  <a:extLst>
                    <a:ext uri="{9D8B030D-6E8A-4147-A177-3AD203B41FA5}">
                      <a16:colId xmlns:a16="http://schemas.microsoft.com/office/drawing/2014/main" val="471376842"/>
                    </a:ext>
                  </a:extLst>
                </a:gridCol>
                <a:gridCol w="1625600">
                  <a:extLst>
                    <a:ext uri="{9D8B030D-6E8A-4147-A177-3AD203B41FA5}">
                      <a16:colId xmlns:a16="http://schemas.microsoft.com/office/drawing/2014/main" val="2151453572"/>
                    </a:ext>
                  </a:extLst>
                </a:gridCol>
                <a:gridCol w="1625600">
                  <a:extLst>
                    <a:ext uri="{9D8B030D-6E8A-4147-A177-3AD203B41FA5}">
                      <a16:colId xmlns:a16="http://schemas.microsoft.com/office/drawing/2014/main" val="926669674"/>
                    </a:ext>
                  </a:extLst>
                </a:gridCol>
                <a:gridCol w="1625600">
                  <a:extLst>
                    <a:ext uri="{9D8B030D-6E8A-4147-A177-3AD203B41FA5}">
                      <a16:colId xmlns:a16="http://schemas.microsoft.com/office/drawing/2014/main" val="707583005"/>
                    </a:ext>
                  </a:extLst>
                </a:gridCol>
              </a:tblGrid>
              <a:tr h="370840">
                <a:tc>
                  <a:txBody>
                    <a:bodyPr/>
                    <a:lstStyle/>
                    <a:p>
                      <a:pPr algn="ctr"/>
                      <a:r>
                        <a:rPr lang="en-US" sz="3200" dirty="0" smtClean="0">
                          <a:latin typeface="Times New Roman" panose="02020603050405020304" pitchFamily="18" charset="0"/>
                          <a:cs typeface="Times New Roman" panose="02020603050405020304" pitchFamily="18" charset="0"/>
                        </a:rPr>
                        <a:t>a</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12</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28</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60</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70</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25041048"/>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b</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4</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6</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10</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73472210"/>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a x b</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36</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2149306"/>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a : b</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4</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tc>
                  <a:txBody>
                    <a:bodyPr/>
                    <a:lstStyle/>
                    <a:p>
                      <a:pPr algn="ctr"/>
                      <a:endParaRPr lang="en-US" sz="3200">
                        <a:latin typeface="Times New Roman" panose="02020603050405020304" pitchFamily="18" charset="0"/>
                        <a:cs typeface="Times New Roman" panose="02020603050405020304" pitchFamily="18" charset="0"/>
                      </a:endParaRPr>
                    </a:p>
                  </a:txBody>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9194652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7141158"/>
              </p:ext>
            </p:extLst>
          </p:nvPr>
        </p:nvGraphicFramePr>
        <p:xfrm>
          <a:off x="2130926" y="2362200"/>
          <a:ext cx="8128000" cy="231648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3312878430"/>
                    </a:ext>
                  </a:extLst>
                </a:gridCol>
                <a:gridCol w="1625600">
                  <a:extLst>
                    <a:ext uri="{9D8B030D-6E8A-4147-A177-3AD203B41FA5}">
                      <a16:colId xmlns:a16="http://schemas.microsoft.com/office/drawing/2014/main" val="471376842"/>
                    </a:ext>
                  </a:extLst>
                </a:gridCol>
                <a:gridCol w="1625600">
                  <a:extLst>
                    <a:ext uri="{9D8B030D-6E8A-4147-A177-3AD203B41FA5}">
                      <a16:colId xmlns:a16="http://schemas.microsoft.com/office/drawing/2014/main" val="2151453572"/>
                    </a:ext>
                  </a:extLst>
                </a:gridCol>
                <a:gridCol w="1625600">
                  <a:extLst>
                    <a:ext uri="{9D8B030D-6E8A-4147-A177-3AD203B41FA5}">
                      <a16:colId xmlns:a16="http://schemas.microsoft.com/office/drawing/2014/main" val="926669674"/>
                    </a:ext>
                  </a:extLst>
                </a:gridCol>
                <a:gridCol w="1625600">
                  <a:extLst>
                    <a:ext uri="{9D8B030D-6E8A-4147-A177-3AD203B41FA5}">
                      <a16:colId xmlns:a16="http://schemas.microsoft.com/office/drawing/2014/main" val="707583005"/>
                    </a:ext>
                  </a:extLst>
                </a:gridCol>
              </a:tblGrid>
              <a:tr h="370840">
                <a:tc>
                  <a:txBody>
                    <a:bodyPr/>
                    <a:lstStyle/>
                    <a:p>
                      <a:pPr algn="ctr"/>
                      <a:r>
                        <a:rPr lang="en-US" sz="3200" dirty="0" smtClean="0">
                          <a:latin typeface="Times New Roman" panose="02020603050405020304" pitchFamily="18" charset="0"/>
                          <a:cs typeface="Times New Roman" panose="02020603050405020304" pitchFamily="18" charset="0"/>
                        </a:rPr>
                        <a:t>a</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12</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28</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60</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70</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25041048"/>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b</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4</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6</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10</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73472210"/>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a x b</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36</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112</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360</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700</a:t>
                      </a:r>
                      <a:endParaRPr lang="en-US" sz="3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2149306"/>
                  </a:ext>
                </a:extLst>
              </a:tr>
              <a:tr h="370840">
                <a:tc>
                  <a:txBody>
                    <a:bodyPr/>
                    <a:lstStyle/>
                    <a:p>
                      <a:pPr algn="ctr"/>
                      <a:r>
                        <a:rPr lang="en-US" sz="3200" dirty="0" smtClean="0">
                          <a:latin typeface="Times New Roman" panose="02020603050405020304" pitchFamily="18" charset="0"/>
                          <a:cs typeface="Times New Roman" panose="02020603050405020304" pitchFamily="18" charset="0"/>
                        </a:rPr>
                        <a:t>a : b</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latin typeface="Times New Roman" panose="02020603050405020304" pitchFamily="18" charset="0"/>
                          <a:cs typeface="Times New Roman" panose="02020603050405020304" pitchFamily="18" charset="0"/>
                        </a:rPr>
                        <a:t>4</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7</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10</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7</a:t>
                      </a:r>
                      <a:endParaRPr lang="en-US" sz="32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91946529"/>
                  </a:ext>
                </a:extLst>
              </a:tr>
            </a:tbl>
          </a:graphicData>
        </a:graphic>
      </p:graphicFrame>
    </p:spTree>
    <p:extLst>
      <p:ext uri="{BB962C8B-B14F-4D97-AF65-F5344CB8AC3E}">
        <p14:creationId xmlns:p14="http://schemas.microsoft.com/office/powerpoint/2010/main" val="116782463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NKNOELEADERBOARD" val="-1041423254"/>
</p:tagLst>
</file>

<file path=ppt/theme/theme1.xml><?xml version="1.0" encoding="utf-8"?>
<a:theme xmlns:a="http://schemas.openxmlformats.org/drawingml/2006/main" name="sample">
  <a:themeElements>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微软雅黑 Arial">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00100" rtl="0" eaLnBrk="1" fontAlgn="base" latinLnBrk="0" hangingPunct="1">
          <a:lnSpc>
            <a:spcPct val="100000"/>
          </a:lnSpc>
          <a:spcBef>
            <a:spcPct val="0"/>
          </a:spcBef>
          <a:spcAft>
            <a:spcPct val="0"/>
          </a:spcAft>
          <a:buClrTx/>
          <a:buSzTx/>
          <a:buFontTx/>
          <a:buNone/>
          <a:defRPr kumimoji="0" lang="en-US" altLang="zh-CN"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00100" rtl="0" eaLnBrk="1" fontAlgn="base" latinLnBrk="0" hangingPunct="1">
          <a:lnSpc>
            <a:spcPct val="100000"/>
          </a:lnSpc>
          <a:spcBef>
            <a:spcPct val="0"/>
          </a:spcBef>
          <a:spcAft>
            <a:spcPct val="0"/>
          </a:spcAft>
          <a:buClrTx/>
          <a:buSzTx/>
          <a:buFontTx/>
          <a:buNone/>
          <a:defRPr kumimoji="0" lang="en-US" altLang="zh-CN"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594</Words>
  <Application>Microsoft Office PowerPoint</Application>
  <PresentationFormat>Widescreen</PresentationFormat>
  <Paragraphs>133</Paragraphs>
  <Slides>11</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微软雅黑</vt:lpstr>
      <vt:lpstr>宋体</vt:lpstr>
      <vt:lpstr>微软雅黑 Light</vt:lpstr>
      <vt:lpstr>Arial</vt:lpstr>
      <vt:lpstr>Arial Black</vt:lpstr>
      <vt:lpstr>Segoe Script</vt:lpstr>
      <vt:lpstr>黑体</vt:lpstr>
      <vt:lpstr>Times New Roman</vt:lpstr>
      <vt:lpstr>Verdana</vt:lpstr>
      <vt:lpstr>Wingdings</vt:lpstr>
      <vt:lpstr>方正卡通简体</vt:lpstr>
      <vt:lpstr>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春秋视觉</dc:creator>
  <cp:lastModifiedBy>Windows User</cp:lastModifiedBy>
  <cp:revision>502</cp:revision>
  <dcterms:created xsi:type="dcterms:W3CDTF">2004-08-26T06:30:00Z</dcterms:created>
  <dcterms:modified xsi:type="dcterms:W3CDTF">2021-10-08T16:35:11Z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