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71" r:id="rId5"/>
    <p:sldId id="276" r:id="rId6"/>
    <p:sldId id="273" r:id="rId7"/>
    <p:sldId id="27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D900-C0EE-4793-A13D-9F70569882D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4013-39F0-4DD3-B418-5D1EB67E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Trường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tiểu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học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Thạch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Bàn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Tuần</a:t>
            </a:r>
            <a:r>
              <a:rPr lang="en-US" dirty="0" smtClean="0"/>
              <a:t> 2: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đạt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i="1" dirty="0" smtClean="0"/>
              <a:t>1. </a:t>
            </a:r>
            <a:r>
              <a:rPr lang="en-US" i="1" dirty="0" err="1" smtClean="0"/>
              <a:t>Năng</a:t>
            </a:r>
            <a:r>
              <a:rPr lang="en-US" i="1" dirty="0" smtClean="0"/>
              <a:t> </a:t>
            </a:r>
            <a:r>
              <a:rPr lang="en-US" i="1" dirty="0" err="1" smtClean="0"/>
              <a:t>lực</a:t>
            </a:r>
            <a:r>
              <a:rPr lang="en-US" i="1" dirty="0" smtClean="0"/>
              <a:t> </a:t>
            </a:r>
            <a:r>
              <a:rPr lang="en-US" i="1" dirty="0" err="1" smtClean="0"/>
              <a:t>đặc</a:t>
            </a:r>
            <a:r>
              <a:rPr lang="en-US" i="1" dirty="0" smtClean="0"/>
              <a:t> </a:t>
            </a:r>
            <a:r>
              <a:rPr lang="en-US" i="1" dirty="0" err="1" smtClean="0"/>
              <a:t>thù</a:t>
            </a:r>
            <a:r>
              <a:rPr lang="en-US" i="1" dirty="0" smtClean="0"/>
              <a:t>: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sân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vi-VN" dirty="0" smtClean="0"/>
              <a:t>.</a:t>
            </a:r>
            <a:r>
              <a:rPr lang="en-US" dirty="0" smtClean="0"/>
              <a:t> </a:t>
            </a:r>
          </a:p>
          <a:p>
            <a:r>
              <a:rPr lang="vi-VN" i="1" dirty="0" smtClean="0"/>
              <a:t>2</a:t>
            </a:r>
            <a:r>
              <a:rPr lang="en-US" i="1" dirty="0" smtClean="0"/>
              <a:t>. </a:t>
            </a:r>
            <a:r>
              <a:rPr lang="en-US" i="1" dirty="0" err="1" smtClean="0"/>
              <a:t>Năng</a:t>
            </a:r>
            <a:r>
              <a:rPr lang="en-US" i="1" dirty="0" smtClean="0"/>
              <a:t> </a:t>
            </a:r>
            <a:r>
              <a:rPr lang="en-US" i="1" dirty="0" err="1" smtClean="0"/>
              <a:t>lực</a:t>
            </a:r>
            <a:r>
              <a:rPr lang="en-US" i="1" dirty="0" smtClean="0"/>
              <a:t> </a:t>
            </a:r>
            <a:r>
              <a:rPr lang="en-US" i="1" dirty="0" err="1" smtClean="0"/>
              <a:t>chung</a:t>
            </a:r>
            <a:r>
              <a:rPr lang="en-US" i="1" dirty="0" smtClean="0"/>
              <a:t>: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ở </a:t>
            </a:r>
            <a:r>
              <a:rPr lang="en-US" dirty="0" err="1" smtClean="0"/>
              <a:t>nhà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,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nghe</a:t>
            </a:r>
            <a:r>
              <a:rPr lang="en-US" dirty="0" smtClean="0"/>
              <a:t>,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3</a:t>
            </a:r>
            <a:r>
              <a:rPr lang="vi-VN" i="1" dirty="0" smtClean="0"/>
              <a:t>.</a:t>
            </a:r>
            <a:r>
              <a:rPr lang="en-US" i="1" dirty="0" err="1" smtClean="0"/>
              <a:t>Về</a:t>
            </a:r>
            <a:r>
              <a:rPr lang="en-US" i="1" dirty="0" smtClean="0"/>
              <a:t> </a:t>
            </a:r>
            <a:r>
              <a:rPr lang="en-US" i="1" dirty="0" err="1" smtClean="0"/>
              <a:t>phẩm</a:t>
            </a:r>
            <a:r>
              <a:rPr lang="en-US" i="1" dirty="0" smtClean="0"/>
              <a:t> </a:t>
            </a:r>
            <a:r>
              <a:rPr lang="en-US" i="1" dirty="0" err="1" smtClean="0"/>
              <a:t>chất</a:t>
            </a:r>
            <a:r>
              <a:rPr lang="en-US" i="1" dirty="0" smtClean="0"/>
              <a:t>: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,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trách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pt-BR" dirty="0" smtClean="0"/>
              <a:t>Có thái độ học tập đúng đắn, hình thành thói quen tập luyện TDTT thường xuyên.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I,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7" descr="khởi động th hàng 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II,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TTCB :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nghiêm</a:t>
            </a:r>
            <a:endParaRPr lang="en-US" dirty="0" smtClean="0"/>
          </a:p>
          <a:p>
            <a:r>
              <a:rPr lang="en-US" dirty="0" smtClean="0"/>
              <a:t>N1: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bươc</a:t>
            </a:r>
            <a:r>
              <a:rPr lang="en-US" dirty="0" smtClean="0"/>
              <a:t> sang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,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song </a:t>
            </a:r>
            <a:r>
              <a:rPr lang="en-US" dirty="0" err="1" smtClean="0"/>
              <a:t>song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,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sấp</a:t>
            </a:r>
            <a:r>
              <a:rPr lang="en-US" dirty="0" smtClean="0"/>
              <a:t>,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, </a:t>
            </a:r>
            <a:r>
              <a:rPr lang="en-US" dirty="0" err="1" smtClean="0"/>
              <a:t>hít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.</a:t>
            </a:r>
          </a:p>
          <a:p>
            <a:r>
              <a:rPr lang="en-US" dirty="0" smtClean="0"/>
              <a:t>N2: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xuống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N3: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sang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chếch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V,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,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ngửa</a:t>
            </a:r>
            <a:r>
              <a:rPr lang="en-US" dirty="0" smtClean="0"/>
              <a:t> ,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N4: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endParaRPr lang="en-US" dirty="0" smtClean="0"/>
          </a:p>
          <a:p>
            <a:r>
              <a:rPr lang="en-US" dirty="0" smtClean="0"/>
              <a:t>N5678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N1234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TTCB: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nghiêm</a:t>
            </a:r>
            <a:endParaRPr lang="en-US" dirty="0" smtClean="0"/>
          </a:p>
          <a:p>
            <a:r>
              <a:rPr lang="en-US" dirty="0" smtClean="0"/>
              <a:t>N1: </a:t>
            </a:r>
            <a:r>
              <a:rPr lang="en-US" dirty="0" err="1" smtClean="0"/>
              <a:t>Khuỵu</a:t>
            </a:r>
            <a:r>
              <a:rPr lang="en-US" dirty="0" smtClean="0"/>
              <a:t> </a:t>
            </a:r>
            <a:r>
              <a:rPr lang="en-US" dirty="0" err="1" smtClean="0"/>
              <a:t>gối</a:t>
            </a:r>
            <a:r>
              <a:rPr lang="en-US" dirty="0" smtClean="0"/>
              <a:t>, </a:t>
            </a:r>
            <a:r>
              <a:rPr lang="en-US" dirty="0" err="1" smtClean="0"/>
              <a:t>lưng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sang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gập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ngón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hõm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.</a:t>
            </a:r>
          </a:p>
          <a:p>
            <a:r>
              <a:rPr lang="en-US" dirty="0" smtClean="0"/>
              <a:t>N2: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thười</a:t>
            </a:r>
            <a:r>
              <a:rPr lang="en-US" dirty="0" smtClean="0"/>
              <a:t> 2 </a:t>
            </a:r>
            <a:r>
              <a:rPr lang="en-US" dirty="0" err="1" smtClean="0"/>
              <a:t>tay</a:t>
            </a:r>
            <a:r>
              <a:rPr lang="en-US" dirty="0" smtClean="0"/>
              <a:t> dang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ngửa</a:t>
            </a:r>
            <a:endParaRPr lang="en-US" dirty="0" smtClean="0"/>
          </a:p>
          <a:p>
            <a:r>
              <a:rPr lang="en-US" dirty="0" smtClean="0"/>
              <a:t>N3: </a:t>
            </a:r>
            <a:r>
              <a:rPr lang="en-US" dirty="0" err="1" smtClean="0"/>
              <a:t>Khuỵu</a:t>
            </a:r>
            <a:r>
              <a:rPr lang="en-US" dirty="0" smtClean="0"/>
              <a:t> </a:t>
            </a:r>
            <a:r>
              <a:rPr lang="en-US" dirty="0" err="1" smtClean="0"/>
              <a:t>gối</a:t>
            </a:r>
            <a:r>
              <a:rPr lang="en-US" dirty="0" smtClean="0"/>
              <a:t>, </a:t>
            </a:r>
            <a:r>
              <a:rPr lang="en-US" dirty="0" err="1" smtClean="0"/>
              <a:t>lưng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,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vôc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 smtClean="0"/>
          </a:p>
          <a:p>
            <a:r>
              <a:rPr lang="en-US" dirty="0" smtClean="0"/>
              <a:t>N4 :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endParaRPr lang="en-US" dirty="0" smtClean="0"/>
          </a:p>
          <a:p>
            <a:r>
              <a:rPr lang="en-US" dirty="0" smtClean="0"/>
              <a:t>N5678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N1234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5, </a:t>
            </a:r>
            <a:r>
              <a:rPr lang="en-US" dirty="0" err="1" smtClean="0"/>
              <a:t>Thả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382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Trường tiểu học Thạch Bàn A</vt:lpstr>
      <vt:lpstr>Tuần 2: Động tác vươn thở và động tác tay.</vt:lpstr>
      <vt:lpstr>I, Khởi động</vt:lpstr>
      <vt:lpstr>II, Bài học </vt:lpstr>
      <vt:lpstr>Phân tích động tác vươn thở</vt:lpstr>
      <vt:lpstr>2, Động tác tay</vt:lpstr>
      <vt:lpstr>Phân tích động tác tay</vt:lpstr>
      <vt:lpstr>5, Thả lỏng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Thạch Bàn A</dc:title>
  <dc:creator>htc</dc:creator>
  <cp:lastModifiedBy>htc</cp:lastModifiedBy>
  <cp:revision>28</cp:revision>
  <dcterms:created xsi:type="dcterms:W3CDTF">2021-08-28T13:41:13Z</dcterms:created>
  <dcterms:modified xsi:type="dcterms:W3CDTF">2021-09-13T03:27:19Z</dcterms:modified>
</cp:coreProperties>
</file>