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4" r:id="rId5"/>
    <p:sldId id="266" r:id="rId6"/>
    <p:sldId id="258" r:id="rId7"/>
    <p:sldId id="267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4948-FDCD-4E6D-8792-CF50BB6DB534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ACD7-2632-4C68-88CE-9B7824D0D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4948-FDCD-4E6D-8792-CF50BB6DB534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ACD7-2632-4C68-88CE-9B7824D0D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4948-FDCD-4E6D-8792-CF50BB6DB534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ACD7-2632-4C68-88CE-9B7824D0D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4948-FDCD-4E6D-8792-CF50BB6DB534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ACD7-2632-4C68-88CE-9B7824D0D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4948-FDCD-4E6D-8792-CF50BB6DB534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ACD7-2632-4C68-88CE-9B7824D0D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4948-FDCD-4E6D-8792-CF50BB6DB534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ACD7-2632-4C68-88CE-9B7824D0D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4948-FDCD-4E6D-8792-CF50BB6DB534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ACD7-2632-4C68-88CE-9B7824D0D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4948-FDCD-4E6D-8792-CF50BB6DB534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ACD7-2632-4C68-88CE-9B7824D0D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4948-FDCD-4E6D-8792-CF50BB6DB534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ACD7-2632-4C68-88CE-9B7824D0D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4948-FDCD-4E6D-8792-CF50BB6DB534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ACD7-2632-4C68-88CE-9B7824D0D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4948-FDCD-4E6D-8792-CF50BB6DB534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2ACD7-2632-4C68-88CE-9B7824D0D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D4948-FDCD-4E6D-8792-CF50BB6DB534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2ACD7-2632-4C68-88CE-9B7824D0D4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tiểu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Thạch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A.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Môn</a:t>
            </a:r>
            <a:r>
              <a:rPr lang="en-US" dirty="0" smtClean="0">
                <a:solidFill>
                  <a:schemeClr val="tx1"/>
                </a:solidFill>
              </a:rPr>
              <a:t> : </a:t>
            </a:r>
            <a:r>
              <a:rPr lang="en-US" dirty="0" err="1" smtClean="0">
                <a:solidFill>
                  <a:schemeClr val="tx1"/>
                </a:solidFill>
              </a:rPr>
              <a:t>Thể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dục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Khối</a:t>
            </a:r>
            <a:r>
              <a:rPr lang="en-US" dirty="0" smtClean="0">
                <a:solidFill>
                  <a:schemeClr val="tx1"/>
                </a:solidFill>
              </a:rPr>
              <a:t> 4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Giáo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viên</a:t>
            </a:r>
            <a:r>
              <a:rPr lang="en-US" dirty="0" smtClean="0">
                <a:solidFill>
                  <a:schemeClr val="tx1"/>
                </a:solidFill>
              </a:rPr>
              <a:t> : </a:t>
            </a:r>
            <a:r>
              <a:rPr lang="en-US" dirty="0" err="1" smtClean="0">
                <a:solidFill>
                  <a:schemeClr val="tx1"/>
                </a:solidFill>
              </a:rPr>
              <a:t>Nguyễn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Thanh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Huệ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Tuần</a:t>
            </a:r>
            <a:r>
              <a:rPr lang="en-US" dirty="0" smtClean="0"/>
              <a:t> 6: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thăng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I, </a:t>
            </a:r>
            <a:r>
              <a:rPr lang="en-US" dirty="0" err="1" smtClean="0"/>
              <a:t>Khởi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7" descr="khởi động th hàng ng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1336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II,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thăng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N1: </a:t>
            </a: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,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dirty="0" smtClean="0"/>
              <a:t> 2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chếch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V, </a:t>
            </a:r>
            <a:r>
              <a:rPr lang="en-US" dirty="0" err="1" smtClean="0"/>
              <a:t>lòng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, </a:t>
            </a:r>
            <a:r>
              <a:rPr lang="en-US" dirty="0" err="1" smtClean="0"/>
              <a:t>ngửa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.</a:t>
            </a:r>
          </a:p>
          <a:p>
            <a:r>
              <a:rPr lang="en-US" dirty="0" smtClean="0"/>
              <a:t>N2: </a:t>
            </a:r>
            <a:r>
              <a:rPr lang="en-US" dirty="0" err="1" smtClean="0"/>
              <a:t>Gập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phía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, 2 </a:t>
            </a:r>
            <a:r>
              <a:rPr lang="en-US" dirty="0" err="1" smtClean="0"/>
              <a:t>tay</a:t>
            </a:r>
            <a:r>
              <a:rPr lang="en-US" dirty="0" smtClean="0"/>
              <a:t> dang </a:t>
            </a:r>
            <a:r>
              <a:rPr lang="en-US" dirty="0" err="1" smtClean="0"/>
              <a:t>ngang</a:t>
            </a:r>
            <a:r>
              <a:rPr lang="en-US" dirty="0" smtClean="0"/>
              <a:t>,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sấp,đầu</a:t>
            </a:r>
            <a:r>
              <a:rPr lang="en-US" dirty="0" smtClean="0"/>
              <a:t> </a:t>
            </a:r>
            <a:r>
              <a:rPr lang="en-US" dirty="0" err="1" smtClean="0"/>
              <a:t>ngửa</a:t>
            </a:r>
            <a:r>
              <a:rPr lang="en-US" dirty="0" smtClean="0"/>
              <a:t>.</a:t>
            </a:r>
          </a:p>
          <a:p>
            <a:r>
              <a:rPr lang="en-US" dirty="0" smtClean="0"/>
              <a:t>N3: VỀ NHỊP 1</a:t>
            </a:r>
          </a:p>
          <a:p>
            <a:r>
              <a:rPr lang="en-US" dirty="0" smtClean="0"/>
              <a:t>N4: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III,  </a:t>
            </a:r>
            <a:r>
              <a:rPr lang="en-US" dirty="0" err="1" smtClean="0"/>
              <a:t>Ôn</a:t>
            </a:r>
            <a:r>
              <a:rPr lang="en-US" dirty="0" smtClean="0"/>
              <a:t> 5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1,Ôn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vươn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2,Ôn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81000" y="182880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3,Ôn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4,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lưng</a:t>
            </a:r>
            <a:r>
              <a:rPr lang="en-US" dirty="0" smtClean="0"/>
              <a:t> </a:t>
            </a:r>
            <a:r>
              <a:rPr lang="en-US" dirty="0" err="1" smtClean="0"/>
              <a:t>bụng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5,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phối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III, </a:t>
            </a:r>
            <a:r>
              <a:rPr lang="en-US" dirty="0" err="1" smtClean="0"/>
              <a:t>Thả</a:t>
            </a:r>
            <a:r>
              <a:rPr lang="en-US" dirty="0" smtClean="0"/>
              <a:t> </a:t>
            </a:r>
            <a:r>
              <a:rPr lang="en-US" dirty="0" err="1" smtClean="0"/>
              <a:t>lỏng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147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Trường tiểu học Thạch Bàn A.</vt:lpstr>
      <vt:lpstr>Tuần 6: Học động tác thăng bằng .</vt:lpstr>
      <vt:lpstr>II, Học động tác thăng bằng</vt:lpstr>
      <vt:lpstr>III,  Ôn 5 động tác đã học:</vt:lpstr>
      <vt:lpstr>2,Ôn động tác tay</vt:lpstr>
      <vt:lpstr>3,Ôn động tác chân</vt:lpstr>
      <vt:lpstr>4, Ôn động tác lưng bụng</vt:lpstr>
      <vt:lpstr>5, ôn động tác phối hợp</vt:lpstr>
      <vt:lpstr>III, Thả lỏng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Thạch Bàn A.</dc:title>
  <dc:creator>htc</dc:creator>
  <cp:lastModifiedBy>htc</cp:lastModifiedBy>
  <cp:revision>33</cp:revision>
  <dcterms:created xsi:type="dcterms:W3CDTF">2021-09-12T10:24:45Z</dcterms:created>
  <dcterms:modified xsi:type="dcterms:W3CDTF">2021-10-13T09:10:05Z</dcterms:modified>
</cp:coreProperties>
</file>