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ECE5C-FA8A-4751-8251-578A75042DDD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4380-5474-4EB7-98C6-53D7AB5D1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tiểu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</a:t>
            </a:r>
            <a:r>
              <a:rPr lang="en-US" b="1" dirty="0" err="1" smtClean="0"/>
              <a:t>Thạch</a:t>
            </a:r>
            <a:r>
              <a:rPr lang="en-US" b="1" dirty="0" smtClean="0"/>
              <a:t> </a:t>
            </a:r>
            <a:r>
              <a:rPr lang="en-US" b="1" dirty="0" err="1" smtClean="0"/>
              <a:t>Bàn</a:t>
            </a:r>
            <a:r>
              <a:rPr lang="en-US" b="1" dirty="0" smtClean="0"/>
              <a:t> 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Môn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b="1" dirty="0" err="1" smtClean="0">
                <a:solidFill>
                  <a:schemeClr val="tx1"/>
                </a:solidFill>
              </a:rPr>
              <a:t>Thể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dục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Khối</a:t>
            </a:r>
            <a:r>
              <a:rPr lang="en-US" b="1" dirty="0" smtClean="0">
                <a:solidFill>
                  <a:schemeClr val="tx1"/>
                </a:solidFill>
              </a:rPr>
              <a:t> 1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Giáo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viên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Nguyễn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Thanh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Huệ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8: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7" descr="khởi động th hàng ng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133600"/>
            <a:ext cx="7620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II,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1,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chếch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/>
              <a:t>đ</a:t>
            </a:r>
            <a:r>
              <a:rPr lang="en-US" dirty="0" err="1" smtClean="0"/>
              <a:t>ưa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endParaRPr lang="en-US" dirty="0" smtClean="0"/>
          </a:p>
          <a:p>
            <a:r>
              <a:rPr lang="en-US" dirty="0" smtClean="0"/>
              <a:t>TTCB: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nghiêm</a:t>
            </a:r>
            <a:endParaRPr lang="en-US" dirty="0" smtClean="0"/>
          </a:p>
          <a:p>
            <a:r>
              <a:rPr lang="en-US" dirty="0" smtClean="0"/>
              <a:t>N1: 2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chếch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endParaRPr lang="en-US" dirty="0" smtClean="0"/>
          </a:p>
          <a:p>
            <a:r>
              <a:rPr lang="en-US" dirty="0" smtClean="0"/>
              <a:t>N2: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</a:p>
          <a:p>
            <a:r>
              <a:rPr lang="en-US" dirty="0" smtClean="0"/>
              <a:t>N3: 2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úp</a:t>
            </a:r>
            <a:endParaRPr lang="en-US" dirty="0" smtClean="0"/>
          </a:p>
          <a:p>
            <a:r>
              <a:rPr lang="en-US" dirty="0" smtClean="0"/>
              <a:t>N4: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122" descr="tư thế tay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600200"/>
            <a:ext cx="441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2, </a:t>
            </a:r>
            <a:r>
              <a:rPr lang="vi-VN" dirty="0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2 </a:t>
            </a:r>
            <a:r>
              <a:rPr lang="en-US" dirty="0" err="1" smtClean="0"/>
              <a:t>tay</a:t>
            </a:r>
            <a:r>
              <a:rPr lang="en-US" dirty="0" smtClean="0"/>
              <a:t> dang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ngửa</a:t>
            </a:r>
            <a:r>
              <a:rPr lang="en-US" dirty="0" smtClean="0"/>
              <a:t> , 2 </a:t>
            </a:r>
            <a:r>
              <a:rPr lang="en-US" dirty="0" err="1" smtClean="0"/>
              <a:t>tay</a:t>
            </a:r>
            <a:r>
              <a:rPr lang="en-US" dirty="0" smtClean="0"/>
              <a:t> dang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úp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tư thế tay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0" y="1524000"/>
            <a:ext cx="44436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TTCB :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nghiêm</a:t>
            </a:r>
            <a:endParaRPr lang="en-US" dirty="0" smtClean="0"/>
          </a:p>
          <a:p>
            <a:r>
              <a:rPr lang="en-US" dirty="0" smtClean="0"/>
              <a:t>N1: 2 </a:t>
            </a:r>
            <a:r>
              <a:rPr lang="en-US" dirty="0" err="1" smtClean="0"/>
              <a:t>tay</a:t>
            </a:r>
            <a:r>
              <a:rPr lang="en-US" dirty="0" smtClean="0"/>
              <a:t> dang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ngửa</a:t>
            </a:r>
            <a:endParaRPr lang="en-US" dirty="0" smtClean="0"/>
          </a:p>
          <a:p>
            <a:r>
              <a:rPr lang="en-US" dirty="0" smtClean="0"/>
              <a:t>N2: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</a:p>
          <a:p>
            <a:r>
              <a:rPr lang="en-US" dirty="0" smtClean="0"/>
              <a:t>N3: 2 </a:t>
            </a:r>
            <a:r>
              <a:rPr lang="en-US" dirty="0" err="1" smtClean="0"/>
              <a:t>tay</a:t>
            </a:r>
            <a:r>
              <a:rPr lang="en-US" dirty="0" smtClean="0"/>
              <a:t> dang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úp</a:t>
            </a:r>
            <a:endParaRPr lang="en-US" dirty="0" smtClean="0"/>
          </a:p>
          <a:p>
            <a:r>
              <a:rPr lang="en-US" dirty="0" smtClean="0"/>
              <a:t>N4: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3,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2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chếch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TTCB: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nghiêm</a:t>
            </a:r>
            <a:endParaRPr lang="en-US" dirty="0" smtClean="0"/>
          </a:p>
          <a:p>
            <a:r>
              <a:rPr lang="en-US" dirty="0" smtClean="0"/>
              <a:t>N1: 2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chếch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V</a:t>
            </a:r>
          </a:p>
          <a:p>
            <a:r>
              <a:rPr lang="en-US" dirty="0" smtClean="0"/>
              <a:t>N2: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</a:p>
          <a:p>
            <a:r>
              <a:rPr lang="en-US" dirty="0" smtClean="0"/>
              <a:t>N3:2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chếch</a:t>
            </a:r>
            <a:r>
              <a:rPr lang="en-US" dirty="0" smtClean="0"/>
              <a:t> </a:t>
            </a:r>
            <a:r>
              <a:rPr lang="en-US" dirty="0" err="1" smtClean="0"/>
              <a:t>chữ</a:t>
            </a:r>
            <a:r>
              <a:rPr lang="en-US" dirty="0" smtClean="0"/>
              <a:t> V</a:t>
            </a:r>
          </a:p>
          <a:p>
            <a:r>
              <a:rPr lang="en-US" dirty="0" smtClean="0"/>
              <a:t>N4: </a:t>
            </a:r>
            <a:r>
              <a:rPr lang="en-US" dirty="0" err="1" smtClean="0"/>
              <a:t>Về</a:t>
            </a:r>
            <a:r>
              <a:rPr lang="en-US" dirty="0" smtClean="0"/>
              <a:t> TTCB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image283.jpg" descr="hai tay chếch cao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00200"/>
            <a:ext cx="419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III, </a:t>
            </a:r>
            <a:r>
              <a:rPr lang="en-US" dirty="0" err="1" smtClean="0"/>
              <a:t>Thả</a:t>
            </a:r>
            <a:r>
              <a:rPr lang="en-US" dirty="0" smtClean="0"/>
              <a:t> </a:t>
            </a:r>
            <a:r>
              <a:rPr lang="en-US" dirty="0" err="1" smtClean="0"/>
              <a:t>lỏng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Trường tiểu học Thạch Bàn A</vt:lpstr>
      <vt:lpstr>Tuần 8: Ôn tư thế vận động của tay</vt:lpstr>
      <vt:lpstr>II, Bài học</vt:lpstr>
      <vt:lpstr> 2, Tư thế 2 tay dang ngang bàn tay ngửa , 2 tay dang ngang bàn tay úp: </vt:lpstr>
      <vt:lpstr>3, Tư thế 2 tay lên cao chếch chữ V</vt:lpstr>
      <vt:lpstr>III, Thả lỏng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Thạch Bàn A</dc:title>
  <dc:creator>htc</dc:creator>
  <cp:lastModifiedBy>htc</cp:lastModifiedBy>
  <cp:revision>4</cp:revision>
  <dcterms:created xsi:type="dcterms:W3CDTF">2021-10-20T08:35:20Z</dcterms:created>
  <dcterms:modified xsi:type="dcterms:W3CDTF">2021-10-26T08:04:24Z</dcterms:modified>
</cp:coreProperties>
</file>