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BC30-7A8E-4B2C-81EF-249E12B3C3AD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4591-2753-400A-82A6-88646B00F4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BC30-7A8E-4B2C-81EF-249E12B3C3AD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4591-2753-400A-82A6-88646B00F4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BC30-7A8E-4B2C-81EF-249E12B3C3AD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4591-2753-400A-82A6-88646B00F4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BC30-7A8E-4B2C-81EF-249E12B3C3AD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4591-2753-400A-82A6-88646B00F4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BC30-7A8E-4B2C-81EF-249E12B3C3AD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4591-2753-400A-82A6-88646B00F4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BC30-7A8E-4B2C-81EF-249E12B3C3AD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4591-2753-400A-82A6-88646B00F4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BC30-7A8E-4B2C-81EF-249E12B3C3AD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4591-2753-400A-82A6-88646B00F4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BC30-7A8E-4B2C-81EF-249E12B3C3AD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4591-2753-400A-82A6-88646B00F4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BC30-7A8E-4B2C-81EF-249E12B3C3AD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4591-2753-400A-82A6-88646B00F4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BC30-7A8E-4B2C-81EF-249E12B3C3AD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4591-2753-400A-82A6-88646B00F4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BC30-7A8E-4B2C-81EF-249E12B3C3AD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74591-2753-400A-82A6-88646B00F4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1BC30-7A8E-4B2C-81EF-249E12B3C3AD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74591-2753-400A-82A6-88646B00F4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/>
              <a:t>Trường</a:t>
            </a:r>
            <a:r>
              <a:rPr lang="en-US" b="1" dirty="0" smtClean="0"/>
              <a:t> </a:t>
            </a:r>
            <a:r>
              <a:rPr lang="en-US" b="1" dirty="0" err="1" smtClean="0"/>
              <a:t>tiểu</a:t>
            </a:r>
            <a:r>
              <a:rPr lang="en-US" b="1" dirty="0" smtClean="0"/>
              <a:t> </a:t>
            </a:r>
            <a:r>
              <a:rPr lang="en-US" b="1" dirty="0" err="1" smtClean="0"/>
              <a:t>học</a:t>
            </a:r>
            <a:r>
              <a:rPr lang="en-US" b="1" dirty="0" smtClean="0"/>
              <a:t> </a:t>
            </a:r>
            <a:r>
              <a:rPr lang="en-US" b="1" dirty="0" err="1" smtClean="0"/>
              <a:t>Thạch</a:t>
            </a:r>
            <a:r>
              <a:rPr lang="en-US" b="1" dirty="0" smtClean="0"/>
              <a:t> </a:t>
            </a:r>
            <a:r>
              <a:rPr lang="en-US" b="1" dirty="0" err="1" smtClean="0"/>
              <a:t>Bàn</a:t>
            </a:r>
            <a:r>
              <a:rPr lang="en-US" b="1" dirty="0" smtClean="0"/>
              <a:t> 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Môn</a:t>
            </a:r>
            <a:r>
              <a:rPr lang="en-US" b="1" dirty="0" smtClean="0">
                <a:solidFill>
                  <a:schemeClr val="tx1"/>
                </a:solidFill>
              </a:rPr>
              <a:t> : </a:t>
            </a:r>
            <a:r>
              <a:rPr lang="en-US" b="1" dirty="0" err="1" smtClean="0">
                <a:solidFill>
                  <a:schemeClr val="tx1"/>
                </a:solidFill>
              </a:rPr>
              <a:t>Thể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dục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Khối:5</a:t>
            </a:r>
          </a:p>
          <a:p>
            <a:r>
              <a:rPr lang="en-US" b="1" dirty="0" err="1" smtClean="0">
                <a:solidFill>
                  <a:schemeClr val="tx1"/>
                </a:solidFill>
              </a:rPr>
              <a:t>Giáo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viên</a:t>
            </a:r>
            <a:r>
              <a:rPr lang="en-US" b="1" dirty="0" smtClean="0">
                <a:solidFill>
                  <a:schemeClr val="tx1"/>
                </a:solidFill>
              </a:rPr>
              <a:t>: </a:t>
            </a:r>
            <a:r>
              <a:rPr lang="en-US" b="1" dirty="0" err="1" smtClean="0">
                <a:solidFill>
                  <a:schemeClr val="tx1"/>
                </a:solidFill>
              </a:rPr>
              <a:t>Nguyễn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Thanh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Huệ</a:t>
            </a:r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Tuần</a:t>
            </a:r>
            <a:r>
              <a:rPr lang="en-US" dirty="0" smtClean="0"/>
              <a:t> 7: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nhảy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tac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hòa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I, </a:t>
            </a:r>
            <a:r>
              <a:rPr lang="en-US" dirty="0" err="1" smtClean="0"/>
              <a:t>Khởi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7" descr="khởi động th hàng nga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133600"/>
            <a:ext cx="7620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II,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1</a:t>
            </a:r>
            <a:r>
              <a:rPr lang="en-US" sz="2900" b="1" dirty="0" smtClean="0"/>
              <a:t>, </a:t>
            </a:r>
            <a:r>
              <a:rPr lang="en-US" sz="2900" b="1" dirty="0" err="1" smtClean="0"/>
              <a:t>Học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động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tác</a:t>
            </a:r>
            <a:r>
              <a:rPr lang="en-US" sz="2900" b="1" dirty="0" smtClean="0"/>
              <a:t> </a:t>
            </a:r>
            <a:r>
              <a:rPr lang="en-US" sz="2900" b="1" dirty="0" err="1" smtClean="0"/>
              <a:t>nhảy</a:t>
            </a:r>
            <a:endParaRPr lang="en-US" sz="2900" b="1" dirty="0" smtClean="0"/>
          </a:p>
          <a:p>
            <a:r>
              <a:rPr lang="en-US" sz="2900" dirty="0" smtClean="0"/>
              <a:t>TTCB : </a:t>
            </a:r>
            <a:r>
              <a:rPr lang="en-US" sz="2900" dirty="0" err="1" smtClean="0"/>
              <a:t>Đứng</a:t>
            </a:r>
            <a:r>
              <a:rPr lang="en-US" sz="2900" dirty="0" smtClean="0"/>
              <a:t> </a:t>
            </a:r>
            <a:r>
              <a:rPr lang="en-US" sz="2900" dirty="0" err="1" smtClean="0"/>
              <a:t>nghiêm</a:t>
            </a:r>
            <a:endParaRPr lang="en-US" sz="2900" dirty="0" smtClean="0"/>
          </a:p>
          <a:p>
            <a:r>
              <a:rPr lang="en-US" sz="2900" dirty="0" smtClean="0"/>
              <a:t>N1: </a:t>
            </a:r>
            <a:r>
              <a:rPr lang="en-US" sz="2900" dirty="0" err="1" smtClean="0"/>
              <a:t>Bật</a:t>
            </a:r>
            <a:r>
              <a:rPr lang="en-US" sz="2900" dirty="0" smtClean="0"/>
              <a:t> </a:t>
            </a:r>
            <a:r>
              <a:rPr lang="en-US" sz="2900" dirty="0" err="1" smtClean="0"/>
              <a:t>nhảy</a:t>
            </a:r>
            <a:r>
              <a:rPr lang="en-US" sz="2900" dirty="0" smtClean="0"/>
              <a:t> </a:t>
            </a:r>
            <a:r>
              <a:rPr lang="en-US" sz="2900" dirty="0" err="1" smtClean="0"/>
              <a:t>tách</a:t>
            </a:r>
            <a:r>
              <a:rPr lang="en-US" sz="2900" dirty="0" smtClean="0"/>
              <a:t> </a:t>
            </a:r>
            <a:r>
              <a:rPr lang="en-US" sz="2900" dirty="0" err="1" smtClean="0"/>
              <a:t>chân</a:t>
            </a:r>
            <a:r>
              <a:rPr lang="en-US" sz="2900" dirty="0" smtClean="0"/>
              <a:t>, </a:t>
            </a:r>
            <a:r>
              <a:rPr lang="en-US" sz="2900" dirty="0" err="1" smtClean="0"/>
              <a:t>tay</a:t>
            </a:r>
            <a:r>
              <a:rPr lang="en-US" sz="2900" dirty="0" smtClean="0"/>
              <a:t> </a:t>
            </a:r>
            <a:r>
              <a:rPr lang="en-US" sz="2900" dirty="0" err="1" smtClean="0"/>
              <a:t>trái</a:t>
            </a:r>
            <a:r>
              <a:rPr lang="en-US" sz="2900" dirty="0" smtClean="0"/>
              <a:t> </a:t>
            </a:r>
            <a:r>
              <a:rPr lang="en-US" sz="2900" dirty="0" err="1" smtClean="0"/>
              <a:t>đưa</a:t>
            </a:r>
            <a:r>
              <a:rPr lang="en-US" sz="2900" dirty="0" smtClean="0"/>
              <a:t> sang </a:t>
            </a:r>
            <a:r>
              <a:rPr lang="en-US" sz="2900" dirty="0" err="1" smtClean="0"/>
              <a:t>ngang</a:t>
            </a:r>
            <a:r>
              <a:rPr lang="en-US" sz="2900" dirty="0" smtClean="0"/>
              <a:t> </a:t>
            </a:r>
            <a:r>
              <a:rPr lang="en-US" sz="2900" dirty="0" err="1" smtClean="0"/>
              <a:t>bàn</a:t>
            </a:r>
            <a:r>
              <a:rPr lang="en-US" sz="2900" dirty="0" smtClean="0"/>
              <a:t> </a:t>
            </a:r>
            <a:r>
              <a:rPr lang="en-US" sz="2900" dirty="0" err="1" smtClean="0"/>
              <a:t>tay</a:t>
            </a:r>
            <a:r>
              <a:rPr lang="en-US" sz="2900" dirty="0" smtClean="0"/>
              <a:t> </a:t>
            </a:r>
            <a:r>
              <a:rPr lang="en-US" sz="2900" dirty="0" err="1" smtClean="0"/>
              <a:t>sấp,tay</a:t>
            </a:r>
            <a:r>
              <a:rPr lang="en-US" sz="2900" dirty="0" smtClean="0"/>
              <a:t> </a:t>
            </a:r>
            <a:r>
              <a:rPr lang="en-US" sz="2900" dirty="0" err="1" smtClean="0"/>
              <a:t>phải</a:t>
            </a:r>
            <a:r>
              <a:rPr lang="en-US" sz="2900" dirty="0" smtClean="0"/>
              <a:t> </a:t>
            </a:r>
            <a:r>
              <a:rPr lang="en-US" sz="2900" dirty="0" err="1" smtClean="0"/>
              <a:t>gập</a:t>
            </a:r>
            <a:r>
              <a:rPr lang="en-US" sz="2900" dirty="0" smtClean="0"/>
              <a:t> </a:t>
            </a:r>
            <a:r>
              <a:rPr lang="en-US" sz="2900" dirty="0" err="1" smtClean="0"/>
              <a:t>cẳng</a:t>
            </a:r>
            <a:r>
              <a:rPr lang="en-US" sz="2900" dirty="0" smtClean="0"/>
              <a:t> </a:t>
            </a:r>
            <a:r>
              <a:rPr lang="en-US" sz="2900" dirty="0" err="1" smtClean="0"/>
              <a:t>tay</a:t>
            </a:r>
            <a:r>
              <a:rPr lang="en-US" sz="2900" dirty="0" smtClean="0"/>
              <a:t> </a:t>
            </a:r>
            <a:r>
              <a:rPr lang="en-US" sz="2900" dirty="0" err="1" smtClean="0"/>
              <a:t>trước</a:t>
            </a:r>
            <a:r>
              <a:rPr lang="en-US" sz="2900" dirty="0" smtClean="0"/>
              <a:t> </a:t>
            </a:r>
            <a:r>
              <a:rPr lang="en-US" sz="2900" dirty="0" err="1" smtClean="0"/>
              <a:t>ngực</a:t>
            </a:r>
            <a:r>
              <a:rPr lang="en-US" sz="2900" dirty="0" smtClean="0"/>
              <a:t>, </a:t>
            </a:r>
            <a:r>
              <a:rPr lang="en-US" sz="2900" dirty="0" err="1" smtClean="0"/>
              <a:t>nâng</a:t>
            </a:r>
            <a:r>
              <a:rPr lang="en-US" sz="2900" dirty="0" smtClean="0"/>
              <a:t> </a:t>
            </a:r>
            <a:r>
              <a:rPr lang="en-US" sz="2900" dirty="0" err="1" smtClean="0"/>
              <a:t>cánh</a:t>
            </a:r>
            <a:r>
              <a:rPr lang="en-US" sz="2900" dirty="0" smtClean="0"/>
              <a:t> </a:t>
            </a:r>
            <a:r>
              <a:rPr lang="en-US" sz="2900" dirty="0" err="1" smtClean="0"/>
              <a:t>tay</a:t>
            </a:r>
            <a:r>
              <a:rPr lang="en-US" sz="2900" dirty="0" smtClean="0"/>
              <a:t> </a:t>
            </a:r>
            <a:r>
              <a:rPr lang="en-US" sz="2900" dirty="0" err="1" smtClean="0"/>
              <a:t>bằng</a:t>
            </a:r>
            <a:r>
              <a:rPr lang="en-US" sz="2900" dirty="0" smtClean="0"/>
              <a:t> </a:t>
            </a:r>
            <a:r>
              <a:rPr lang="en-US" sz="2900" dirty="0" err="1" smtClean="0"/>
              <a:t>vai</a:t>
            </a:r>
            <a:r>
              <a:rPr lang="en-US" sz="2900" dirty="0" smtClean="0"/>
              <a:t>, </a:t>
            </a:r>
            <a:r>
              <a:rPr lang="en-US" sz="2900" dirty="0" err="1" smtClean="0"/>
              <a:t>căng</a:t>
            </a:r>
            <a:r>
              <a:rPr lang="en-US" sz="2900" dirty="0" smtClean="0"/>
              <a:t> </a:t>
            </a:r>
            <a:r>
              <a:rPr lang="en-US" sz="2900" dirty="0" err="1" smtClean="0"/>
              <a:t>ngực,mặt</a:t>
            </a:r>
            <a:r>
              <a:rPr lang="en-US" sz="2900" dirty="0" smtClean="0"/>
              <a:t> quay sang </a:t>
            </a:r>
            <a:r>
              <a:rPr lang="en-US" sz="2900" dirty="0" err="1" smtClean="0"/>
              <a:t>trái</a:t>
            </a:r>
            <a:r>
              <a:rPr lang="en-US" sz="2900" dirty="0" smtClean="0"/>
              <a:t>.</a:t>
            </a:r>
          </a:p>
          <a:p>
            <a:r>
              <a:rPr lang="en-US" sz="2900" dirty="0" smtClean="0"/>
              <a:t>N2:Bật </a:t>
            </a:r>
            <a:r>
              <a:rPr lang="en-US" sz="2900" dirty="0" err="1" smtClean="0"/>
              <a:t>nhảy</a:t>
            </a:r>
            <a:r>
              <a:rPr lang="en-US" sz="2900" dirty="0" smtClean="0"/>
              <a:t> </a:t>
            </a:r>
            <a:r>
              <a:rPr lang="en-US" sz="2900" dirty="0" err="1" smtClean="0"/>
              <a:t>thu</a:t>
            </a:r>
            <a:r>
              <a:rPr lang="en-US" sz="2900" dirty="0" smtClean="0"/>
              <a:t> </a:t>
            </a:r>
            <a:r>
              <a:rPr lang="en-US" sz="2900" dirty="0" err="1" smtClean="0"/>
              <a:t>chân</a:t>
            </a:r>
            <a:r>
              <a:rPr lang="en-US" sz="2900" dirty="0" smtClean="0"/>
              <a:t> </a:t>
            </a:r>
            <a:r>
              <a:rPr lang="en-US" sz="2900" dirty="0" err="1" smtClean="0"/>
              <a:t>về</a:t>
            </a:r>
            <a:r>
              <a:rPr lang="en-US" sz="2900" dirty="0" smtClean="0"/>
              <a:t> TTCB</a:t>
            </a:r>
          </a:p>
          <a:p>
            <a:r>
              <a:rPr lang="en-US" sz="2900" dirty="0" smtClean="0"/>
              <a:t>N3: </a:t>
            </a:r>
            <a:r>
              <a:rPr lang="en-US" sz="2900" dirty="0" err="1" smtClean="0"/>
              <a:t>Như</a:t>
            </a:r>
            <a:r>
              <a:rPr lang="en-US" sz="2900" dirty="0" smtClean="0"/>
              <a:t> </a:t>
            </a:r>
            <a:r>
              <a:rPr lang="en-US" sz="2900" dirty="0" err="1" smtClean="0"/>
              <a:t>nhịp</a:t>
            </a:r>
            <a:r>
              <a:rPr lang="en-US" sz="2900" dirty="0" smtClean="0"/>
              <a:t> 1 </a:t>
            </a:r>
            <a:r>
              <a:rPr lang="en-US" sz="2900" dirty="0" err="1" smtClean="0"/>
              <a:t>nhưng</a:t>
            </a:r>
            <a:r>
              <a:rPr lang="en-US" sz="2900" dirty="0" smtClean="0"/>
              <a:t> </a:t>
            </a:r>
            <a:r>
              <a:rPr lang="en-US" sz="2900" dirty="0" err="1" smtClean="0"/>
              <a:t>đổi</a:t>
            </a:r>
            <a:r>
              <a:rPr lang="en-US" sz="2900" dirty="0" smtClean="0"/>
              <a:t> </a:t>
            </a:r>
            <a:r>
              <a:rPr lang="en-US" sz="2900" dirty="0" err="1" smtClean="0"/>
              <a:t>bên</a:t>
            </a:r>
            <a:endParaRPr lang="en-US" sz="2900" dirty="0" smtClean="0"/>
          </a:p>
          <a:p>
            <a:r>
              <a:rPr lang="en-US" sz="2900" dirty="0" smtClean="0"/>
              <a:t>N4: </a:t>
            </a:r>
            <a:r>
              <a:rPr lang="en-US" sz="2900" dirty="0" err="1" smtClean="0"/>
              <a:t>như</a:t>
            </a:r>
            <a:r>
              <a:rPr lang="en-US" sz="2900" dirty="0" smtClean="0"/>
              <a:t> </a:t>
            </a:r>
            <a:r>
              <a:rPr lang="en-US" sz="2900" dirty="0" err="1" smtClean="0"/>
              <a:t>nhịp</a:t>
            </a:r>
            <a:r>
              <a:rPr lang="en-US" sz="2900" dirty="0" smtClean="0"/>
              <a:t> 2</a:t>
            </a:r>
          </a:p>
          <a:p>
            <a:r>
              <a:rPr lang="en-US" sz="2900" dirty="0" smtClean="0"/>
              <a:t>N5: </a:t>
            </a:r>
            <a:r>
              <a:rPr lang="en-US" sz="2900" dirty="0" err="1" smtClean="0"/>
              <a:t>Bật</a:t>
            </a:r>
            <a:r>
              <a:rPr lang="en-US" sz="2900" dirty="0" smtClean="0"/>
              <a:t> </a:t>
            </a:r>
            <a:r>
              <a:rPr lang="en-US" sz="2900" dirty="0" err="1" smtClean="0"/>
              <a:t>nhảy</a:t>
            </a:r>
            <a:r>
              <a:rPr lang="en-US" sz="2900" dirty="0" smtClean="0"/>
              <a:t> </a:t>
            </a:r>
            <a:r>
              <a:rPr lang="en-US" sz="2900" dirty="0" err="1" smtClean="0"/>
              <a:t>tách</a:t>
            </a:r>
            <a:r>
              <a:rPr lang="en-US" sz="2900" dirty="0" smtClean="0"/>
              <a:t> 2 </a:t>
            </a:r>
            <a:r>
              <a:rPr lang="en-US" sz="2900" dirty="0" err="1" smtClean="0"/>
              <a:t>chân</a:t>
            </a:r>
            <a:r>
              <a:rPr lang="en-US" sz="2900" dirty="0" smtClean="0"/>
              <a:t>, 2 </a:t>
            </a:r>
            <a:r>
              <a:rPr lang="en-US" sz="2900" dirty="0" err="1" smtClean="0"/>
              <a:t>tay</a:t>
            </a:r>
            <a:r>
              <a:rPr lang="en-US" sz="2900" dirty="0" smtClean="0"/>
              <a:t> </a:t>
            </a:r>
            <a:r>
              <a:rPr lang="en-US" sz="2900" dirty="0" err="1" smtClean="0"/>
              <a:t>đưa</a:t>
            </a:r>
            <a:r>
              <a:rPr lang="en-US" sz="2900" dirty="0" smtClean="0"/>
              <a:t> </a:t>
            </a:r>
            <a:r>
              <a:rPr lang="en-US" sz="2900" dirty="0" err="1" smtClean="0"/>
              <a:t>lên</a:t>
            </a:r>
            <a:r>
              <a:rPr lang="en-US" sz="2900" dirty="0" smtClean="0"/>
              <a:t> </a:t>
            </a:r>
            <a:r>
              <a:rPr lang="en-US" sz="2900" dirty="0" err="1" smtClean="0"/>
              <a:t>cao</a:t>
            </a:r>
            <a:r>
              <a:rPr lang="en-US" sz="2900" dirty="0" smtClean="0"/>
              <a:t> </a:t>
            </a:r>
            <a:r>
              <a:rPr lang="en-US" sz="2900" dirty="0" err="1" smtClean="0"/>
              <a:t>vỗ</a:t>
            </a:r>
            <a:r>
              <a:rPr lang="en-US" sz="2900" dirty="0" smtClean="0"/>
              <a:t> </a:t>
            </a:r>
            <a:r>
              <a:rPr lang="en-US" sz="2900" dirty="0" err="1" smtClean="0"/>
              <a:t>vào</a:t>
            </a:r>
            <a:r>
              <a:rPr lang="en-US" sz="2900" dirty="0" smtClean="0"/>
              <a:t> </a:t>
            </a:r>
            <a:r>
              <a:rPr lang="en-US" sz="2900" dirty="0" err="1" smtClean="0"/>
              <a:t>nhau</a:t>
            </a:r>
            <a:endParaRPr lang="en-US" sz="2900" dirty="0" smtClean="0"/>
          </a:p>
          <a:p>
            <a:r>
              <a:rPr lang="en-US" sz="2900" dirty="0" smtClean="0"/>
              <a:t>N6: </a:t>
            </a:r>
            <a:r>
              <a:rPr lang="en-US" sz="2900" dirty="0" err="1" smtClean="0"/>
              <a:t>Bật</a:t>
            </a:r>
            <a:r>
              <a:rPr lang="en-US" sz="2900" dirty="0" smtClean="0"/>
              <a:t> </a:t>
            </a:r>
            <a:r>
              <a:rPr lang="en-US" sz="2900" dirty="0" err="1" smtClean="0"/>
              <a:t>nhảy</a:t>
            </a:r>
            <a:r>
              <a:rPr lang="en-US" sz="2900" dirty="0" smtClean="0"/>
              <a:t> </a:t>
            </a:r>
            <a:r>
              <a:rPr lang="en-US" sz="2900" dirty="0" err="1" smtClean="0"/>
              <a:t>thu</a:t>
            </a:r>
            <a:r>
              <a:rPr lang="en-US" sz="2900" dirty="0" smtClean="0"/>
              <a:t> </a:t>
            </a:r>
            <a:r>
              <a:rPr lang="en-US" sz="2900" dirty="0" err="1" smtClean="0"/>
              <a:t>chân</a:t>
            </a:r>
            <a:r>
              <a:rPr lang="en-US" sz="2900" dirty="0" smtClean="0"/>
              <a:t> </a:t>
            </a:r>
            <a:r>
              <a:rPr lang="en-US" sz="2900" dirty="0" err="1" smtClean="0"/>
              <a:t>về</a:t>
            </a:r>
            <a:endParaRPr lang="en-US" sz="2900" dirty="0" smtClean="0"/>
          </a:p>
          <a:p>
            <a:r>
              <a:rPr lang="en-US" sz="2900" dirty="0" smtClean="0"/>
              <a:t>N7: </a:t>
            </a:r>
            <a:r>
              <a:rPr lang="en-US" sz="2900" dirty="0" err="1" smtClean="0"/>
              <a:t>Như</a:t>
            </a:r>
            <a:r>
              <a:rPr lang="en-US" sz="2900" dirty="0" smtClean="0"/>
              <a:t> </a:t>
            </a:r>
            <a:r>
              <a:rPr lang="en-US" sz="2900" dirty="0" err="1" smtClean="0"/>
              <a:t>nhịp</a:t>
            </a:r>
            <a:r>
              <a:rPr lang="en-US" sz="2900" dirty="0" smtClean="0"/>
              <a:t> 5</a:t>
            </a:r>
          </a:p>
          <a:p>
            <a:r>
              <a:rPr lang="en-US" sz="2900" dirty="0" smtClean="0"/>
              <a:t>N8: </a:t>
            </a:r>
            <a:r>
              <a:rPr lang="en-US" sz="2900" dirty="0" err="1" smtClean="0"/>
              <a:t>về</a:t>
            </a:r>
            <a:r>
              <a:rPr lang="en-US" sz="2900" dirty="0" smtClean="0"/>
              <a:t> TTCB</a:t>
            </a:r>
            <a:endParaRPr lang="en-US" sz="29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76400"/>
            <a:ext cx="4038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2, </a:t>
            </a:r>
            <a:r>
              <a:rPr lang="en-US" b="1" dirty="0" err="1" smtClean="0"/>
              <a:t>Học</a:t>
            </a:r>
            <a:r>
              <a:rPr lang="en-US" b="1" dirty="0" smtClean="0"/>
              <a:t> </a:t>
            </a:r>
            <a:r>
              <a:rPr lang="en-US" b="1" dirty="0" err="1" smtClean="0"/>
              <a:t>động</a:t>
            </a:r>
            <a:r>
              <a:rPr lang="en-US" b="1" dirty="0" smtClean="0"/>
              <a:t> </a:t>
            </a:r>
            <a:r>
              <a:rPr lang="en-US" b="1" dirty="0" err="1" smtClean="0"/>
              <a:t>tác</a:t>
            </a:r>
            <a:r>
              <a:rPr lang="en-US" b="1" dirty="0" smtClean="0"/>
              <a:t> </a:t>
            </a:r>
            <a:r>
              <a:rPr lang="en-US" b="1" dirty="0" err="1" smtClean="0"/>
              <a:t>điều</a:t>
            </a:r>
            <a:r>
              <a:rPr lang="en-US" b="1" dirty="0" smtClean="0"/>
              <a:t> </a:t>
            </a:r>
            <a:r>
              <a:rPr lang="en-US" b="1" dirty="0" err="1" smtClean="0"/>
              <a:t>hòa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TTCB: </a:t>
            </a:r>
            <a:r>
              <a:rPr lang="en-US" dirty="0" err="1" smtClean="0"/>
              <a:t>đứng</a:t>
            </a:r>
            <a:r>
              <a:rPr lang="en-US" dirty="0" smtClean="0"/>
              <a:t> </a:t>
            </a:r>
            <a:r>
              <a:rPr lang="en-US" dirty="0" err="1" smtClean="0"/>
              <a:t>nghiêm</a:t>
            </a:r>
            <a:endParaRPr lang="en-US" dirty="0" smtClean="0"/>
          </a:p>
          <a:p>
            <a:r>
              <a:rPr lang="en-US" dirty="0" smtClean="0"/>
              <a:t>N1: </a:t>
            </a:r>
            <a:r>
              <a:rPr lang="en-US" dirty="0" err="1" smtClean="0"/>
              <a:t>Bước</a:t>
            </a:r>
            <a:r>
              <a:rPr lang="en-US" dirty="0" smtClean="0"/>
              <a:t> </a:t>
            </a:r>
            <a:r>
              <a:rPr lang="en-US" dirty="0" err="1" smtClean="0"/>
              <a:t>chân</a:t>
            </a:r>
            <a:r>
              <a:rPr lang="en-US" dirty="0" smtClean="0"/>
              <a:t> </a:t>
            </a:r>
            <a:r>
              <a:rPr lang="en-US" dirty="0" err="1" smtClean="0"/>
              <a:t>trái</a:t>
            </a:r>
            <a:r>
              <a:rPr lang="en-US" dirty="0" smtClean="0"/>
              <a:t> sang </a:t>
            </a:r>
            <a:r>
              <a:rPr lang="en-US" dirty="0" err="1" smtClean="0"/>
              <a:t>ngang</a:t>
            </a:r>
            <a:r>
              <a:rPr lang="en-US" dirty="0" smtClean="0"/>
              <a:t> 1 </a:t>
            </a:r>
            <a:r>
              <a:rPr lang="en-US" dirty="0" err="1" smtClean="0"/>
              <a:t>bước</a:t>
            </a:r>
            <a:r>
              <a:rPr lang="en-US" dirty="0" smtClean="0"/>
              <a:t> </a:t>
            </a:r>
            <a:r>
              <a:rPr lang="en-US" dirty="0" err="1" smtClean="0"/>
              <a:t>rộng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vai</a:t>
            </a:r>
            <a:r>
              <a:rPr lang="en-US" dirty="0" smtClean="0"/>
              <a:t> , 2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đưa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smtClean="0"/>
              <a:t>s</a:t>
            </a:r>
            <a:r>
              <a:rPr lang="en-US" dirty="0" smtClean="0"/>
              <a:t>ong </a:t>
            </a:r>
            <a:r>
              <a:rPr lang="en-US" dirty="0" smtClean="0"/>
              <a:t>s</a:t>
            </a:r>
            <a:r>
              <a:rPr lang="en-US" dirty="0" smtClean="0"/>
              <a:t>ong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, </a:t>
            </a:r>
            <a:r>
              <a:rPr lang="en-US" dirty="0" err="1" smtClean="0"/>
              <a:t>lắc</a:t>
            </a:r>
            <a:r>
              <a:rPr lang="en-US" dirty="0" smtClean="0"/>
              <a:t> </a:t>
            </a:r>
            <a:r>
              <a:rPr lang="en-US" dirty="0" err="1" smtClean="0"/>
              <a:t>cổ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endParaRPr lang="en-US" dirty="0" smtClean="0"/>
          </a:p>
          <a:p>
            <a:r>
              <a:rPr lang="en-US" dirty="0" smtClean="0"/>
              <a:t>N2: 2 </a:t>
            </a:r>
            <a:r>
              <a:rPr lang="en-US" dirty="0" err="1" smtClean="0"/>
              <a:t>tay</a:t>
            </a:r>
            <a:r>
              <a:rPr lang="en-US" dirty="0" smtClean="0"/>
              <a:t> dang </a:t>
            </a:r>
            <a:r>
              <a:rPr lang="en-US" dirty="0" err="1" smtClean="0"/>
              <a:t>ngang</a:t>
            </a:r>
            <a:r>
              <a:rPr lang="en-US" dirty="0" smtClean="0"/>
              <a:t> </a:t>
            </a:r>
            <a:r>
              <a:rPr lang="en-US" dirty="0" err="1" smtClean="0"/>
              <a:t>bàn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úp</a:t>
            </a:r>
            <a:r>
              <a:rPr lang="en-US" dirty="0"/>
              <a:t> </a:t>
            </a:r>
            <a:r>
              <a:rPr lang="en-US" dirty="0" err="1" smtClean="0"/>
              <a:t>lắc</a:t>
            </a:r>
            <a:r>
              <a:rPr lang="en-US" dirty="0" smtClean="0"/>
              <a:t> </a:t>
            </a:r>
            <a:r>
              <a:rPr lang="en-US" dirty="0" err="1" smtClean="0"/>
              <a:t>cổ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endParaRPr lang="en-US" dirty="0" smtClean="0"/>
          </a:p>
          <a:p>
            <a:r>
              <a:rPr lang="en-US" dirty="0" smtClean="0"/>
              <a:t>N3 :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nhịp</a:t>
            </a:r>
            <a:r>
              <a:rPr lang="en-US" dirty="0" smtClean="0"/>
              <a:t> 1</a:t>
            </a:r>
          </a:p>
          <a:p>
            <a:r>
              <a:rPr lang="en-US" dirty="0" smtClean="0"/>
              <a:t>N4: </a:t>
            </a:r>
            <a:r>
              <a:rPr lang="en-US" dirty="0" err="1" smtClean="0"/>
              <a:t>về</a:t>
            </a:r>
            <a:r>
              <a:rPr lang="en-US" dirty="0" smtClean="0"/>
              <a:t> TTCB</a:t>
            </a:r>
          </a:p>
          <a:p>
            <a:r>
              <a:rPr lang="en-US" dirty="0" smtClean="0"/>
              <a:t>N5: </a:t>
            </a:r>
            <a:r>
              <a:rPr lang="en-US" dirty="0" err="1" smtClean="0"/>
              <a:t>Chân</a:t>
            </a:r>
            <a:r>
              <a:rPr lang="en-US" dirty="0" smtClean="0"/>
              <a:t> </a:t>
            </a:r>
            <a:r>
              <a:rPr lang="en-US" dirty="0" err="1" smtClean="0"/>
              <a:t>trái</a:t>
            </a:r>
            <a:r>
              <a:rPr lang="en-US" dirty="0" smtClean="0"/>
              <a:t> </a:t>
            </a:r>
            <a:r>
              <a:rPr lang="en-US" dirty="0" err="1" smtClean="0"/>
              <a:t>bước</a:t>
            </a:r>
            <a:r>
              <a:rPr lang="en-US" dirty="0" smtClean="0"/>
              <a:t> sang </a:t>
            </a:r>
            <a:r>
              <a:rPr lang="en-US" dirty="0" err="1" smtClean="0"/>
              <a:t>ngang</a:t>
            </a:r>
            <a:r>
              <a:rPr lang="en-US" dirty="0" smtClean="0"/>
              <a:t> 1 </a:t>
            </a:r>
            <a:r>
              <a:rPr lang="en-US" dirty="0" err="1" smtClean="0"/>
              <a:t>bước</a:t>
            </a:r>
            <a:r>
              <a:rPr lang="en-US" dirty="0" smtClean="0"/>
              <a:t> </a:t>
            </a:r>
            <a:r>
              <a:rPr lang="en-US" dirty="0" err="1" smtClean="0"/>
              <a:t>rộng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vai</a:t>
            </a:r>
            <a:r>
              <a:rPr lang="en-US" dirty="0" smtClean="0"/>
              <a:t>, 2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cao</a:t>
            </a:r>
            <a:r>
              <a:rPr lang="en-US" dirty="0" smtClean="0"/>
              <a:t> </a:t>
            </a:r>
            <a:r>
              <a:rPr lang="en-US" dirty="0" err="1" smtClean="0"/>
              <a:t>lắc</a:t>
            </a:r>
            <a:r>
              <a:rPr lang="en-US" dirty="0" smtClean="0"/>
              <a:t> </a:t>
            </a:r>
            <a:r>
              <a:rPr lang="en-US" dirty="0" err="1" smtClean="0"/>
              <a:t>cổ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endParaRPr lang="en-US" dirty="0" smtClean="0"/>
          </a:p>
          <a:p>
            <a:r>
              <a:rPr lang="en-US" dirty="0" smtClean="0"/>
              <a:t>N6: 2 </a:t>
            </a:r>
            <a:r>
              <a:rPr lang="en-US" dirty="0" err="1" smtClean="0"/>
              <a:t>Tay</a:t>
            </a:r>
            <a:r>
              <a:rPr lang="en-US" dirty="0" smtClean="0"/>
              <a:t> </a:t>
            </a:r>
            <a:r>
              <a:rPr lang="en-US" dirty="0" smtClean="0"/>
              <a:t>s</a:t>
            </a:r>
            <a:r>
              <a:rPr lang="en-US" dirty="0" smtClean="0"/>
              <a:t>ong </a:t>
            </a:r>
            <a:r>
              <a:rPr lang="en-US" dirty="0" err="1" smtClean="0"/>
              <a:t>s</a:t>
            </a:r>
            <a:r>
              <a:rPr lang="en-US" smtClean="0"/>
              <a:t>ong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, </a:t>
            </a:r>
            <a:r>
              <a:rPr lang="en-US" dirty="0" err="1" smtClean="0"/>
              <a:t>lắc</a:t>
            </a:r>
            <a:r>
              <a:rPr lang="en-US" dirty="0" smtClean="0"/>
              <a:t> </a:t>
            </a:r>
            <a:r>
              <a:rPr lang="en-US" dirty="0" err="1" smtClean="0"/>
              <a:t>cổ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endParaRPr lang="en-US" dirty="0" smtClean="0"/>
          </a:p>
          <a:p>
            <a:r>
              <a:rPr lang="en-US" dirty="0" smtClean="0"/>
              <a:t>N7: 2 </a:t>
            </a:r>
            <a:r>
              <a:rPr lang="en-US" dirty="0" err="1" smtClean="0"/>
              <a:t>Tay</a:t>
            </a:r>
            <a:r>
              <a:rPr lang="en-US" dirty="0" smtClean="0"/>
              <a:t> sang </a:t>
            </a:r>
            <a:r>
              <a:rPr lang="en-US" dirty="0" err="1" smtClean="0"/>
              <a:t>ngang</a:t>
            </a:r>
            <a:r>
              <a:rPr lang="en-US" dirty="0" smtClean="0"/>
              <a:t> , </a:t>
            </a:r>
            <a:r>
              <a:rPr lang="en-US" dirty="0" err="1" smtClean="0"/>
              <a:t>lắc</a:t>
            </a:r>
            <a:r>
              <a:rPr lang="en-US" dirty="0" smtClean="0"/>
              <a:t> </a:t>
            </a:r>
            <a:r>
              <a:rPr lang="en-US" dirty="0" err="1" smtClean="0"/>
              <a:t>cổ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endParaRPr lang="en-US" dirty="0" smtClean="0"/>
          </a:p>
          <a:p>
            <a:r>
              <a:rPr lang="en-US" dirty="0" smtClean="0"/>
              <a:t>N8: </a:t>
            </a:r>
            <a:r>
              <a:rPr lang="en-US" dirty="0" err="1" smtClean="0"/>
              <a:t>Về</a:t>
            </a:r>
            <a:r>
              <a:rPr lang="en-US" dirty="0" smtClean="0"/>
              <a:t> TTCB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76400"/>
            <a:ext cx="4038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III, </a:t>
            </a:r>
            <a:r>
              <a:rPr lang="en-US" dirty="0" err="1" smtClean="0"/>
              <a:t>Hoàn</a:t>
            </a:r>
            <a:r>
              <a:rPr lang="en-US" dirty="0" smtClean="0"/>
              <a:t> </a:t>
            </a:r>
            <a:r>
              <a:rPr lang="en-US" dirty="0" err="1" smtClean="0"/>
              <a:t>thiện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dục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tất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vươn</a:t>
            </a:r>
            <a:r>
              <a:rPr lang="en-US" dirty="0" smtClean="0"/>
              <a:t> </a:t>
            </a:r>
            <a:r>
              <a:rPr lang="en-US" dirty="0" err="1" smtClean="0"/>
              <a:t>thở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chân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vặn</a:t>
            </a:r>
            <a:r>
              <a:rPr lang="en-US" dirty="0" smtClean="0"/>
              <a:t> </a:t>
            </a:r>
            <a:r>
              <a:rPr lang="en-US" dirty="0" err="1" smtClean="0"/>
              <a:t>mình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toàn</a:t>
            </a:r>
            <a:r>
              <a:rPr lang="en-US" dirty="0" smtClean="0"/>
              <a:t> </a:t>
            </a:r>
            <a:r>
              <a:rPr lang="en-US" dirty="0" err="1" smtClean="0"/>
              <a:t>thân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thăng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tá</a:t>
            </a:r>
            <a:r>
              <a:rPr lang="en-US" dirty="0" smtClean="0"/>
              <a:t> </a:t>
            </a:r>
            <a:r>
              <a:rPr lang="en-US" dirty="0" err="1" smtClean="0"/>
              <a:t>nhảy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hòa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IV, </a:t>
            </a:r>
            <a:r>
              <a:rPr lang="en-US" dirty="0" err="1" smtClean="0"/>
              <a:t>Thả</a:t>
            </a:r>
            <a:r>
              <a:rPr lang="en-US" dirty="0" smtClean="0"/>
              <a:t> </a:t>
            </a:r>
            <a:r>
              <a:rPr lang="en-US" smtClean="0"/>
              <a:t>lỏng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288</Words>
  <Application>Microsoft Office PowerPoint</Application>
  <PresentationFormat>On-screen Show (4:3)</PresentationFormat>
  <Paragraphs>38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Trường tiểu học Thạch Bàn A</vt:lpstr>
      <vt:lpstr>Tuần 7: Học động tác nhảy và động tac điều hòa.</vt:lpstr>
      <vt:lpstr>II, Bài học</vt:lpstr>
      <vt:lpstr>2, Học động tác điều hòa</vt:lpstr>
      <vt:lpstr>III, Hoàn thiện bài thể dục</vt:lpstr>
      <vt:lpstr>IV, Thả lỏng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Thạch Bàn A</dc:title>
  <dc:creator>htc</dc:creator>
  <cp:lastModifiedBy>htc</cp:lastModifiedBy>
  <cp:revision>8</cp:revision>
  <dcterms:created xsi:type="dcterms:W3CDTF">2021-10-11T08:52:34Z</dcterms:created>
  <dcterms:modified xsi:type="dcterms:W3CDTF">2021-10-15T09:39:31Z</dcterms:modified>
</cp:coreProperties>
</file>