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851" r:id="rId3"/>
    <p:sldMasterId id="2147484081" r:id="rId4"/>
  </p:sldMasterIdLst>
  <p:notesMasterIdLst>
    <p:notesMasterId r:id="rId27"/>
  </p:notesMasterIdLst>
  <p:sldIdLst>
    <p:sldId id="299" r:id="rId5"/>
    <p:sldId id="298" r:id="rId6"/>
    <p:sldId id="268" r:id="rId7"/>
    <p:sldId id="300" r:id="rId8"/>
    <p:sldId id="258" r:id="rId9"/>
    <p:sldId id="307" r:id="rId10"/>
    <p:sldId id="313" r:id="rId11"/>
    <p:sldId id="303" r:id="rId12"/>
    <p:sldId id="315" r:id="rId13"/>
    <p:sldId id="308" r:id="rId14"/>
    <p:sldId id="316" r:id="rId15"/>
    <p:sldId id="317" r:id="rId16"/>
    <p:sldId id="314" r:id="rId17"/>
    <p:sldId id="288" r:id="rId18"/>
    <p:sldId id="309" r:id="rId19"/>
    <p:sldId id="306" r:id="rId20"/>
    <p:sldId id="318" r:id="rId21"/>
    <p:sldId id="310" r:id="rId22"/>
    <p:sldId id="304" r:id="rId23"/>
    <p:sldId id="311" r:id="rId24"/>
    <p:sldId id="293" r:id="rId25"/>
    <p:sldId id="312" r:id="rId26"/>
  </p:sldIdLst>
  <p:sldSz cx="9144000" cy="5143500" type="screen16x9"/>
  <p:notesSz cx="6858000" cy="9144000"/>
  <p:defaultTextStyle>
    <a:defPPr>
      <a:defRPr lang="vi-VN"/>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0EF5FA-095A-443B-9D0C-FDE17940084A}" v="43" dt="2021-09-05T07:33:05.4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7" d="100"/>
          <a:sy n="127" d="100"/>
        </p:scale>
        <p:origin x="108"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ếu Phạm Văn" userId="cbc5512fc0d5d692" providerId="LiveId" clId="{5B0EF5FA-095A-443B-9D0C-FDE17940084A}"/>
    <pc:docChg chg="custSel modSld">
      <pc:chgData name="Hiếu Phạm Văn" userId="cbc5512fc0d5d692" providerId="LiveId" clId="{5B0EF5FA-095A-443B-9D0C-FDE17940084A}" dt="2021-09-05T07:38:29.792" v="45" actId="21"/>
      <pc:docMkLst>
        <pc:docMk/>
      </pc:docMkLst>
      <pc:sldChg chg="delSp modTransition">
        <pc:chgData name="Hiếu Phạm Văn" userId="cbc5512fc0d5d692" providerId="LiveId" clId="{5B0EF5FA-095A-443B-9D0C-FDE17940084A}" dt="2021-09-05T07:30:12.260" v="43"/>
        <pc:sldMkLst>
          <pc:docMk/>
          <pc:sldMk cId="0" sldId="258"/>
        </pc:sldMkLst>
        <pc:picChg chg="del">
          <ac:chgData name="Hiếu Phạm Văn" userId="cbc5512fc0d5d692" providerId="LiveId" clId="{5B0EF5FA-095A-443B-9D0C-FDE17940084A}" dt="2021-09-05T06:56:38.193" v="21" actId="478"/>
          <ac:picMkLst>
            <pc:docMk/>
            <pc:sldMk cId="0" sldId="258"/>
            <ac:picMk id="58372" creationId="{1055951E-3534-497D-8700-E4871ECE038D}"/>
          </ac:picMkLst>
        </pc:picChg>
      </pc:sldChg>
      <pc:sldChg chg="addSp delSp modSp mod modTransition delAnim modAnim">
        <pc:chgData name="Hiếu Phạm Văn" userId="cbc5512fc0d5d692" providerId="LiveId" clId="{5B0EF5FA-095A-443B-9D0C-FDE17940084A}" dt="2021-09-05T07:38:29.792" v="45" actId="21"/>
        <pc:sldMkLst>
          <pc:docMk/>
          <pc:sldMk cId="0" sldId="268"/>
        </pc:sldMkLst>
        <pc:picChg chg="del">
          <ac:chgData name="Hiếu Phạm Văn" userId="cbc5512fc0d5d692" providerId="LiveId" clId="{5B0EF5FA-095A-443B-9D0C-FDE17940084A}" dt="2021-09-05T06:34:25.936" v="0"/>
          <ac:picMkLst>
            <pc:docMk/>
            <pc:sldMk cId="0" sldId="268"/>
            <ac:picMk id="13" creationId="{5BF01224-0777-4F79-84EE-A00EA59CC06E}"/>
          </ac:picMkLst>
        </pc:picChg>
        <pc:picChg chg="add del mod">
          <ac:chgData name="Hiếu Phạm Văn" userId="cbc5512fc0d5d692" providerId="LiveId" clId="{5B0EF5FA-095A-443B-9D0C-FDE17940084A}" dt="2021-09-05T06:36:00.127" v="2" actId="21"/>
          <ac:picMkLst>
            <pc:docMk/>
            <pc:sldMk cId="0" sldId="268"/>
            <ac:picMk id="14" creationId="{CCA18A92-A235-4614-898F-59F695F1BFD7}"/>
          </ac:picMkLst>
        </pc:picChg>
        <pc:picChg chg="add del mod">
          <ac:chgData name="Hiếu Phạm Văn" userId="cbc5512fc0d5d692" providerId="LiveId" clId="{5B0EF5FA-095A-443B-9D0C-FDE17940084A}" dt="2021-09-05T06:45:47.966" v="7"/>
          <ac:picMkLst>
            <pc:docMk/>
            <pc:sldMk cId="0" sldId="268"/>
            <ac:picMk id="15" creationId="{F839DB1C-3255-4E1D-BA35-CDA331AA09D3}"/>
          </ac:picMkLst>
        </pc:picChg>
        <pc:picChg chg="add del mod">
          <ac:chgData name="Hiếu Phạm Văn" userId="cbc5512fc0d5d692" providerId="LiveId" clId="{5B0EF5FA-095A-443B-9D0C-FDE17940084A}" dt="2021-09-05T06:53:28.003" v="9" actId="21"/>
          <ac:picMkLst>
            <pc:docMk/>
            <pc:sldMk cId="0" sldId="268"/>
            <ac:picMk id="16" creationId="{6DC85490-B350-44EC-98F5-3043E7D2A002}"/>
          </ac:picMkLst>
        </pc:picChg>
        <pc:picChg chg="add del mod">
          <ac:chgData name="Hiếu Phạm Văn" userId="cbc5512fc0d5d692" providerId="LiveId" clId="{5B0EF5FA-095A-443B-9D0C-FDE17940084A}" dt="2021-09-05T06:55:38.643" v="15"/>
          <ac:picMkLst>
            <pc:docMk/>
            <pc:sldMk cId="0" sldId="268"/>
            <ac:picMk id="17" creationId="{FF0A95BF-1164-472F-80EF-E552E65A3F50}"/>
          </ac:picMkLst>
        </pc:picChg>
        <pc:picChg chg="add del mod">
          <ac:chgData name="Hiếu Phạm Văn" userId="cbc5512fc0d5d692" providerId="LiveId" clId="{5B0EF5FA-095A-443B-9D0C-FDE17940084A}" dt="2021-09-05T07:04:09.431" v="34"/>
          <ac:picMkLst>
            <pc:docMk/>
            <pc:sldMk cId="0" sldId="268"/>
            <ac:picMk id="18" creationId="{A0529F89-17D5-438A-8DC4-A162C9E45124}"/>
          </ac:picMkLst>
        </pc:picChg>
        <pc:picChg chg="add del mod">
          <ac:chgData name="Hiếu Phạm Văn" userId="cbc5512fc0d5d692" providerId="LiveId" clId="{5B0EF5FA-095A-443B-9D0C-FDE17940084A}" dt="2021-09-05T07:07:12.217" v="36"/>
          <ac:picMkLst>
            <pc:docMk/>
            <pc:sldMk cId="0" sldId="268"/>
            <ac:picMk id="19" creationId="{E92F13B0-2B8A-4420-A5B3-3D50D180D786}"/>
          </ac:picMkLst>
        </pc:picChg>
        <pc:picChg chg="add del mod">
          <ac:chgData name="Hiếu Phạm Văn" userId="cbc5512fc0d5d692" providerId="LiveId" clId="{5B0EF5FA-095A-443B-9D0C-FDE17940084A}" dt="2021-09-05T07:12:34.656" v="37"/>
          <ac:picMkLst>
            <pc:docMk/>
            <pc:sldMk cId="0" sldId="268"/>
            <ac:picMk id="20" creationId="{798513CB-2098-400E-9033-DCD1158B9739}"/>
          </ac:picMkLst>
        </pc:picChg>
        <pc:picChg chg="add del mod">
          <ac:chgData name="Hiếu Phạm Văn" userId="cbc5512fc0d5d692" providerId="LiveId" clId="{5B0EF5FA-095A-443B-9D0C-FDE17940084A}" dt="2021-09-05T07:13:11.638" v="39"/>
          <ac:picMkLst>
            <pc:docMk/>
            <pc:sldMk cId="0" sldId="268"/>
            <ac:picMk id="21" creationId="{257211D3-57F2-4FE4-8D73-E1215D924CD7}"/>
          </ac:picMkLst>
        </pc:picChg>
        <pc:picChg chg="add del mod">
          <ac:chgData name="Hiếu Phạm Văn" userId="cbc5512fc0d5d692" providerId="LiveId" clId="{5B0EF5FA-095A-443B-9D0C-FDE17940084A}" dt="2021-09-05T07:29:40.456" v="41"/>
          <ac:picMkLst>
            <pc:docMk/>
            <pc:sldMk cId="0" sldId="268"/>
            <ac:picMk id="22" creationId="{6E1F987A-8740-4548-83F6-291896C960B2}"/>
          </ac:picMkLst>
        </pc:picChg>
        <pc:picChg chg="add del mod">
          <ac:chgData name="Hiếu Phạm Văn" userId="cbc5512fc0d5d692" providerId="LiveId" clId="{5B0EF5FA-095A-443B-9D0C-FDE17940084A}" dt="2021-09-05T07:30:12.260" v="43"/>
          <ac:picMkLst>
            <pc:docMk/>
            <pc:sldMk cId="0" sldId="268"/>
            <ac:picMk id="23" creationId="{B8BEC475-F277-46A8-96ED-47308CB6053B}"/>
          </ac:picMkLst>
        </pc:picChg>
        <pc:picChg chg="add del mod">
          <ac:chgData name="Hiếu Phạm Văn" userId="cbc5512fc0d5d692" providerId="LiveId" clId="{5B0EF5FA-095A-443B-9D0C-FDE17940084A}" dt="2021-09-05T07:38:29.792" v="45" actId="21"/>
          <ac:picMkLst>
            <pc:docMk/>
            <pc:sldMk cId="0" sldId="268"/>
            <ac:picMk id="24" creationId="{2C97181D-8F84-4F08-8E8F-4E4E762D534A}"/>
          </ac:picMkLst>
        </pc:picChg>
      </pc:sldChg>
      <pc:sldChg chg="delSp modTransition">
        <pc:chgData name="Hiếu Phạm Văn" userId="cbc5512fc0d5d692" providerId="LiveId" clId="{5B0EF5FA-095A-443B-9D0C-FDE17940084A}" dt="2021-09-05T07:30:12.260" v="43"/>
        <pc:sldMkLst>
          <pc:docMk/>
          <pc:sldMk cId="0" sldId="288"/>
        </pc:sldMkLst>
        <pc:picChg chg="del">
          <ac:chgData name="Hiếu Phạm Văn" userId="cbc5512fc0d5d692" providerId="LiveId" clId="{5B0EF5FA-095A-443B-9D0C-FDE17940084A}" dt="2021-09-05T06:57:15.332" v="30" actId="478"/>
          <ac:picMkLst>
            <pc:docMk/>
            <pc:sldMk cId="0" sldId="288"/>
            <ac:picMk id="68613" creationId="{2A4FBFC2-869C-446C-A9BD-4DA95800EB49}"/>
          </ac:picMkLst>
        </pc:picChg>
      </pc:sldChg>
      <pc:sldChg chg="modTransition">
        <pc:chgData name="Hiếu Phạm Văn" userId="cbc5512fc0d5d692" providerId="LiveId" clId="{5B0EF5FA-095A-443B-9D0C-FDE17940084A}" dt="2021-09-05T07:30:12.260" v="43"/>
        <pc:sldMkLst>
          <pc:docMk/>
          <pc:sldMk cId="0" sldId="293"/>
        </pc:sldMkLst>
      </pc:sldChg>
      <pc:sldChg chg="addSp delSp modSp modTransition modAnim">
        <pc:chgData name="Hiếu Phạm Văn" userId="cbc5512fc0d5d692" providerId="LiveId" clId="{5B0EF5FA-095A-443B-9D0C-FDE17940084A}" dt="2021-09-05T07:33:05.467" v="44"/>
        <pc:sldMkLst>
          <pc:docMk/>
          <pc:sldMk cId="0" sldId="298"/>
        </pc:sldMkLst>
        <pc:picChg chg="add del mod">
          <ac:chgData name="Hiếu Phạm Văn" userId="cbc5512fc0d5d692" providerId="LiveId" clId="{5B0EF5FA-095A-443B-9D0C-FDE17940084A}" dt="2021-09-05T06:45:47.966" v="7"/>
          <ac:picMkLst>
            <pc:docMk/>
            <pc:sldMk cId="0" sldId="298"/>
            <ac:picMk id="5" creationId="{6800DB1F-F959-4BF2-BA93-DA75C567BBEE}"/>
          </ac:picMkLst>
        </pc:picChg>
        <pc:picChg chg="add del mod">
          <ac:chgData name="Hiếu Phạm Văn" userId="cbc5512fc0d5d692" providerId="LiveId" clId="{5B0EF5FA-095A-443B-9D0C-FDE17940084A}" dt="2021-09-05T06:55:14.103" v="13"/>
          <ac:picMkLst>
            <pc:docMk/>
            <pc:sldMk cId="0" sldId="298"/>
            <ac:picMk id="6" creationId="{1C658AFC-05BD-4D2C-B63C-6C397BE6C4B9}"/>
          </ac:picMkLst>
        </pc:picChg>
        <pc:picChg chg="add del mod">
          <ac:chgData name="Hiếu Phạm Văn" userId="cbc5512fc0d5d692" providerId="LiveId" clId="{5B0EF5FA-095A-443B-9D0C-FDE17940084A}" dt="2021-09-05T06:55:38.643" v="15"/>
          <ac:picMkLst>
            <pc:docMk/>
            <pc:sldMk cId="0" sldId="298"/>
            <ac:picMk id="7" creationId="{1A8319F1-EFD5-478C-9406-10B822ECD1C5}"/>
          </ac:picMkLst>
        </pc:picChg>
        <pc:picChg chg="add del mod">
          <ac:chgData name="Hiếu Phạm Văn" userId="cbc5512fc0d5d692" providerId="LiveId" clId="{5B0EF5FA-095A-443B-9D0C-FDE17940084A}" dt="2021-09-05T07:04:09.431" v="34"/>
          <ac:picMkLst>
            <pc:docMk/>
            <pc:sldMk cId="0" sldId="298"/>
            <ac:picMk id="8" creationId="{4DE05C39-5B92-44B6-AC51-27D0F5D43674}"/>
          </ac:picMkLst>
        </pc:picChg>
        <pc:picChg chg="add del mod">
          <ac:chgData name="Hiếu Phạm Văn" userId="cbc5512fc0d5d692" providerId="LiveId" clId="{5B0EF5FA-095A-443B-9D0C-FDE17940084A}" dt="2021-09-05T07:12:34.656" v="37"/>
          <ac:picMkLst>
            <pc:docMk/>
            <pc:sldMk cId="0" sldId="298"/>
            <ac:picMk id="9" creationId="{F966E0B3-D9A9-4C86-BB2E-B3A17929052B}"/>
          </ac:picMkLst>
        </pc:picChg>
        <pc:picChg chg="add del mod">
          <ac:chgData name="Hiếu Phạm Văn" userId="cbc5512fc0d5d692" providerId="LiveId" clId="{5B0EF5FA-095A-443B-9D0C-FDE17940084A}" dt="2021-09-05T07:13:11.638" v="39"/>
          <ac:picMkLst>
            <pc:docMk/>
            <pc:sldMk cId="0" sldId="298"/>
            <ac:picMk id="11" creationId="{4671CC3F-1DAD-4529-84A1-0F34E2E8D1C2}"/>
          </ac:picMkLst>
        </pc:picChg>
        <pc:picChg chg="add del mod">
          <ac:chgData name="Hiếu Phạm Văn" userId="cbc5512fc0d5d692" providerId="LiveId" clId="{5B0EF5FA-095A-443B-9D0C-FDE17940084A}" dt="2021-09-05T07:29:40.456" v="41"/>
          <ac:picMkLst>
            <pc:docMk/>
            <pc:sldMk cId="0" sldId="298"/>
            <ac:picMk id="12" creationId="{4D81998F-50AB-436A-935D-FE4673DCB28B}"/>
          </ac:picMkLst>
        </pc:picChg>
        <pc:picChg chg="add del mod">
          <ac:chgData name="Hiếu Phạm Văn" userId="cbc5512fc0d5d692" providerId="LiveId" clId="{5B0EF5FA-095A-443B-9D0C-FDE17940084A}" dt="2021-09-05T07:30:12.260" v="43"/>
          <ac:picMkLst>
            <pc:docMk/>
            <pc:sldMk cId="0" sldId="298"/>
            <ac:picMk id="13" creationId="{B20B2621-546B-4D7B-991B-3F166C5BB084}"/>
          </ac:picMkLst>
        </pc:picChg>
        <pc:picChg chg="add mod">
          <ac:chgData name="Hiếu Phạm Văn" userId="cbc5512fc0d5d692" providerId="LiveId" clId="{5B0EF5FA-095A-443B-9D0C-FDE17940084A}" dt="2021-09-05T07:33:05.467" v="44"/>
          <ac:picMkLst>
            <pc:docMk/>
            <pc:sldMk cId="0" sldId="298"/>
            <ac:picMk id="14" creationId="{4F3489FE-761D-433A-BEB9-FD94FF6C8739}"/>
          </ac:picMkLst>
        </pc:picChg>
        <pc:picChg chg="del">
          <ac:chgData name="Hiếu Phạm Văn" userId="cbc5512fc0d5d692" providerId="LiveId" clId="{5B0EF5FA-095A-443B-9D0C-FDE17940084A}" dt="2021-09-05T06:56:23.625" v="19" actId="478"/>
          <ac:picMkLst>
            <pc:docMk/>
            <pc:sldMk cId="0" sldId="298"/>
            <ac:picMk id="54278" creationId="{BED089B2-9DE6-435B-803D-32692C40567D}"/>
          </ac:picMkLst>
        </pc:picChg>
      </pc:sldChg>
      <pc:sldChg chg="addSp delSp modSp modTransition modAnim">
        <pc:chgData name="Hiếu Phạm Văn" userId="cbc5512fc0d5d692" providerId="LiveId" clId="{5B0EF5FA-095A-443B-9D0C-FDE17940084A}" dt="2021-09-05T07:33:05.467" v="44"/>
        <pc:sldMkLst>
          <pc:docMk/>
          <pc:sldMk cId="0" sldId="299"/>
        </pc:sldMkLst>
        <pc:picChg chg="add del mod">
          <ac:chgData name="Hiếu Phạm Văn" userId="cbc5512fc0d5d692" providerId="LiveId" clId="{5B0EF5FA-095A-443B-9D0C-FDE17940084A}" dt="2021-09-05T06:36:51.955" v="5"/>
          <ac:picMkLst>
            <pc:docMk/>
            <pc:sldMk cId="0" sldId="299"/>
            <ac:picMk id="5" creationId="{6DB59513-18F6-45EB-A366-727558BF7293}"/>
          </ac:picMkLst>
        </pc:picChg>
        <pc:picChg chg="add del mod">
          <ac:chgData name="Hiếu Phạm Văn" userId="cbc5512fc0d5d692" providerId="LiveId" clId="{5B0EF5FA-095A-443B-9D0C-FDE17940084A}" dt="2021-09-05T06:45:47.966" v="7"/>
          <ac:picMkLst>
            <pc:docMk/>
            <pc:sldMk cId="0" sldId="299"/>
            <ac:picMk id="8" creationId="{9AF5123F-3A1A-43F1-AADA-279D0C645D13}"/>
          </ac:picMkLst>
        </pc:picChg>
        <pc:picChg chg="add del mod">
          <ac:chgData name="Hiếu Phạm Văn" userId="cbc5512fc0d5d692" providerId="LiveId" clId="{5B0EF5FA-095A-443B-9D0C-FDE17940084A}" dt="2021-09-05T06:55:14.103" v="13"/>
          <ac:picMkLst>
            <pc:docMk/>
            <pc:sldMk cId="0" sldId="299"/>
            <ac:picMk id="9" creationId="{6BFC1DFD-2DF2-4CB6-805E-D712B4CE8F0B}"/>
          </ac:picMkLst>
        </pc:picChg>
        <pc:picChg chg="add del mod">
          <ac:chgData name="Hiếu Phạm Văn" userId="cbc5512fc0d5d692" providerId="LiveId" clId="{5B0EF5FA-095A-443B-9D0C-FDE17940084A}" dt="2021-09-05T06:55:38.643" v="15"/>
          <ac:picMkLst>
            <pc:docMk/>
            <pc:sldMk cId="0" sldId="299"/>
            <ac:picMk id="10" creationId="{DA7FFE75-BDBF-4000-ABBD-023B60E0EAD7}"/>
          </ac:picMkLst>
        </pc:picChg>
        <pc:picChg chg="add del mod">
          <ac:chgData name="Hiếu Phạm Văn" userId="cbc5512fc0d5d692" providerId="LiveId" clId="{5B0EF5FA-095A-443B-9D0C-FDE17940084A}" dt="2021-09-05T07:04:09.431" v="34"/>
          <ac:picMkLst>
            <pc:docMk/>
            <pc:sldMk cId="0" sldId="299"/>
            <ac:picMk id="11" creationId="{E289D793-3461-4072-991B-870D7EF545DB}"/>
          </ac:picMkLst>
        </pc:picChg>
        <pc:picChg chg="add del mod">
          <ac:chgData name="Hiếu Phạm Văn" userId="cbc5512fc0d5d692" providerId="LiveId" clId="{5B0EF5FA-095A-443B-9D0C-FDE17940084A}" dt="2021-09-05T07:12:34.656" v="37"/>
          <ac:picMkLst>
            <pc:docMk/>
            <pc:sldMk cId="0" sldId="299"/>
            <ac:picMk id="12" creationId="{0C457F0F-40D4-4FA6-B632-D243F1D85CCA}"/>
          </ac:picMkLst>
        </pc:picChg>
        <pc:picChg chg="add del mod">
          <ac:chgData name="Hiếu Phạm Văn" userId="cbc5512fc0d5d692" providerId="LiveId" clId="{5B0EF5FA-095A-443B-9D0C-FDE17940084A}" dt="2021-09-05T07:13:11.638" v="39"/>
          <ac:picMkLst>
            <pc:docMk/>
            <pc:sldMk cId="0" sldId="299"/>
            <ac:picMk id="13" creationId="{DC80CDF3-F05E-4C34-B067-6A2EDF0D473C}"/>
          </ac:picMkLst>
        </pc:picChg>
        <pc:picChg chg="add del mod">
          <ac:chgData name="Hiếu Phạm Văn" userId="cbc5512fc0d5d692" providerId="LiveId" clId="{5B0EF5FA-095A-443B-9D0C-FDE17940084A}" dt="2021-09-05T07:29:40.456" v="41"/>
          <ac:picMkLst>
            <pc:docMk/>
            <pc:sldMk cId="0" sldId="299"/>
            <ac:picMk id="14" creationId="{98EB2B12-C7DA-44BF-9764-37E3D439D777}"/>
          </ac:picMkLst>
        </pc:picChg>
        <pc:picChg chg="add del mod">
          <ac:chgData name="Hiếu Phạm Văn" userId="cbc5512fc0d5d692" providerId="LiveId" clId="{5B0EF5FA-095A-443B-9D0C-FDE17940084A}" dt="2021-09-05T07:30:12.260" v="43"/>
          <ac:picMkLst>
            <pc:docMk/>
            <pc:sldMk cId="0" sldId="299"/>
            <ac:picMk id="15" creationId="{7CC77561-FD6E-41CB-A7D7-50BA38A05299}"/>
          </ac:picMkLst>
        </pc:picChg>
        <pc:picChg chg="add mod">
          <ac:chgData name="Hiếu Phạm Văn" userId="cbc5512fc0d5d692" providerId="LiveId" clId="{5B0EF5FA-095A-443B-9D0C-FDE17940084A}" dt="2021-09-05T07:33:05.467" v="44"/>
          <ac:picMkLst>
            <pc:docMk/>
            <pc:sldMk cId="0" sldId="299"/>
            <ac:picMk id="16" creationId="{1C53B50F-1525-4A23-8753-640B3E44297D}"/>
          </ac:picMkLst>
        </pc:picChg>
        <pc:picChg chg="mod">
          <ac:chgData name="Hiếu Phạm Văn" userId="cbc5512fc0d5d692" providerId="LiveId" clId="{5B0EF5FA-095A-443B-9D0C-FDE17940084A}" dt="2021-09-05T06:56:10.417" v="17" actId="1076"/>
          <ac:picMkLst>
            <pc:docMk/>
            <pc:sldMk cId="0" sldId="299"/>
            <ac:picMk id="53250" creationId="{FA061CD3-A545-48B4-9047-A95F921D23DD}"/>
          </ac:picMkLst>
        </pc:picChg>
        <pc:picChg chg="del">
          <ac:chgData name="Hiếu Phạm Văn" userId="cbc5512fc0d5d692" providerId="LiveId" clId="{5B0EF5FA-095A-443B-9D0C-FDE17940084A}" dt="2021-09-05T06:56:18.957" v="18" actId="478"/>
          <ac:picMkLst>
            <pc:docMk/>
            <pc:sldMk cId="0" sldId="299"/>
            <ac:picMk id="53253" creationId="{B22D5C5B-2E6A-4720-B34D-FAA2926384EC}"/>
          </ac:picMkLst>
        </pc:picChg>
      </pc:sldChg>
      <pc:sldChg chg="addSp delSp modSp modTransition modAnim">
        <pc:chgData name="Hiếu Phạm Văn" userId="cbc5512fc0d5d692" providerId="LiveId" clId="{5B0EF5FA-095A-443B-9D0C-FDE17940084A}" dt="2021-09-05T07:30:12.260" v="43"/>
        <pc:sldMkLst>
          <pc:docMk/>
          <pc:sldMk cId="0" sldId="300"/>
        </pc:sldMkLst>
        <pc:picChg chg="add del mod">
          <ac:chgData name="Hiếu Phạm Văn" userId="cbc5512fc0d5d692" providerId="LiveId" clId="{5B0EF5FA-095A-443B-9D0C-FDE17940084A}" dt="2021-09-05T07:13:11.638" v="39"/>
          <ac:picMkLst>
            <pc:docMk/>
            <pc:sldMk cId="0" sldId="300"/>
            <ac:picMk id="5" creationId="{45D15CB8-7E38-48C7-B9D9-24AF33858093}"/>
          </ac:picMkLst>
        </pc:picChg>
        <pc:picChg chg="del">
          <ac:chgData name="Hiếu Phạm Văn" userId="cbc5512fc0d5d692" providerId="LiveId" clId="{5B0EF5FA-095A-443B-9D0C-FDE17940084A}" dt="2021-09-05T06:56:35.617" v="20" actId="478"/>
          <ac:picMkLst>
            <pc:docMk/>
            <pc:sldMk cId="0" sldId="300"/>
            <ac:picMk id="56328" creationId="{90BF8D1F-B006-4688-8065-83C242C3DA94}"/>
          </ac:picMkLst>
        </pc:picChg>
      </pc:sldChg>
      <pc:sldChg chg="delSp modTransition">
        <pc:chgData name="Hiếu Phạm Văn" userId="cbc5512fc0d5d692" providerId="LiveId" clId="{5B0EF5FA-095A-443B-9D0C-FDE17940084A}" dt="2021-09-05T07:30:12.260" v="43"/>
        <pc:sldMkLst>
          <pc:docMk/>
          <pc:sldMk cId="0" sldId="303"/>
        </pc:sldMkLst>
        <pc:picChg chg="del">
          <ac:chgData name="Hiếu Phạm Văn" userId="cbc5512fc0d5d692" providerId="LiveId" clId="{5B0EF5FA-095A-443B-9D0C-FDE17940084A}" dt="2021-09-05T06:56:57.614" v="24" actId="478"/>
          <ac:picMkLst>
            <pc:docMk/>
            <pc:sldMk cId="0" sldId="303"/>
            <ac:picMk id="62468" creationId="{146CF97F-78F5-4E1B-A99C-B5D0B5C7E71F}"/>
          </ac:picMkLst>
        </pc:picChg>
      </pc:sldChg>
      <pc:sldChg chg="modTransition">
        <pc:chgData name="Hiếu Phạm Văn" userId="cbc5512fc0d5d692" providerId="LiveId" clId="{5B0EF5FA-095A-443B-9D0C-FDE17940084A}" dt="2021-09-05T07:30:12.260" v="43"/>
        <pc:sldMkLst>
          <pc:docMk/>
          <pc:sldMk cId="0" sldId="304"/>
        </pc:sldMkLst>
      </pc:sldChg>
      <pc:sldChg chg="delSp modTransition">
        <pc:chgData name="Hiếu Phạm Văn" userId="cbc5512fc0d5d692" providerId="LiveId" clId="{5B0EF5FA-095A-443B-9D0C-FDE17940084A}" dt="2021-09-05T07:30:12.260" v="43"/>
        <pc:sldMkLst>
          <pc:docMk/>
          <pc:sldMk cId="0" sldId="306"/>
        </pc:sldMkLst>
        <pc:picChg chg="del">
          <ac:chgData name="Hiếu Phạm Văn" userId="cbc5512fc0d5d692" providerId="LiveId" clId="{5B0EF5FA-095A-443B-9D0C-FDE17940084A}" dt="2021-09-05T06:57:22.016" v="32" actId="478"/>
          <ac:picMkLst>
            <pc:docMk/>
            <pc:sldMk cId="0" sldId="306"/>
            <ac:picMk id="70664" creationId="{CCA29D12-55F5-4F65-BDB7-790DC92DB16E}"/>
          </ac:picMkLst>
        </pc:picChg>
      </pc:sldChg>
      <pc:sldChg chg="delSp modTransition">
        <pc:chgData name="Hiếu Phạm Văn" userId="cbc5512fc0d5d692" providerId="LiveId" clId="{5B0EF5FA-095A-443B-9D0C-FDE17940084A}" dt="2021-09-05T07:30:12.260" v="43"/>
        <pc:sldMkLst>
          <pc:docMk/>
          <pc:sldMk cId="0" sldId="307"/>
        </pc:sldMkLst>
        <pc:picChg chg="del">
          <ac:chgData name="Hiếu Phạm Văn" userId="cbc5512fc0d5d692" providerId="LiveId" clId="{5B0EF5FA-095A-443B-9D0C-FDE17940084A}" dt="2021-09-05T06:56:41.978" v="22" actId="478"/>
          <ac:picMkLst>
            <pc:docMk/>
            <pc:sldMk cId="0" sldId="307"/>
            <ac:picMk id="60422" creationId="{3A5AA598-5E1B-4A53-8340-AB6CD37667A5}"/>
          </ac:picMkLst>
        </pc:picChg>
      </pc:sldChg>
      <pc:sldChg chg="delSp modTransition">
        <pc:chgData name="Hiếu Phạm Văn" userId="cbc5512fc0d5d692" providerId="LiveId" clId="{5B0EF5FA-095A-443B-9D0C-FDE17940084A}" dt="2021-09-05T07:30:12.260" v="43"/>
        <pc:sldMkLst>
          <pc:docMk/>
          <pc:sldMk cId="0" sldId="308"/>
        </pc:sldMkLst>
        <pc:picChg chg="del">
          <ac:chgData name="Hiếu Phạm Văn" userId="cbc5512fc0d5d692" providerId="LiveId" clId="{5B0EF5FA-095A-443B-9D0C-FDE17940084A}" dt="2021-09-05T06:57:03.925" v="26" actId="478"/>
          <ac:picMkLst>
            <pc:docMk/>
            <pc:sldMk cId="0" sldId="308"/>
            <ac:picMk id="64518" creationId="{461340FD-4522-4B08-B495-E03214D0597A}"/>
          </ac:picMkLst>
        </pc:picChg>
      </pc:sldChg>
      <pc:sldChg chg="delSp modTransition">
        <pc:chgData name="Hiếu Phạm Văn" userId="cbc5512fc0d5d692" providerId="LiveId" clId="{5B0EF5FA-095A-443B-9D0C-FDE17940084A}" dt="2021-09-05T07:30:12.260" v="43"/>
        <pc:sldMkLst>
          <pc:docMk/>
          <pc:sldMk cId="0" sldId="309"/>
        </pc:sldMkLst>
        <pc:picChg chg="del">
          <ac:chgData name="Hiếu Phạm Văn" userId="cbc5512fc0d5d692" providerId="LiveId" clId="{5B0EF5FA-095A-443B-9D0C-FDE17940084A}" dt="2021-09-05T06:57:19.293" v="31" actId="478"/>
          <ac:picMkLst>
            <pc:docMk/>
            <pc:sldMk cId="0" sldId="309"/>
            <ac:picMk id="69638" creationId="{6CD66EAF-D672-46F0-8BA4-FDACD921A7F7}"/>
          </ac:picMkLst>
        </pc:picChg>
      </pc:sldChg>
      <pc:sldChg chg="modTransition">
        <pc:chgData name="Hiếu Phạm Văn" userId="cbc5512fc0d5d692" providerId="LiveId" clId="{5B0EF5FA-095A-443B-9D0C-FDE17940084A}" dt="2021-09-05T07:30:12.260" v="43"/>
        <pc:sldMkLst>
          <pc:docMk/>
          <pc:sldMk cId="0" sldId="310"/>
        </pc:sldMkLst>
      </pc:sldChg>
      <pc:sldChg chg="modTransition">
        <pc:chgData name="Hiếu Phạm Văn" userId="cbc5512fc0d5d692" providerId="LiveId" clId="{5B0EF5FA-095A-443B-9D0C-FDE17940084A}" dt="2021-09-05T07:30:12.260" v="43"/>
        <pc:sldMkLst>
          <pc:docMk/>
          <pc:sldMk cId="0" sldId="311"/>
        </pc:sldMkLst>
      </pc:sldChg>
      <pc:sldChg chg="modTransition">
        <pc:chgData name="Hiếu Phạm Văn" userId="cbc5512fc0d5d692" providerId="LiveId" clId="{5B0EF5FA-095A-443B-9D0C-FDE17940084A}" dt="2021-09-05T07:30:12.260" v="43"/>
        <pc:sldMkLst>
          <pc:docMk/>
          <pc:sldMk cId="0" sldId="312"/>
        </pc:sldMkLst>
      </pc:sldChg>
      <pc:sldChg chg="delSp modTransition">
        <pc:chgData name="Hiếu Phạm Văn" userId="cbc5512fc0d5d692" providerId="LiveId" clId="{5B0EF5FA-095A-443B-9D0C-FDE17940084A}" dt="2021-09-05T07:30:12.260" v="43"/>
        <pc:sldMkLst>
          <pc:docMk/>
          <pc:sldMk cId="0" sldId="313"/>
        </pc:sldMkLst>
        <pc:picChg chg="del">
          <ac:chgData name="Hiếu Phạm Văn" userId="cbc5512fc0d5d692" providerId="LiveId" clId="{5B0EF5FA-095A-443B-9D0C-FDE17940084A}" dt="2021-09-05T06:56:54.769" v="23" actId="478"/>
          <ac:picMkLst>
            <pc:docMk/>
            <pc:sldMk cId="0" sldId="313"/>
            <ac:picMk id="61443" creationId="{04EEE0C0-B1F5-447F-80BE-2B4CD7DFB22F}"/>
          </ac:picMkLst>
        </pc:picChg>
      </pc:sldChg>
      <pc:sldChg chg="delSp modTransition">
        <pc:chgData name="Hiếu Phạm Văn" userId="cbc5512fc0d5d692" providerId="LiveId" clId="{5B0EF5FA-095A-443B-9D0C-FDE17940084A}" dt="2021-09-05T07:30:12.260" v="43"/>
        <pc:sldMkLst>
          <pc:docMk/>
          <pc:sldMk cId="0" sldId="314"/>
        </pc:sldMkLst>
        <pc:picChg chg="del">
          <ac:chgData name="Hiếu Phạm Văn" userId="cbc5512fc0d5d692" providerId="LiveId" clId="{5B0EF5FA-095A-443B-9D0C-FDE17940084A}" dt="2021-09-05T06:57:11.840" v="29" actId="478"/>
          <ac:picMkLst>
            <pc:docMk/>
            <pc:sldMk cId="0" sldId="314"/>
            <ac:picMk id="67587" creationId="{4A0841B5-E029-404F-892D-7AE0BE79E559}"/>
          </ac:picMkLst>
        </pc:picChg>
      </pc:sldChg>
      <pc:sldChg chg="delSp modTransition">
        <pc:chgData name="Hiếu Phạm Văn" userId="cbc5512fc0d5d692" providerId="LiveId" clId="{5B0EF5FA-095A-443B-9D0C-FDE17940084A}" dt="2021-09-05T07:30:12.260" v="43"/>
        <pc:sldMkLst>
          <pc:docMk/>
          <pc:sldMk cId="0" sldId="315"/>
        </pc:sldMkLst>
        <pc:picChg chg="del">
          <ac:chgData name="Hiếu Phạm Văn" userId="cbc5512fc0d5d692" providerId="LiveId" clId="{5B0EF5FA-095A-443B-9D0C-FDE17940084A}" dt="2021-09-05T06:57:00.430" v="25" actId="478"/>
          <ac:picMkLst>
            <pc:docMk/>
            <pc:sldMk cId="0" sldId="315"/>
            <ac:picMk id="63498" creationId="{F2A846A2-71CD-4CFE-A610-151F737BA944}"/>
          </ac:picMkLst>
        </pc:picChg>
      </pc:sldChg>
      <pc:sldChg chg="delSp modTransition">
        <pc:chgData name="Hiếu Phạm Văn" userId="cbc5512fc0d5d692" providerId="LiveId" clId="{5B0EF5FA-095A-443B-9D0C-FDE17940084A}" dt="2021-09-05T07:30:12.260" v="43"/>
        <pc:sldMkLst>
          <pc:docMk/>
          <pc:sldMk cId="0" sldId="316"/>
        </pc:sldMkLst>
        <pc:picChg chg="del">
          <ac:chgData name="Hiếu Phạm Văn" userId="cbc5512fc0d5d692" providerId="LiveId" clId="{5B0EF5FA-095A-443B-9D0C-FDE17940084A}" dt="2021-09-05T06:57:06.898" v="27" actId="478"/>
          <ac:picMkLst>
            <pc:docMk/>
            <pc:sldMk cId="0" sldId="316"/>
            <ac:picMk id="65539" creationId="{A2053E11-94C9-4339-BDF7-3DD83E1E54C7}"/>
          </ac:picMkLst>
        </pc:picChg>
      </pc:sldChg>
      <pc:sldChg chg="delSp modTransition">
        <pc:chgData name="Hiếu Phạm Văn" userId="cbc5512fc0d5d692" providerId="LiveId" clId="{5B0EF5FA-095A-443B-9D0C-FDE17940084A}" dt="2021-09-05T07:30:12.260" v="43"/>
        <pc:sldMkLst>
          <pc:docMk/>
          <pc:sldMk cId="0" sldId="317"/>
        </pc:sldMkLst>
        <pc:picChg chg="del">
          <ac:chgData name="Hiếu Phạm Văn" userId="cbc5512fc0d5d692" providerId="LiveId" clId="{5B0EF5FA-095A-443B-9D0C-FDE17940084A}" dt="2021-09-05T06:57:09.436" v="28" actId="478"/>
          <ac:picMkLst>
            <pc:docMk/>
            <pc:sldMk cId="0" sldId="317"/>
            <ac:picMk id="66563" creationId="{0DF374D9-F92E-4166-A47B-8FFAB03816F5}"/>
          </ac:picMkLst>
        </pc:picChg>
      </pc:sldChg>
      <pc:sldChg chg="modTransition">
        <pc:chgData name="Hiếu Phạm Văn" userId="cbc5512fc0d5d692" providerId="LiveId" clId="{5B0EF5FA-095A-443B-9D0C-FDE17940084A}" dt="2021-09-05T07:30:12.260" v="43"/>
        <pc:sldMkLst>
          <pc:docMk/>
          <pc:sldMk cId="0" sldId="31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A86F68-7305-4251-B92C-640B4ACBDA7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vi-VN"/>
          </a:p>
        </p:txBody>
      </p:sp>
      <p:sp>
        <p:nvSpPr>
          <p:cNvPr id="3" name="Date Placeholder 2">
            <a:extLst>
              <a:ext uri="{FF2B5EF4-FFF2-40B4-BE49-F238E27FC236}">
                <a16:creationId xmlns:a16="http://schemas.microsoft.com/office/drawing/2014/main" id="{BE65F53A-FDD3-4B2E-9BD5-6ACD3C22631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D1E4854-BBB1-4D56-B753-1080C236201D}" type="datetimeFigureOut">
              <a:rPr lang="vi-VN"/>
              <a:pPr>
                <a:defRPr/>
              </a:pPr>
              <a:t>05/09/2021</a:t>
            </a:fld>
            <a:endParaRPr lang="vi-VN"/>
          </a:p>
        </p:txBody>
      </p:sp>
      <p:sp>
        <p:nvSpPr>
          <p:cNvPr id="4" name="Slide Image Placeholder 3">
            <a:extLst>
              <a:ext uri="{FF2B5EF4-FFF2-40B4-BE49-F238E27FC236}">
                <a16:creationId xmlns:a16="http://schemas.microsoft.com/office/drawing/2014/main" id="{006A952D-6B08-4748-8B55-5EB268ED2A7B}"/>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177CFFB5-C0E2-4BB2-8D87-6DC902ABB37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2864B3F2-4A74-4DEE-B0C2-5632CAFABE7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vi-VN"/>
          </a:p>
        </p:txBody>
      </p:sp>
      <p:sp>
        <p:nvSpPr>
          <p:cNvPr id="7" name="Slide Number Placeholder 6">
            <a:extLst>
              <a:ext uri="{FF2B5EF4-FFF2-40B4-BE49-F238E27FC236}">
                <a16:creationId xmlns:a16="http://schemas.microsoft.com/office/drawing/2014/main" id="{0FEBB600-16CF-42BA-9BFD-58260D87EB7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4CB7D09E-4078-4686-95F7-E2FC50118977}" type="slidenum">
              <a:rPr lang="vi-VN" altLang="en-US"/>
              <a:pPr>
                <a:defRPr/>
              </a:pPr>
              <a:t>‹#›</a:t>
            </a:fld>
            <a:endParaRPr lang="vi-V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a:extLst>
              <a:ext uri="{FF2B5EF4-FFF2-40B4-BE49-F238E27FC236}">
                <a16:creationId xmlns:a16="http://schemas.microsoft.com/office/drawing/2014/main" id="{3DC30DC8-5D18-4DBF-9A20-2DF95D63D8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备注占位符 2">
            <a:extLst>
              <a:ext uri="{FF2B5EF4-FFF2-40B4-BE49-F238E27FC236}">
                <a16:creationId xmlns:a16="http://schemas.microsoft.com/office/drawing/2014/main" id="{53DB9C40-EA29-4865-9415-E925C1127C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7348" name="灯片编号占位符 3">
            <a:extLst>
              <a:ext uri="{FF2B5EF4-FFF2-40B4-BE49-F238E27FC236}">
                <a16:creationId xmlns:a16="http://schemas.microsoft.com/office/drawing/2014/main" id="{E70DF074-F26E-41C9-8819-BFD1071A76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F780010-563C-4333-A0A7-8C9F037056C4}" type="slidenum">
              <a:rPr lang="zh-CN" altLang="en-US" smtClean="0">
                <a:solidFill>
                  <a:srgbClr val="000000"/>
                </a:solidFill>
              </a:rPr>
              <a:pPr/>
              <a:t>4</a:t>
            </a:fld>
            <a:endParaRPr lang="zh-CN"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a:extLst>
              <a:ext uri="{FF2B5EF4-FFF2-40B4-BE49-F238E27FC236}">
                <a16:creationId xmlns:a16="http://schemas.microsoft.com/office/drawing/2014/main" id="{DC973EB0-2A84-402A-87E1-806CA6817E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备注占位符 2">
            <a:extLst>
              <a:ext uri="{FF2B5EF4-FFF2-40B4-BE49-F238E27FC236}">
                <a16:creationId xmlns:a16="http://schemas.microsoft.com/office/drawing/2014/main" id="{039A6803-5DF6-4D47-B351-9DEFD493FF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9396" name="灯片编号占位符 3">
            <a:extLst>
              <a:ext uri="{FF2B5EF4-FFF2-40B4-BE49-F238E27FC236}">
                <a16:creationId xmlns:a16="http://schemas.microsoft.com/office/drawing/2014/main" id="{CBC3A5BF-ADF1-4541-8452-D54C23DDBF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7105464-9ADB-41A4-A1B4-20D57E7C6E5F}" type="slidenum">
              <a:rPr lang="zh-CN" altLang="en-US" smtClean="0">
                <a:solidFill>
                  <a:srgbClr val="000000"/>
                </a:solidFill>
              </a:rPr>
              <a:pPr/>
              <a:t>5</a:t>
            </a:fld>
            <a:endParaRPr lang="zh-CN"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387430"/>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391" y="740578"/>
            <a:ext cx="4629150" cy="365521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29841" y="1543051"/>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5E20BB1-0C52-42CA-B027-864C8BFEC6C9}"/>
              </a:ext>
            </a:extLst>
          </p:cNvPr>
          <p:cNvSpPr>
            <a:spLocks noGrp="1"/>
          </p:cNvSpPr>
          <p:nvPr>
            <p:ph type="dt" sz="half" idx="10"/>
          </p:nvPr>
        </p:nvSpPr>
        <p:spPr/>
        <p:txBody>
          <a:bodyPr/>
          <a:lstStyle>
            <a:lvl1pPr>
              <a:defRPr/>
            </a:lvl1pPr>
          </a:lstStyle>
          <a:p>
            <a:pPr>
              <a:defRPr/>
            </a:pPr>
            <a:fld id="{ED185CB5-3556-4148-94BA-BE4A8D7A06C0}" type="datetimeFigureOut">
              <a:rPr lang="zh-CN" altLang="en-US"/>
              <a:pPr>
                <a:defRPr/>
              </a:pPr>
              <a:t>2021/9/5</a:t>
            </a:fld>
            <a:endParaRPr lang="zh-CN" altLang="en-US"/>
          </a:p>
        </p:txBody>
      </p:sp>
      <p:sp>
        <p:nvSpPr>
          <p:cNvPr id="6" name="页脚占位符 4">
            <a:extLst>
              <a:ext uri="{FF2B5EF4-FFF2-40B4-BE49-F238E27FC236}">
                <a16:creationId xmlns:a16="http://schemas.microsoft.com/office/drawing/2014/main" id="{3AA689E9-B49B-499A-8CCD-E28B38270A84}"/>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EB58E78C-5B60-47EB-B9A5-F02A169F43E0}"/>
              </a:ext>
            </a:extLst>
          </p:cNvPr>
          <p:cNvSpPr>
            <a:spLocks noGrp="1"/>
          </p:cNvSpPr>
          <p:nvPr>
            <p:ph type="sldNum" sz="quarter" idx="12"/>
          </p:nvPr>
        </p:nvSpPr>
        <p:spPr/>
        <p:txBody>
          <a:bodyPr/>
          <a:lstStyle>
            <a:lvl1pPr>
              <a:defRPr/>
            </a:lvl1pPr>
          </a:lstStyle>
          <a:p>
            <a:pPr>
              <a:defRPr/>
            </a:pPr>
            <a:fld id="{F92F947B-3B4C-4A9F-B9D6-CE47978FC549}" type="slidenum">
              <a:rPr lang="zh-CN" altLang="en-US"/>
              <a:pPr>
                <a:defRPr/>
              </a:pPr>
              <a:t>‹#›</a:t>
            </a:fld>
            <a:endParaRPr lang="zh-CN" altLang="en-US"/>
          </a:p>
        </p:txBody>
      </p:sp>
    </p:spTree>
    <p:extLst>
      <p:ext uri="{BB962C8B-B14F-4D97-AF65-F5344CB8AC3E}">
        <p14:creationId xmlns:p14="http://schemas.microsoft.com/office/powerpoint/2010/main" val="815093702"/>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4D1494-C5B8-401D-A767-20C96E88A080}"/>
              </a:ext>
            </a:extLst>
          </p:cNvPr>
          <p:cNvSpPr>
            <a:spLocks noGrp="1"/>
          </p:cNvSpPr>
          <p:nvPr>
            <p:ph type="dt" sz="half" idx="10"/>
          </p:nvPr>
        </p:nvSpPr>
        <p:spPr/>
        <p:txBody>
          <a:bodyPr/>
          <a:lstStyle>
            <a:lvl1pPr>
              <a:defRPr/>
            </a:lvl1pPr>
          </a:lstStyle>
          <a:p>
            <a:pPr>
              <a:defRPr/>
            </a:pPr>
            <a:fld id="{5B5753CA-C057-430D-B981-E373EECFAF57}" type="datetimeFigureOut">
              <a:rPr lang="zh-CN" altLang="en-US"/>
              <a:pPr>
                <a:defRPr/>
              </a:pPr>
              <a:t>2021/9/5</a:t>
            </a:fld>
            <a:endParaRPr lang="zh-CN" altLang="en-US"/>
          </a:p>
        </p:txBody>
      </p:sp>
      <p:sp>
        <p:nvSpPr>
          <p:cNvPr id="5" name="页脚占位符 4">
            <a:extLst>
              <a:ext uri="{FF2B5EF4-FFF2-40B4-BE49-F238E27FC236}">
                <a16:creationId xmlns:a16="http://schemas.microsoft.com/office/drawing/2014/main" id="{EAB74F6E-EB7C-40AE-BEF2-F5B47D15086A}"/>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D82175F-44CE-4F64-BF0D-3D950F42E49A}"/>
              </a:ext>
            </a:extLst>
          </p:cNvPr>
          <p:cNvSpPr>
            <a:spLocks noGrp="1"/>
          </p:cNvSpPr>
          <p:nvPr>
            <p:ph type="sldNum" sz="quarter" idx="12"/>
          </p:nvPr>
        </p:nvSpPr>
        <p:spPr/>
        <p:txBody>
          <a:bodyPr/>
          <a:lstStyle>
            <a:lvl1pPr>
              <a:defRPr/>
            </a:lvl1pPr>
          </a:lstStyle>
          <a:p>
            <a:pPr>
              <a:defRPr/>
            </a:pPr>
            <a:fld id="{2A81D19A-455C-4832-9008-B278BB96AEE4}" type="slidenum">
              <a:rPr lang="zh-CN" altLang="en-US"/>
              <a:pPr>
                <a:defRPr/>
              </a:pPr>
              <a:t>‹#›</a:t>
            </a:fld>
            <a:endParaRPr lang="zh-CN" altLang="en-US"/>
          </a:p>
        </p:txBody>
      </p:sp>
    </p:spTree>
    <p:extLst>
      <p:ext uri="{BB962C8B-B14F-4D97-AF65-F5344CB8AC3E}">
        <p14:creationId xmlns:p14="http://schemas.microsoft.com/office/powerpoint/2010/main" val="83008012"/>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5"/>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5" y="273845"/>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1A698E7-9D63-4C4E-B839-2DF43BA20916}"/>
              </a:ext>
            </a:extLst>
          </p:cNvPr>
          <p:cNvSpPr>
            <a:spLocks noGrp="1"/>
          </p:cNvSpPr>
          <p:nvPr>
            <p:ph type="dt" sz="half" idx="10"/>
          </p:nvPr>
        </p:nvSpPr>
        <p:spPr/>
        <p:txBody>
          <a:bodyPr/>
          <a:lstStyle>
            <a:lvl1pPr>
              <a:defRPr/>
            </a:lvl1pPr>
          </a:lstStyle>
          <a:p>
            <a:pPr>
              <a:defRPr/>
            </a:pPr>
            <a:fld id="{0EAA2F15-CF79-4B52-80A5-09BEA8F0BB81}" type="datetimeFigureOut">
              <a:rPr lang="zh-CN" altLang="en-US"/>
              <a:pPr>
                <a:defRPr/>
              </a:pPr>
              <a:t>2021/9/5</a:t>
            </a:fld>
            <a:endParaRPr lang="zh-CN" altLang="en-US"/>
          </a:p>
        </p:txBody>
      </p:sp>
      <p:sp>
        <p:nvSpPr>
          <p:cNvPr id="5" name="页脚占位符 4">
            <a:extLst>
              <a:ext uri="{FF2B5EF4-FFF2-40B4-BE49-F238E27FC236}">
                <a16:creationId xmlns:a16="http://schemas.microsoft.com/office/drawing/2014/main" id="{0E278A20-C268-40D0-A8FC-602EE1D22DF2}"/>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4E3F4DF-03DE-469F-9FEF-F2801642D6D0}"/>
              </a:ext>
            </a:extLst>
          </p:cNvPr>
          <p:cNvSpPr>
            <a:spLocks noGrp="1"/>
          </p:cNvSpPr>
          <p:nvPr>
            <p:ph type="sldNum" sz="quarter" idx="12"/>
          </p:nvPr>
        </p:nvSpPr>
        <p:spPr/>
        <p:txBody>
          <a:bodyPr/>
          <a:lstStyle>
            <a:lvl1pPr>
              <a:defRPr/>
            </a:lvl1pPr>
          </a:lstStyle>
          <a:p>
            <a:pPr>
              <a:defRPr/>
            </a:pPr>
            <a:fld id="{A0240EC3-2802-456E-9EBB-51331D0BD336}" type="slidenum">
              <a:rPr lang="zh-CN" altLang="en-US"/>
              <a:pPr>
                <a:defRPr/>
              </a:pPr>
              <a:t>‹#›</a:t>
            </a:fld>
            <a:endParaRPr lang="zh-CN" altLang="en-US"/>
          </a:p>
        </p:txBody>
      </p:sp>
    </p:spTree>
    <p:extLst>
      <p:ext uri="{BB962C8B-B14F-4D97-AF65-F5344CB8AC3E}">
        <p14:creationId xmlns:p14="http://schemas.microsoft.com/office/powerpoint/2010/main" val="247872894"/>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9ED78B1-D097-4D6C-A7B0-A9241A6F648C}"/>
              </a:ext>
            </a:extLst>
          </p:cNvPr>
          <p:cNvSpPr>
            <a:spLocks noGrp="1"/>
          </p:cNvSpPr>
          <p:nvPr>
            <p:ph type="dt" sz="half" idx="10"/>
          </p:nvPr>
        </p:nvSpPr>
        <p:spPr/>
        <p:txBody>
          <a:bodyPr/>
          <a:lstStyle>
            <a:lvl1pPr>
              <a:defRPr/>
            </a:lvl1pPr>
          </a:lstStyle>
          <a:p>
            <a:pPr>
              <a:defRPr/>
            </a:pPr>
            <a:fld id="{5FB88251-B480-46B5-B44D-47DFC3091653}" type="datetimeFigureOut">
              <a:rPr lang="en-US"/>
              <a:pPr>
                <a:defRPr/>
              </a:pPr>
              <a:t>9/5/2021</a:t>
            </a:fld>
            <a:endParaRPr lang="en-US"/>
          </a:p>
        </p:txBody>
      </p:sp>
      <p:sp>
        <p:nvSpPr>
          <p:cNvPr id="5" name="Footer Placeholder 4">
            <a:extLst>
              <a:ext uri="{FF2B5EF4-FFF2-40B4-BE49-F238E27FC236}">
                <a16:creationId xmlns:a16="http://schemas.microsoft.com/office/drawing/2014/main" id="{6F27E4BD-DB56-442C-9523-3A4F9813137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77FE191-105D-4025-9673-DDC568F9F16A}"/>
              </a:ext>
            </a:extLst>
          </p:cNvPr>
          <p:cNvSpPr>
            <a:spLocks noGrp="1"/>
          </p:cNvSpPr>
          <p:nvPr>
            <p:ph type="sldNum" sz="quarter" idx="12"/>
          </p:nvPr>
        </p:nvSpPr>
        <p:spPr/>
        <p:txBody>
          <a:bodyPr/>
          <a:lstStyle>
            <a:lvl1pPr>
              <a:defRPr/>
            </a:lvl1pPr>
          </a:lstStyle>
          <a:p>
            <a:pPr>
              <a:defRPr/>
            </a:pPr>
            <a:fld id="{189451F6-50DF-40E9-99E8-A88227C664EA}" type="slidenum">
              <a:rPr lang="en-US" altLang="en-US"/>
              <a:pPr>
                <a:defRPr/>
              </a:pPr>
              <a:t>‹#›</a:t>
            </a:fld>
            <a:endParaRPr lang="en-US" altLang="en-US"/>
          </a:p>
        </p:txBody>
      </p:sp>
    </p:spTree>
    <p:extLst>
      <p:ext uri="{BB962C8B-B14F-4D97-AF65-F5344CB8AC3E}">
        <p14:creationId xmlns:p14="http://schemas.microsoft.com/office/powerpoint/2010/main" val="4041434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571928"/>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4">
            <a:extLst>
              <a:ext uri="{FF2B5EF4-FFF2-40B4-BE49-F238E27FC236}">
                <a16:creationId xmlns:a16="http://schemas.microsoft.com/office/drawing/2014/main" id="{48AAEC5E-881E-48DA-A8FC-057FE426365E}"/>
              </a:ext>
            </a:extLst>
          </p:cNvPr>
          <p:cNvSpPr/>
          <p:nvPr userDrawn="1"/>
        </p:nvSpPr>
        <p:spPr>
          <a:xfrm>
            <a:off x="0" y="0"/>
            <a:ext cx="4029075" cy="52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3" name="矩形 3">
            <a:extLst>
              <a:ext uri="{FF2B5EF4-FFF2-40B4-BE49-F238E27FC236}">
                <a16:creationId xmlns:a16="http://schemas.microsoft.com/office/drawing/2014/main" id="{CA353E64-07BE-4CF6-893A-FBC7DE15E249}"/>
              </a:ext>
            </a:extLst>
          </p:cNvPr>
          <p:cNvSpPr/>
          <p:nvPr userDrawn="1"/>
        </p:nvSpPr>
        <p:spPr>
          <a:xfrm>
            <a:off x="2814638" y="0"/>
            <a:ext cx="6329362" cy="5143500"/>
          </a:xfrm>
          <a:prstGeom prst="rect">
            <a:avLst/>
          </a:prstGeom>
          <a:gradFill>
            <a:gsLst>
              <a:gs pos="0">
                <a:schemeClr val="bg1">
                  <a:alpha val="0"/>
                </a:schemeClr>
              </a:gs>
              <a:gs pos="2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Tree>
    <p:extLst>
      <p:ext uri="{BB962C8B-B14F-4D97-AF65-F5344CB8AC3E}">
        <p14:creationId xmlns:p14="http://schemas.microsoft.com/office/powerpoint/2010/main" val="1181088742"/>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7">
            <a:extLst>
              <a:ext uri="{FF2B5EF4-FFF2-40B4-BE49-F238E27FC236}">
                <a16:creationId xmlns:a16="http://schemas.microsoft.com/office/drawing/2014/main" id="{B1ADC088-93EC-4948-B822-54C6D9983EA0}"/>
              </a:ext>
            </a:extLst>
          </p:cNvPr>
          <p:cNvSpPr/>
          <p:nvPr userDrawn="1"/>
        </p:nvSpPr>
        <p:spPr>
          <a:xfrm>
            <a:off x="6100763" y="4400550"/>
            <a:ext cx="3043237"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3" name="矩形 6">
            <a:extLst>
              <a:ext uri="{FF2B5EF4-FFF2-40B4-BE49-F238E27FC236}">
                <a16:creationId xmlns:a16="http://schemas.microsoft.com/office/drawing/2014/main" id="{D4DF5AEF-6D5D-432C-B6C6-60DEF4C37480}"/>
              </a:ext>
            </a:extLst>
          </p:cNvPr>
          <p:cNvSpPr/>
          <p:nvPr userDrawn="1"/>
        </p:nvSpPr>
        <p:spPr>
          <a:xfrm>
            <a:off x="1" y="0"/>
            <a:ext cx="7500938" cy="5143500"/>
          </a:xfrm>
          <a:prstGeom prst="rect">
            <a:avLst/>
          </a:prstGeom>
          <a:gradFill>
            <a:gsLst>
              <a:gs pos="82000">
                <a:schemeClr val="bg1"/>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Tree>
    <p:extLst>
      <p:ext uri="{BB962C8B-B14F-4D97-AF65-F5344CB8AC3E}">
        <p14:creationId xmlns:p14="http://schemas.microsoft.com/office/powerpoint/2010/main" val="636992260"/>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7">
            <a:extLst>
              <a:ext uri="{FF2B5EF4-FFF2-40B4-BE49-F238E27FC236}">
                <a16:creationId xmlns:a16="http://schemas.microsoft.com/office/drawing/2014/main" id="{19F32F58-D52E-4D3D-A40E-5216B37972DB}"/>
              </a:ext>
            </a:extLst>
          </p:cNvPr>
          <p:cNvSpPr/>
          <p:nvPr userDrawn="1"/>
        </p:nvSpPr>
        <p:spPr>
          <a:xfrm>
            <a:off x="5643563" y="0"/>
            <a:ext cx="3500437" cy="155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3" name="矩形 6">
            <a:extLst>
              <a:ext uri="{FF2B5EF4-FFF2-40B4-BE49-F238E27FC236}">
                <a16:creationId xmlns:a16="http://schemas.microsoft.com/office/drawing/2014/main" id="{A189E050-8B97-4E5B-ABEA-0A9E9AED43F2}"/>
              </a:ext>
            </a:extLst>
          </p:cNvPr>
          <p:cNvSpPr/>
          <p:nvPr userDrawn="1"/>
        </p:nvSpPr>
        <p:spPr>
          <a:xfrm>
            <a:off x="1" y="0"/>
            <a:ext cx="7272338" cy="5143500"/>
          </a:xfrm>
          <a:prstGeom prst="rect">
            <a:avLst/>
          </a:prstGeom>
          <a:gradFill>
            <a:gsLst>
              <a:gs pos="85000">
                <a:schemeClr val="bg1"/>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Tree>
    <p:extLst>
      <p:ext uri="{BB962C8B-B14F-4D97-AF65-F5344CB8AC3E}">
        <p14:creationId xmlns:p14="http://schemas.microsoft.com/office/powerpoint/2010/main" val="1013440775"/>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03C0EFEA-BAC5-4565-AE2E-FB1FFF5F0847}"/>
              </a:ext>
            </a:extLst>
          </p:cNvPr>
          <p:cNvSpPr>
            <a:spLocks noGrp="1"/>
          </p:cNvSpPr>
          <p:nvPr>
            <p:ph type="dt" sz="half" idx="10"/>
          </p:nvPr>
        </p:nvSpPr>
        <p:spPr/>
        <p:txBody>
          <a:bodyPr/>
          <a:lstStyle>
            <a:lvl1pPr>
              <a:defRPr/>
            </a:lvl1pPr>
          </a:lstStyle>
          <a:p>
            <a:pPr>
              <a:defRPr/>
            </a:pPr>
            <a:fld id="{E6F82F6E-F74A-4DA9-B5A5-737E1C27C335}" type="datetimeFigureOut">
              <a:rPr lang="zh-CN" altLang="en-US"/>
              <a:pPr>
                <a:defRPr/>
              </a:pPr>
              <a:t>2021/9/5</a:t>
            </a:fld>
            <a:endParaRPr lang="zh-CN" altLang="en-US"/>
          </a:p>
        </p:txBody>
      </p:sp>
      <p:sp>
        <p:nvSpPr>
          <p:cNvPr id="6" name="页脚占位符 4">
            <a:extLst>
              <a:ext uri="{FF2B5EF4-FFF2-40B4-BE49-F238E27FC236}">
                <a16:creationId xmlns:a16="http://schemas.microsoft.com/office/drawing/2014/main" id="{0E5B4DD6-5FDE-4907-A6B7-67FC312A1B73}"/>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17F6894-75F0-4737-B23A-6EE0CAA97382}"/>
              </a:ext>
            </a:extLst>
          </p:cNvPr>
          <p:cNvSpPr>
            <a:spLocks noGrp="1"/>
          </p:cNvSpPr>
          <p:nvPr>
            <p:ph type="sldNum" sz="quarter" idx="12"/>
          </p:nvPr>
        </p:nvSpPr>
        <p:spPr/>
        <p:txBody>
          <a:bodyPr/>
          <a:lstStyle>
            <a:lvl1pPr>
              <a:defRPr/>
            </a:lvl1pPr>
          </a:lstStyle>
          <a:p>
            <a:pPr>
              <a:defRPr/>
            </a:pPr>
            <a:fld id="{59B4226F-FD8E-41CC-948B-EAFC22CAB5F6}" type="slidenum">
              <a:rPr lang="zh-CN" altLang="en-US"/>
              <a:pPr>
                <a:defRPr/>
              </a:pPr>
              <a:t>‹#›</a:t>
            </a:fld>
            <a:endParaRPr lang="zh-CN" altLang="en-US"/>
          </a:p>
        </p:txBody>
      </p:sp>
    </p:spTree>
    <p:extLst>
      <p:ext uri="{BB962C8B-B14F-4D97-AF65-F5344CB8AC3E}">
        <p14:creationId xmlns:p14="http://schemas.microsoft.com/office/powerpoint/2010/main" val="3404754060"/>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7"/>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5"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5"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C10B2083-0872-4143-ABE4-5EFFA45F3B9C}"/>
              </a:ext>
            </a:extLst>
          </p:cNvPr>
          <p:cNvSpPr>
            <a:spLocks noGrp="1"/>
          </p:cNvSpPr>
          <p:nvPr>
            <p:ph type="dt" sz="half" idx="10"/>
          </p:nvPr>
        </p:nvSpPr>
        <p:spPr/>
        <p:txBody>
          <a:bodyPr/>
          <a:lstStyle>
            <a:lvl1pPr>
              <a:defRPr/>
            </a:lvl1pPr>
          </a:lstStyle>
          <a:p>
            <a:pPr>
              <a:defRPr/>
            </a:pPr>
            <a:fld id="{382544BF-EBCA-4150-B74A-983476134337}" type="datetimeFigureOut">
              <a:rPr lang="zh-CN" altLang="en-US"/>
              <a:pPr>
                <a:defRPr/>
              </a:pPr>
              <a:t>2021/9/5</a:t>
            </a:fld>
            <a:endParaRPr lang="zh-CN" altLang="en-US"/>
          </a:p>
        </p:txBody>
      </p:sp>
      <p:sp>
        <p:nvSpPr>
          <p:cNvPr id="8" name="页脚占位符 4">
            <a:extLst>
              <a:ext uri="{FF2B5EF4-FFF2-40B4-BE49-F238E27FC236}">
                <a16:creationId xmlns:a16="http://schemas.microsoft.com/office/drawing/2014/main" id="{054E511D-3A8C-4785-9F2E-B5EAEF638CD5}"/>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425BE177-6456-481E-BE7F-C0F99673E529}"/>
              </a:ext>
            </a:extLst>
          </p:cNvPr>
          <p:cNvSpPr>
            <a:spLocks noGrp="1"/>
          </p:cNvSpPr>
          <p:nvPr>
            <p:ph type="sldNum" sz="quarter" idx="12"/>
          </p:nvPr>
        </p:nvSpPr>
        <p:spPr/>
        <p:txBody>
          <a:bodyPr/>
          <a:lstStyle>
            <a:lvl1pPr>
              <a:defRPr/>
            </a:lvl1pPr>
          </a:lstStyle>
          <a:p>
            <a:pPr>
              <a:defRPr/>
            </a:pPr>
            <a:fld id="{0AE2A5F5-EC66-4238-AE1F-CF0AFDBA699A}" type="slidenum">
              <a:rPr lang="zh-CN" altLang="en-US"/>
              <a:pPr>
                <a:defRPr/>
              </a:pPr>
              <a:t>‹#›</a:t>
            </a:fld>
            <a:endParaRPr lang="zh-CN" altLang="en-US"/>
          </a:p>
        </p:txBody>
      </p:sp>
    </p:spTree>
    <p:extLst>
      <p:ext uri="{BB962C8B-B14F-4D97-AF65-F5344CB8AC3E}">
        <p14:creationId xmlns:p14="http://schemas.microsoft.com/office/powerpoint/2010/main" val="387784707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4">
            <a:extLst>
              <a:ext uri="{FF2B5EF4-FFF2-40B4-BE49-F238E27FC236}">
                <a16:creationId xmlns:a16="http://schemas.microsoft.com/office/drawing/2014/main" id="{2A3FDE77-A45B-4DD1-A7ED-74DA6A691A4C}"/>
              </a:ext>
            </a:extLst>
          </p:cNvPr>
          <p:cNvSpPr/>
          <p:nvPr userDrawn="1"/>
        </p:nvSpPr>
        <p:spPr>
          <a:xfrm>
            <a:off x="0" y="0"/>
            <a:ext cx="4029075" cy="52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3" name="矩形 3">
            <a:extLst>
              <a:ext uri="{FF2B5EF4-FFF2-40B4-BE49-F238E27FC236}">
                <a16:creationId xmlns:a16="http://schemas.microsoft.com/office/drawing/2014/main" id="{CB5506D2-29EC-47AB-815B-AD7688F98D20}"/>
              </a:ext>
            </a:extLst>
          </p:cNvPr>
          <p:cNvSpPr/>
          <p:nvPr userDrawn="1"/>
        </p:nvSpPr>
        <p:spPr>
          <a:xfrm>
            <a:off x="2814638" y="0"/>
            <a:ext cx="6329362" cy="5143500"/>
          </a:xfrm>
          <a:prstGeom prst="rect">
            <a:avLst/>
          </a:prstGeom>
          <a:gradFill>
            <a:gsLst>
              <a:gs pos="0">
                <a:schemeClr val="bg1">
                  <a:alpha val="0"/>
                </a:schemeClr>
              </a:gs>
              <a:gs pos="2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Tree>
    <p:extLst>
      <p:ext uri="{BB962C8B-B14F-4D97-AF65-F5344CB8AC3E}">
        <p14:creationId xmlns:p14="http://schemas.microsoft.com/office/powerpoint/2010/main" val="3135488682"/>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18EDE42C-5F67-4EE4-89C4-75FFFD8A9D4B}"/>
              </a:ext>
            </a:extLst>
          </p:cNvPr>
          <p:cNvSpPr>
            <a:spLocks noGrp="1"/>
          </p:cNvSpPr>
          <p:nvPr>
            <p:ph type="dt" sz="half" idx="10"/>
          </p:nvPr>
        </p:nvSpPr>
        <p:spPr/>
        <p:txBody>
          <a:bodyPr/>
          <a:lstStyle>
            <a:lvl1pPr>
              <a:defRPr/>
            </a:lvl1pPr>
          </a:lstStyle>
          <a:p>
            <a:pPr>
              <a:defRPr/>
            </a:pPr>
            <a:fld id="{1D43ADD4-B0F4-4A0A-B79C-7FF5EC5F5ED3}" type="datetimeFigureOut">
              <a:rPr lang="zh-CN" altLang="en-US"/>
              <a:pPr>
                <a:defRPr/>
              </a:pPr>
              <a:t>2021/9/5</a:t>
            </a:fld>
            <a:endParaRPr lang="zh-CN" altLang="en-US"/>
          </a:p>
        </p:txBody>
      </p:sp>
      <p:sp>
        <p:nvSpPr>
          <p:cNvPr id="4" name="页脚占位符 4">
            <a:extLst>
              <a:ext uri="{FF2B5EF4-FFF2-40B4-BE49-F238E27FC236}">
                <a16:creationId xmlns:a16="http://schemas.microsoft.com/office/drawing/2014/main" id="{87B015E3-9C96-4CEB-84EC-CAF490AA828B}"/>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6C83A875-6478-4F27-8E2D-FA8C168A8381}"/>
              </a:ext>
            </a:extLst>
          </p:cNvPr>
          <p:cNvSpPr>
            <a:spLocks noGrp="1"/>
          </p:cNvSpPr>
          <p:nvPr>
            <p:ph type="sldNum" sz="quarter" idx="12"/>
          </p:nvPr>
        </p:nvSpPr>
        <p:spPr/>
        <p:txBody>
          <a:bodyPr/>
          <a:lstStyle>
            <a:lvl1pPr>
              <a:defRPr/>
            </a:lvl1pPr>
          </a:lstStyle>
          <a:p>
            <a:pPr>
              <a:defRPr/>
            </a:pPr>
            <a:fld id="{FA60CE97-6187-41A6-BDF9-74AA74F66E7C}" type="slidenum">
              <a:rPr lang="zh-CN" altLang="en-US"/>
              <a:pPr>
                <a:defRPr/>
              </a:pPr>
              <a:t>‹#›</a:t>
            </a:fld>
            <a:endParaRPr lang="zh-CN" altLang="en-US"/>
          </a:p>
        </p:txBody>
      </p:sp>
    </p:spTree>
    <p:extLst>
      <p:ext uri="{BB962C8B-B14F-4D97-AF65-F5344CB8AC3E}">
        <p14:creationId xmlns:p14="http://schemas.microsoft.com/office/powerpoint/2010/main" val="2121245730"/>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270CA106-D4ED-4144-80EF-41963216E15B}"/>
              </a:ext>
            </a:extLst>
          </p:cNvPr>
          <p:cNvSpPr>
            <a:spLocks noGrp="1"/>
          </p:cNvSpPr>
          <p:nvPr>
            <p:ph type="dt" sz="half" idx="10"/>
          </p:nvPr>
        </p:nvSpPr>
        <p:spPr/>
        <p:txBody>
          <a:bodyPr/>
          <a:lstStyle>
            <a:lvl1pPr>
              <a:defRPr/>
            </a:lvl1pPr>
          </a:lstStyle>
          <a:p>
            <a:pPr>
              <a:defRPr/>
            </a:pPr>
            <a:fld id="{C637B7C5-8933-43FD-9EDF-B51C0E92DB08}" type="datetimeFigureOut">
              <a:rPr lang="zh-CN" altLang="en-US"/>
              <a:pPr>
                <a:defRPr/>
              </a:pPr>
              <a:t>2021/9/5</a:t>
            </a:fld>
            <a:endParaRPr lang="zh-CN" altLang="en-US"/>
          </a:p>
        </p:txBody>
      </p:sp>
      <p:sp>
        <p:nvSpPr>
          <p:cNvPr id="3" name="页脚占位符 4">
            <a:extLst>
              <a:ext uri="{FF2B5EF4-FFF2-40B4-BE49-F238E27FC236}">
                <a16:creationId xmlns:a16="http://schemas.microsoft.com/office/drawing/2014/main" id="{09436E1F-912A-46A9-8DE1-CD1961B6C2BC}"/>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9599E8D3-B3B0-4863-BB31-B2E9EF3E7265}"/>
              </a:ext>
            </a:extLst>
          </p:cNvPr>
          <p:cNvSpPr>
            <a:spLocks noGrp="1"/>
          </p:cNvSpPr>
          <p:nvPr>
            <p:ph type="sldNum" sz="quarter" idx="12"/>
          </p:nvPr>
        </p:nvSpPr>
        <p:spPr/>
        <p:txBody>
          <a:bodyPr/>
          <a:lstStyle>
            <a:lvl1pPr>
              <a:defRPr/>
            </a:lvl1pPr>
          </a:lstStyle>
          <a:p>
            <a:pPr>
              <a:defRPr/>
            </a:pPr>
            <a:fld id="{D6BCB7D9-28D0-47AA-9AA7-D7C86AD55F4A}" type="slidenum">
              <a:rPr lang="zh-CN" altLang="en-US"/>
              <a:pPr>
                <a:defRPr/>
              </a:pPr>
              <a:t>‹#›</a:t>
            </a:fld>
            <a:endParaRPr lang="zh-CN" altLang="en-US"/>
          </a:p>
        </p:txBody>
      </p:sp>
    </p:spTree>
    <p:extLst>
      <p:ext uri="{BB962C8B-B14F-4D97-AF65-F5344CB8AC3E}">
        <p14:creationId xmlns:p14="http://schemas.microsoft.com/office/powerpoint/2010/main" val="3257631617"/>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391" y="740575"/>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1"/>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5580F5CF-77FD-41F8-876D-A085158CBA2F}"/>
              </a:ext>
            </a:extLst>
          </p:cNvPr>
          <p:cNvSpPr>
            <a:spLocks noGrp="1"/>
          </p:cNvSpPr>
          <p:nvPr>
            <p:ph type="dt" sz="half" idx="10"/>
          </p:nvPr>
        </p:nvSpPr>
        <p:spPr/>
        <p:txBody>
          <a:bodyPr/>
          <a:lstStyle>
            <a:lvl1pPr>
              <a:defRPr/>
            </a:lvl1pPr>
          </a:lstStyle>
          <a:p>
            <a:pPr>
              <a:defRPr/>
            </a:pPr>
            <a:fld id="{BAC6AF70-2B1F-44AB-9F32-4AA5C7427941}" type="datetimeFigureOut">
              <a:rPr lang="zh-CN" altLang="en-US"/>
              <a:pPr>
                <a:defRPr/>
              </a:pPr>
              <a:t>2021/9/5</a:t>
            </a:fld>
            <a:endParaRPr lang="zh-CN" altLang="en-US"/>
          </a:p>
        </p:txBody>
      </p:sp>
      <p:sp>
        <p:nvSpPr>
          <p:cNvPr id="6" name="页脚占位符 4">
            <a:extLst>
              <a:ext uri="{FF2B5EF4-FFF2-40B4-BE49-F238E27FC236}">
                <a16:creationId xmlns:a16="http://schemas.microsoft.com/office/drawing/2014/main" id="{B06EDC9F-7633-4386-A386-DBF19BCB9D66}"/>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2C31AAEE-1BB1-4520-A5C1-D3926B8F1B69}"/>
              </a:ext>
            </a:extLst>
          </p:cNvPr>
          <p:cNvSpPr>
            <a:spLocks noGrp="1"/>
          </p:cNvSpPr>
          <p:nvPr>
            <p:ph type="sldNum" sz="quarter" idx="12"/>
          </p:nvPr>
        </p:nvSpPr>
        <p:spPr/>
        <p:txBody>
          <a:bodyPr/>
          <a:lstStyle>
            <a:lvl1pPr>
              <a:defRPr/>
            </a:lvl1pPr>
          </a:lstStyle>
          <a:p>
            <a:pPr>
              <a:defRPr/>
            </a:pPr>
            <a:fld id="{2BAC4305-DBAE-41FD-B7A9-D4343260D05C}" type="slidenum">
              <a:rPr lang="zh-CN" altLang="en-US"/>
              <a:pPr>
                <a:defRPr/>
              </a:pPr>
              <a:t>‹#›</a:t>
            </a:fld>
            <a:endParaRPr lang="zh-CN" altLang="en-US"/>
          </a:p>
        </p:txBody>
      </p:sp>
    </p:spTree>
    <p:extLst>
      <p:ext uri="{BB962C8B-B14F-4D97-AF65-F5344CB8AC3E}">
        <p14:creationId xmlns:p14="http://schemas.microsoft.com/office/powerpoint/2010/main" val="4026855377"/>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391" y="740575"/>
            <a:ext cx="4629150" cy="365521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29841" y="1543051"/>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AC75EF92-59E9-4DFF-83DF-C61C7B6821C7}"/>
              </a:ext>
            </a:extLst>
          </p:cNvPr>
          <p:cNvSpPr>
            <a:spLocks noGrp="1"/>
          </p:cNvSpPr>
          <p:nvPr>
            <p:ph type="dt" sz="half" idx="10"/>
          </p:nvPr>
        </p:nvSpPr>
        <p:spPr/>
        <p:txBody>
          <a:bodyPr/>
          <a:lstStyle>
            <a:lvl1pPr>
              <a:defRPr/>
            </a:lvl1pPr>
          </a:lstStyle>
          <a:p>
            <a:pPr>
              <a:defRPr/>
            </a:pPr>
            <a:fld id="{19EEFCF8-4649-4B75-9344-26EA99263916}" type="datetimeFigureOut">
              <a:rPr lang="zh-CN" altLang="en-US"/>
              <a:pPr>
                <a:defRPr/>
              </a:pPr>
              <a:t>2021/9/5</a:t>
            </a:fld>
            <a:endParaRPr lang="zh-CN" altLang="en-US"/>
          </a:p>
        </p:txBody>
      </p:sp>
      <p:sp>
        <p:nvSpPr>
          <p:cNvPr id="6" name="页脚占位符 4">
            <a:extLst>
              <a:ext uri="{FF2B5EF4-FFF2-40B4-BE49-F238E27FC236}">
                <a16:creationId xmlns:a16="http://schemas.microsoft.com/office/drawing/2014/main" id="{3BF83AD2-7FCD-461A-B25C-71DAF9975189}"/>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8BA328B-4568-460D-83E5-04F86FA5BA4A}"/>
              </a:ext>
            </a:extLst>
          </p:cNvPr>
          <p:cNvSpPr>
            <a:spLocks noGrp="1"/>
          </p:cNvSpPr>
          <p:nvPr>
            <p:ph type="sldNum" sz="quarter" idx="12"/>
          </p:nvPr>
        </p:nvSpPr>
        <p:spPr/>
        <p:txBody>
          <a:bodyPr/>
          <a:lstStyle>
            <a:lvl1pPr>
              <a:defRPr/>
            </a:lvl1pPr>
          </a:lstStyle>
          <a:p>
            <a:pPr>
              <a:defRPr/>
            </a:pPr>
            <a:fld id="{63BB55EB-6402-4959-AB3B-E3D3113EFB0C}" type="slidenum">
              <a:rPr lang="zh-CN" altLang="en-US"/>
              <a:pPr>
                <a:defRPr/>
              </a:pPr>
              <a:t>‹#›</a:t>
            </a:fld>
            <a:endParaRPr lang="zh-CN" altLang="en-US"/>
          </a:p>
        </p:txBody>
      </p:sp>
    </p:spTree>
    <p:extLst>
      <p:ext uri="{BB962C8B-B14F-4D97-AF65-F5344CB8AC3E}">
        <p14:creationId xmlns:p14="http://schemas.microsoft.com/office/powerpoint/2010/main" val="263647394"/>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8F3BB5B-498E-4073-95D4-94BAB20613B3}"/>
              </a:ext>
            </a:extLst>
          </p:cNvPr>
          <p:cNvSpPr>
            <a:spLocks noGrp="1"/>
          </p:cNvSpPr>
          <p:nvPr>
            <p:ph type="dt" sz="half" idx="10"/>
          </p:nvPr>
        </p:nvSpPr>
        <p:spPr/>
        <p:txBody>
          <a:bodyPr/>
          <a:lstStyle>
            <a:lvl1pPr>
              <a:defRPr/>
            </a:lvl1pPr>
          </a:lstStyle>
          <a:p>
            <a:pPr>
              <a:defRPr/>
            </a:pPr>
            <a:fld id="{9931E89F-27BD-4E35-9A60-DD564D7E5C38}" type="datetimeFigureOut">
              <a:rPr lang="zh-CN" altLang="en-US"/>
              <a:pPr>
                <a:defRPr/>
              </a:pPr>
              <a:t>2021/9/5</a:t>
            </a:fld>
            <a:endParaRPr lang="zh-CN" altLang="en-US"/>
          </a:p>
        </p:txBody>
      </p:sp>
      <p:sp>
        <p:nvSpPr>
          <p:cNvPr id="5" name="页脚占位符 4">
            <a:extLst>
              <a:ext uri="{FF2B5EF4-FFF2-40B4-BE49-F238E27FC236}">
                <a16:creationId xmlns:a16="http://schemas.microsoft.com/office/drawing/2014/main" id="{64C42C61-046B-4C1C-A18C-2E09E0D09301}"/>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B625B792-C47E-4532-9346-A3A06532932F}"/>
              </a:ext>
            </a:extLst>
          </p:cNvPr>
          <p:cNvSpPr>
            <a:spLocks noGrp="1"/>
          </p:cNvSpPr>
          <p:nvPr>
            <p:ph type="sldNum" sz="quarter" idx="12"/>
          </p:nvPr>
        </p:nvSpPr>
        <p:spPr/>
        <p:txBody>
          <a:bodyPr/>
          <a:lstStyle>
            <a:lvl1pPr>
              <a:defRPr/>
            </a:lvl1pPr>
          </a:lstStyle>
          <a:p>
            <a:pPr>
              <a:defRPr/>
            </a:pPr>
            <a:fld id="{AA5EEAD2-622C-4DE4-A73A-CA3E40422AA7}" type="slidenum">
              <a:rPr lang="zh-CN" altLang="en-US"/>
              <a:pPr>
                <a:defRPr/>
              </a:pPr>
              <a:t>‹#›</a:t>
            </a:fld>
            <a:endParaRPr lang="zh-CN" altLang="en-US"/>
          </a:p>
        </p:txBody>
      </p:sp>
    </p:spTree>
    <p:extLst>
      <p:ext uri="{BB962C8B-B14F-4D97-AF65-F5344CB8AC3E}">
        <p14:creationId xmlns:p14="http://schemas.microsoft.com/office/powerpoint/2010/main" val="1955953892"/>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5"/>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5" y="273845"/>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51FEC6E-9971-4EED-B611-3D8A9FF39F58}"/>
              </a:ext>
            </a:extLst>
          </p:cNvPr>
          <p:cNvSpPr>
            <a:spLocks noGrp="1"/>
          </p:cNvSpPr>
          <p:nvPr>
            <p:ph type="dt" sz="half" idx="10"/>
          </p:nvPr>
        </p:nvSpPr>
        <p:spPr/>
        <p:txBody>
          <a:bodyPr/>
          <a:lstStyle>
            <a:lvl1pPr>
              <a:defRPr/>
            </a:lvl1pPr>
          </a:lstStyle>
          <a:p>
            <a:pPr>
              <a:defRPr/>
            </a:pPr>
            <a:fld id="{1E8B0F97-E83A-45F6-812E-B3E09CF4A0AF}" type="datetimeFigureOut">
              <a:rPr lang="zh-CN" altLang="en-US"/>
              <a:pPr>
                <a:defRPr/>
              </a:pPr>
              <a:t>2021/9/5</a:t>
            </a:fld>
            <a:endParaRPr lang="zh-CN" altLang="en-US"/>
          </a:p>
        </p:txBody>
      </p:sp>
      <p:sp>
        <p:nvSpPr>
          <p:cNvPr id="5" name="页脚占位符 4">
            <a:extLst>
              <a:ext uri="{FF2B5EF4-FFF2-40B4-BE49-F238E27FC236}">
                <a16:creationId xmlns:a16="http://schemas.microsoft.com/office/drawing/2014/main" id="{06E40D7B-9DC4-42DA-8627-AF93CA8C791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A7F1004-0D70-40AF-AD11-A22A00511706}"/>
              </a:ext>
            </a:extLst>
          </p:cNvPr>
          <p:cNvSpPr>
            <a:spLocks noGrp="1"/>
          </p:cNvSpPr>
          <p:nvPr>
            <p:ph type="sldNum" sz="quarter" idx="12"/>
          </p:nvPr>
        </p:nvSpPr>
        <p:spPr/>
        <p:txBody>
          <a:bodyPr/>
          <a:lstStyle>
            <a:lvl1pPr>
              <a:defRPr/>
            </a:lvl1pPr>
          </a:lstStyle>
          <a:p>
            <a:pPr>
              <a:defRPr/>
            </a:pPr>
            <a:fld id="{EA85DCFD-2894-402B-BFEC-C19EE08372BB}" type="slidenum">
              <a:rPr lang="zh-CN" altLang="en-US"/>
              <a:pPr>
                <a:defRPr/>
              </a:pPr>
              <a:t>‹#›</a:t>
            </a:fld>
            <a:endParaRPr lang="zh-CN" altLang="en-US"/>
          </a:p>
        </p:txBody>
      </p:sp>
    </p:spTree>
    <p:extLst>
      <p:ext uri="{BB962C8B-B14F-4D97-AF65-F5344CB8AC3E}">
        <p14:creationId xmlns:p14="http://schemas.microsoft.com/office/powerpoint/2010/main" val="293546637"/>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759B4-D184-4E02-89FE-539405E80062}"/>
              </a:ext>
            </a:extLst>
          </p:cNvPr>
          <p:cNvSpPr>
            <a:spLocks noGrp="1"/>
          </p:cNvSpPr>
          <p:nvPr>
            <p:ph type="dt" sz="half" idx="10"/>
          </p:nvPr>
        </p:nvSpPr>
        <p:spPr/>
        <p:txBody>
          <a:bodyPr/>
          <a:lstStyle>
            <a:lvl1pPr>
              <a:defRPr/>
            </a:lvl1pPr>
          </a:lstStyle>
          <a:p>
            <a:pPr>
              <a:defRPr/>
            </a:pPr>
            <a:fld id="{A5776187-7ADD-48AB-9571-E087A95CF75E}" type="datetimeFigureOut">
              <a:rPr lang="en-US"/>
              <a:pPr>
                <a:defRPr/>
              </a:pPr>
              <a:t>9/5/2021</a:t>
            </a:fld>
            <a:endParaRPr lang="en-US"/>
          </a:p>
        </p:txBody>
      </p:sp>
      <p:sp>
        <p:nvSpPr>
          <p:cNvPr id="5" name="Footer Placeholder 4">
            <a:extLst>
              <a:ext uri="{FF2B5EF4-FFF2-40B4-BE49-F238E27FC236}">
                <a16:creationId xmlns:a16="http://schemas.microsoft.com/office/drawing/2014/main" id="{EF417FD5-36A8-4AAA-A8BD-498D9481DCF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D10D4F1-4052-4873-8BDC-D5EEF6B4A0B9}"/>
              </a:ext>
            </a:extLst>
          </p:cNvPr>
          <p:cNvSpPr>
            <a:spLocks noGrp="1"/>
          </p:cNvSpPr>
          <p:nvPr>
            <p:ph type="sldNum" sz="quarter" idx="12"/>
          </p:nvPr>
        </p:nvSpPr>
        <p:spPr/>
        <p:txBody>
          <a:bodyPr/>
          <a:lstStyle>
            <a:lvl1pPr>
              <a:defRPr/>
            </a:lvl1pPr>
          </a:lstStyle>
          <a:p>
            <a:pPr>
              <a:defRPr/>
            </a:pPr>
            <a:fld id="{A07E2F10-3C3D-44D0-B8C4-9C6E8122455A}" type="slidenum">
              <a:rPr lang="en-US" altLang="en-US"/>
              <a:pPr>
                <a:defRPr/>
              </a:pPr>
              <a:t>‹#›</a:t>
            </a:fld>
            <a:endParaRPr lang="en-US" altLang="en-US"/>
          </a:p>
        </p:txBody>
      </p:sp>
    </p:spTree>
    <p:extLst>
      <p:ext uri="{BB962C8B-B14F-4D97-AF65-F5344CB8AC3E}">
        <p14:creationId xmlns:p14="http://schemas.microsoft.com/office/powerpoint/2010/main" val="4233894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4"/>
            <a:ext cx="7772400" cy="11017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3308F150-8254-412E-A9A6-4C20E6A703CC}"/>
              </a:ext>
            </a:extLst>
          </p:cNvPr>
          <p:cNvSpPr>
            <a:spLocks noGrp="1"/>
          </p:cNvSpPr>
          <p:nvPr>
            <p:ph type="dt" sz="half" idx="10"/>
          </p:nvPr>
        </p:nvSpPr>
        <p:spPr>
          <a:xfrm>
            <a:off x="457200" y="4767263"/>
            <a:ext cx="2133600" cy="274637"/>
          </a:xfrm>
          <a:prstGeom prst="rect">
            <a:avLst/>
          </a:prstGeom>
        </p:spPr>
        <p:txBody>
          <a:bodyPr/>
          <a:lstStyle>
            <a:lvl1pPr eaLnBrk="1" fontAlgn="auto" hangingPunct="1">
              <a:spcBef>
                <a:spcPts val="0"/>
              </a:spcBef>
              <a:spcAft>
                <a:spcPts val="0"/>
              </a:spcAft>
              <a:defRPr>
                <a:solidFill>
                  <a:prstClr val="black"/>
                </a:solidFill>
                <a:latin typeface="Calibri"/>
                <a:cs typeface="+mn-cs"/>
              </a:defRPr>
            </a:lvl1pPr>
          </a:lstStyle>
          <a:p>
            <a:pPr>
              <a:defRPr/>
            </a:pPr>
            <a:fld id="{065E7C3F-2CE3-495A-B2CD-F30322DCDC6B}" type="datetimeFigureOut">
              <a:rPr lang="zh-CN" altLang="en-US"/>
              <a:pPr>
                <a:defRPr/>
              </a:pPr>
              <a:t>2021/9/5</a:t>
            </a:fld>
            <a:endParaRPr lang="zh-CN" altLang="en-US"/>
          </a:p>
        </p:txBody>
      </p:sp>
      <p:sp>
        <p:nvSpPr>
          <p:cNvPr id="5" name="页脚占位符 4">
            <a:extLst>
              <a:ext uri="{FF2B5EF4-FFF2-40B4-BE49-F238E27FC236}">
                <a16:creationId xmlns:a16="http://schemas.microsoft.com/office/drawing/2014/main" id="{23DA8C87-4A18-487D-985F-21D2072511EF}"/>
              </a:ext>
            </a:extLst>
          </p:cNvPr>
          <p:cNvSpPr>
            <a:spLocks noGrp="1"/>
          </p:cNvSpPr>
          <p:nvPr>
            <p:ph type="ftr" sz="quarter" idx="11"/>
          </p:nvPr>
        </p:nvSpPr>
        <p:spPr>
          <a:xfrm>
            <a:off x="3124200" y="4767263"/>
            <a:ext cx="2895600" cy="274637"/>
          </a:xfrm>
          <a:prstGeom prst="rect">
            <a:avLst/>
          </a:prstGeom>
        </p:spPr>
        <p:txBody>
          <a:bodyPr/>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6" name="灯片编号占位符 5">
            <a:extLst>
              <a:ext uri="{FF2B5EF4-FFF2-40B4-BE49-F238E27FC236}">
                <a16:creationId xmlns:a16="http://schemas.microsoft.com/office/drawing/2014/main" id="{D7C132AD-8254-425D-B5E6-AE03854BE935}"/>
              </a:ext>
            </a:extLst>
          </p:cNvPr>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9A9931CC-47BB-420E-A999-415D3E2A1085}" type="slidenum">
              <a:rPr lang="zh-CN" altLang="en-US"/>
              <a:pPr>
                <a:defRPr/>
              </a:pPr>
              <a:t>‹#›</a:t>
            </a:fld>
            <a:endParaRPr lang="zh-CN" altLang="en-US"/>
          </a:p>
        </p:txBody>
      </p:sp>
    </p:spTree>
    <p:extLst>
      <p:ext uri="{BB962C8B-B14F-4D97-AF65-F5344CB8AC3E}">
        <p14:creationId xmlns:p14="http://schemas.microsoft.com/office/powerpoint/2010/main" val="2734370251"/>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1"/>
            <a:ext cx="8229600" cy="33940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738ECC8-E8E4-416B-992B-75E944E91C68}"/>
              </a:ext>
            </a:extLst>
          </p:cNvPr>
          <p:cNvSpPr>
            <a:spLocks noGrp="1"/>
          </p:cNvSpPr>
          <p:nvPr>
            <p:ph type="dt" sz="half" idx="10"/>
          </p:nvPr>
        </p:nvSpPr>
        <p:spPr>
          <a:xfrm>
            <a:off x="457200" y="4767263"/>
            <a:ext cx="2133600" cy="274637"/>
          </a:xfrm>
          <a:prstGeom prst="rect">
            <a:avLst/>
          </a:prstGeom>
        </p:spPr>
        <p:txBody>
          <a:bodyPr/>
          <a:lstStyle>
            <a:lvl1pPr eaLnBrk="1" fontAlgn="auto" hangingPunct="1">
              <a:spcBef>
                <a:spcPts val="0"/>
              </a:spcBef>
              <a:spcAft>
                <a:spcPts val="0"/>
              </a:spcAft>
              <a:defRPr>
                <a:solidFill>
                  <a:prstClr val="black"/>
                </a:solidFill>
                <a:latin typeface="Calibri"/>
                <a:cs typeface="+mn-cs"/>
              </a:defRPr>
            </a:lvl1pPr>
          </a:lstStyle>
          <a:p>
            <a:pPr>
              <a:defRPr/>
            </a:pPr>
            <a:fld id="{65CBB1DD-D423-4CD9-9EC9-75CD91B44473}" type="datetimeFigureOut">
              <a:rPr lang="zh-CN" altLang="en-US"/>
              <a:pPr>
                <a:defRPr/>
              </a:pPr>
              <a:t>2021/9/5</a:t>
            </a:fld>
            <a:endParaRPr lang="zh-CN" altLang="en-US"/>
          </a:p>
        </p:txBody>
      </p:sp>
      <p:sp>
        <p:nvSpPr>
          <p:cNvPr id="5" name="页脚占位符 4">
            <a:extLst>
              <a:ext uri="{FF2B5EF4-FFF2-40B4-BE49-F238E27FC236}">
                <a16:creationId xmlns:a16="http://schemas.microsoft.com/office/drawing/2014/main" id="{CAFCB73C-CF57-4B82-A499-6F63E19B4206}"/>
              </a:ext>
            </a:extLst>
          </p:cNvPr>
          <p:cNvSpPr>
            <a:spLocks noGrp="1"/>
          </p:cNvSpPr>
          <p:nvPr>
            <p:ph type="ftr" sz="quarter" idx="11"/>
          </p:nvPr>
        </p:nvSpPr>
        <p:spPr>
          <a:xfrm>
            <a:off x="3124200" y="4767263"/>
            <a:ext cx="2895600" cy="274637"/>
          </a:xfrm>
          <a:prstGeom prst="rect">
            <a:avLst/>
          </a:prstGeom>
        </p:spPr>
        <p:txBody>
          <a:bodyPr/>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6" name="灯片编号占位符 5">
            <a:extLst>
              <a:ext uri="{FF2B5EF4-FFF2-40B4-BE49-F238E27FC236}">
                <a16:creationId xmlns:a16="http://schemas.microsoft.com/office/drawing/2014/main" id="{5D1D1ECF-1A4B-4B48-86B5-BAABDE616EB5}"/>
              </a:ext>
            </a:extLst>
          </p:cNvPr>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3F0281A1-9E48-4BAF-AF5B-C071A2C850D7}" type="slidenum">
              <a:rPr lang="zh-CN" altLang="en-US"/>
              <a:pPr>
                <a:defRPr/>
              </a:pPr>
              <a:t>‹#›</a:t>
            </a:fld>
            <a:endParaRPr lang="zh-CN" altLang="en-US"/>
          </a:p>
        </p:txBody>
      </p:sp>
    </p:spTree>
    <p:extLst>
      <p:ext uri="{BB962C8B-B14F-4D97-AF65-F5344CB8AC3E}">
        <p14:creationId xmlns:p14="http://schemas.microsoft.com/office/powerpoint/2010/main" val="1502432306"/>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9"/>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FB2BC64-99BE-41E5-8E30-FC1B16B0AF95}"/>
              </a:ext>
            </a:extLst>
          </p:cNvPr>
          <p:cNvSpPr>
            <a:spLocks noGrp="1"/>
          </p:cNvSpPr>
          <p:nvPr>
            <p:ph type="dt" sz="half" idx="10"/>
          </p:nvPr>
        </p:nvSpPr>
        <p:spPr>
          <a:xfrm>
            <a:off x="457200" y="4767263"/>
            <a:ext cx="2133600" cy="274637"/>
          </a:xfrm>
          <a:prstGeom prst="rect">
            <a:avLst/>
          </a:prstGeom>
        </p:spPr>
        <p:txBody>
          <a:bodyPr/>
          <a:lstStyle>
            <a:lvl1pPr eaLnBrk="1" fontAlgn="auto" hangingPunct="1">
              <a:spcBef>
                <a:spcPts val="0"/>
              </a:spcBef>
              <a:spcAft>
                <a:spcPts val="0"/>
              </a:spcAft>
              <a:defRPr>
                <a:solidFill>
                  <a:prstClr val="black"/>
                </a:solidFill>
                <a:latin typeface="Calibri"/>
                <a:cs typeface="+mn-cs"/>
              </a:defRPr>
            </a:lvl1pPr>
          </a:lstStyle>
          <a:p>
            <a:pPr>
              <a:defRPr/>
            </a:pPr>
            <a:fld id="{5E23F518-6697-4196-9B31-17B95F132199}" type="datetimeFigureOut">
              <a:rPr lang="zh-CN" altLang="en-US"/>
              <a:pPr>
                <a:defRPr/>
              </a:pPr>
              <a:t>2021/9/5</a:t>
            </a:fld>
            <a:endParaRPr lang="zh-CN" altLang="en-US"/>
          </a:p>
        </p:txBody>
      </p:sp>
      <p:sp>
        <p:nvSpPr>
          <p:cNvPr id="5" name="页脚占位符 4">
            <a:extLst>
              <a:ext uri="{FF2B5EF4-FFF2-40B4-BE49-F238E27FC236}">
                <a16:creationId xmlns:a16="http://schemas.microsoft.com/office/drawing/2014/main" id="{F0561924-025B-44F7-ABCE-2FB62E47F025}"/>
              </a:ext>
            </a:extLst>
          </p:cNvPr>
          <p:cNvSpPr>
            <a:spLocks noGrp="1"/>
          </p:cNvSpPr>
          <p:nvPr>
            <p:ph type="ftr" sz="quarter" idx="11"/>
          </p:nvPr>
        </p:nvSpPr>
        <p:spPr>
          <a:xfrm>
            <a:off x="3124200" y="4767263"/>
            <a:ext cx="2895600" cy="274637"/>
          </a:xfrm>
          <a:prstGeom prst="rect">
            <a:avLst/>
          </a:prstGeom>
        </p:spPr>
        <p:txBody>
          <a:bodyPr/>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6" name="灯片编号占位符 5">
            <a:extLst>
              <a:ext uri="{FF2B5EF4-FFF2-40B4-BE49-F238E27FC236}">
                <a16:creationId xmlns:a16="http://schemas.microsoft.com/office/drawing/2014/main" id="{65452619-B340-4B1A-A338-31FD305BB743}"/>
              </a:ext>
            </a:extLst>
          </p:cNvPr>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0B5F198-4392-472F-A6F8-04EFCE859890}" type="slidenum">
              <a:rPr lang="zh-CN" altLang="en-US"/>
              <a:pPr>
                <a:defRPr/>
              </a:pPr>
              <a:t>‹#›</a:t>
            </a:fld>
            <a:endParaRPr lang="zh-CN" altLang="en-US"/>
          </a:p>
        </p:txBody>
      </p:sp>
    </p:spTree>
    <p:extLst>
      <p:ext uri="{BB962C8B-B14F-4D97-AF65-F5344CB8AC3E}">
        <p14:creationId xmlns:p14="http://schemas.microsoft.com/office/powerpoint/2010/main" val="197407106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7">
            <a:extLst>
              <a:ext uri="{FF2B5EF4-FFF2-40B4-BE49-F238E27FC236}">
                <a16:creationId xmlns:a16="http://schemas.microsoft.com/office/drawing/2014/main" id="{360AAEFA-85B8-4011-A935-35D50426B9DD}"/>
              </a:ext>
            </a:extLst>
          </p:cNvPr>
          <p:cNvSpPr/>
          <p:nvPr userDrawn="1"/>
        </p:nvSpPr>
        <p:spPr>
          <a:xfrm>
            <a:off x="6100763" y="4400550"/>
            <a:ext cx="3043237"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3" name="矩形 6">
            <a:extLst>
              <a:ext uri="{FF2B5EF4-FFF2-40B4-BE49-F238E27FC236}">
                <a16:creationId xmlns:a16="http://schemas.microsoft.com/office/drawing/2014/main" id="{C12F3CF3-9BCF-4BAA-B1EA-7054EF7CE457}"/>
              </a:ext>
            </a:extLst>
          </p:cNvPr>
          <p:cNvSpPr/>
          <p:nvPr userDrawn="1"/>
        </p:nvSpPr>
        <p:spPr>
          <a:xfrm>
            <a:off x="1" y="0"/>
            <a:ext cx="7500938" cy="5143500"/>
          </a:xfrm>
          <a:prstGeom prst="rect">
            <a:avLst/>
          </a:prstGeom>
          <a:gradFill>
            <a:gsLst>
              <a:gs pos="82000">
                <a:schemeClr val="bg1"/>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Tree>
    <p:extLst>
      <p:ext uri="{BB962C8B-B14F-4D97-AF65-F5344CB8AC3E}">
        <p14:creationId xmlns:p14="http://schemas.microsoft.com/office/powerpoint/2010/main" val="1507187688"/>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960938F-18D0-489C-953A-D168A91385A9}"/>
              </a:ext>
            </a:extLst>
          </p:cNvPr>
          <p:cNvSpPr>
            <a:spLocks noGrp="1"/>
          </p:cNvSpPr>
          <p:nvPr>
            <p:ph type="dt" sz="half" idx="10"/>
          </p:nvPr>
        </p:nvSpPr>
        <p:spPr>
          <a:xfrm>
            <a:off x="457200" y="4767263"/>
            <a:ext cx="2133600" cy="274637"/>
          </a:xfrm>
          <a:prstGeom prst="rect">
            <a:avLst/>
          </a:prstGeom>
        </p:spPr>
        <p:txBody>
          <a:bodyPr/>
          <a:lstStyle>
            <a:lvl1pPr eaLnBrk="1" fontAlgn="auto" hangingPunct="1">
              <a:spcBef>
                <a:spcPts val="0"/>
              </a:spcBef>
              <a:spcAft>
                <a:spcPts val="0"/>
              </a:spcAft>
              <a:defRPr>
                <a:solidFill>
                  <a:prstClr val="black"/>
                </a:solidFill>
                <a:latin typeface="Calibri"/>
                <a:cs typeface="+mn-cs"/>
              </a:defRPr>
            </a:lvl1pPr>
          </a:lstStyle>
          <a:p>
            <a:pPr>
              <a:defRPr/>
            </a:pPr>
            <a:fld id="{148AED4E-011B-4E0F-97B4-0B9836E24FCB}" type="datetimeFigureOut">
              <a:rPr lang="zh-CN" altLang="en-US"/>
              <a:pPr>
                <a:defRPr/>
              </a:pPr>
              <a:t>2021/9/5</a:t>
            </a:fld>
            <a:endParaRPr lang="zh-CN" altLang="en-US"/>
          </a:p>
        </p:txBody>
      </p:sp>
      <p:sp>
        <p:nvSpPr>
          <p:cNvPr id="6" name="页脚占位符 5">
            <a:extLst>
              <a:ext uri="{FF2B5EF4-FFF2-40B4-BE49-F238E27FC236}">
                <a16:creationId xmlns:a16="http://schemas.microsoft.com/office/drawing/2014/main" id="{22708ED0-0307-4A4A-AA0C-391F100A6E05}"/>
              </a:ext>
            </a:extLst>
          </p:cNvPr>
          <p:cNvSpPr>
            <a:spLocks noGrp="1"/>
          </p:cNvSpPr>
          <p:nvPr>
            <p:ph type="ftr" sz="quarter" idx="11"/>
          </p:nvPr>
        </p:nvSpPr>
        <p:spPr>
          <a:xfrm>
            <a:off x="3124200" y="4767263"/>
            <a:ext cx="2895600" cy="274637"/>
          </a:xfrm>
          <a:prstGeom prst="rect">
            <a:avLst/>
          </a:prstGeom>
        </p:spPr>
        <p:txBody>
          <a:bodyPr/>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7" name="灯片编号占位符 6">
            <a:extLst>
              <a:ext uri="{FF2B5EF4-FFF2-40B4-BE49-F238E27FC236}">
                <a16:creationId xmlns:a16="http://schemas.microsoft.com/office/drawing/2014/main" id="{83F00BB5-6DB8-43B7-BE45-B993C37E088B}"/>
              </a:ext>
            </a:extLst>
          </p:cNvPr>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17483963-EC11-4A9A-84C1-E4BC51973F24}" type="slidenum">
              <a:rPr lang="zh-CN" altLang="en-US"/>
              <a:pPr>
                <a:defRPr/>
              </a:pPr>
              <a:t>‹#›</a:t>
            </a:fld>
            <a:endParaRPr lang="zh-CN" altLang="en-US"/>
          </a:p>
        </p:txBody>
      </p:sp>
    </p:spTree>
    <p:extLst>
      <p:ext uri="{BB962C8B-B14F-4D97-AF65-F5344CB8AC3E}">
        <p14:creationId xmlns:p14="http://schemas.microsoft.com/office/powerpoint/2010/main" val="3774798932"/>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1"/>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7" y="1631951"/>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4B981BCE-32A5-44D0-B852-3F9311E4A108}"/>
              </a:ext>
            </a:extLst>
          </p:cNvPr>
          <p:cNvSpPr>
            <a:spLocks noGrp="1"/>
          </p:cNvSpPr>
          <p:nvPr>
            <p:ph type="dt" sz="half" idx="10"/>
          </p:nvPr>
        </p:nvSpPr>
        <p:spPr>
          <a:xfrm>
            <a:off x="457200" y="4767263"/>
            <a:ext cx="2133600" cy="274637"/>
          </a:xfrm>
          <a:prstGeom prst="rect">
            <a:avLst/>
          </a:prstGeom>
        </p:spPr>
        <p:txBody>
          <a:bodyPr/>
          <a:lstStyle>
            <a:lvl1pPr eaLnBrk="1" fontAlgn="auto" hangingPunct="1">
              <a:spcBef>
                <a:spcPts val="0"/>
              </a:spcBef>
              <a:spcAft>
                <a:spcPts val="0"/>
              </a:spcAft>
              <a:defRPr>
                <a:solidFill>
                  <a:prstClr val="black"/>
                </a:solidFill>
                <a:latin typeface="Calibri"/>
                <a:cs typeface="+mn-cs"/>
              </a:defRPr>
            </a:lvl1pPr>
          </a:lstStyle>
          <a:p>
            <a:pPr>
              <a:defRPr/>
            </a:pPr>
            <a:fld id="{8197BB76-CC0F-4883-A515-049E35A7FEEB}" type="datetimeFigureOut">
              <a:rPr lang="zh-CN" altLang="en-US"/>
              <a:pPr>
                <a:defRPr/>
              </a:pPr>
              <a:t>2021/9/5</a:t>
            </a:fld>
            <a:endParaRPr lang="zh-CN" altLang="en-US"/>
          </a:p>
        </p:txBody>
      </p:sp>
      <p:sp>
        <p:nvSpPr>
          <p:cNvPr id="8" name="页脚占位符 7">
            <a:extLst>
              <a:ext uri="{FF2B5EF4-FFF2-40B4-BE49-F238E27FC236}">
                <a16:creationId xmlns:a16="http://schemas.microsoft.com/office/drawing/2014/main" id="{308F23B8-8924-449B-8984-F75E5BA5DFEC}"/>
              </a:ext>
            </a:extLst>
          </p:cNvPr>
          <p:cNvSpPr>
            <a:spLocks noGrp="1"/>
          </p:cNvSpPr>
          <p:nvPr>
            <p:ph type="ftr" sz="quarter" idx="11"/>
          </p:nvPr>
        </p:nvSpPr>
        <p:spPr>
          <a:xfrm>
            <a:off x="3124200" y="4767263"/>
            <a:ext cx="2895600" cy="274637"/>
          </a:xfrm>
          <a:prstGeom prst="rect">
            <a:avLst/>
          </a:prstGeom>
        </p:spPr>
        <p:txBody>
          <a:bodyPr/>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9" name="灯片编号占位符 8">
            <a:extLst>
              <a:ext uri="{FF2B5EF4-FFF2-40B4-BE49-F238E27FC236}">
                <a16:creationId xmlns:a16="http://schemas.microsoft.com/office/drawing/2014/main" id="{594557C5-FCF3-4AD5-A26B-08A61249E3CD}"/>
              </a:ext>
            </a:extLst>
          </p:cNvPr>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9729100A-ED09-4E2A-BFBB-3EE26FAE4E30}" type="slidenum">
              <a:rPr lang="zh-CN" altLang="en-US"/>
              <a:pPr>
                <a:defRPr/>
              </a:pPr>
              <a:t>‹#›</a:t>
            </a:fld>
            <a:endParaRPr lang="zh-CN" altLang="en-US"/>
          </a:p>
        </p:txBody>
      </p:sp>
    </p:spTree>
    <p:extLst>
      <p:ext uri="{BB962C8B-B14F-4D97-AF65-F5344CB8AC3E}">
        <p14:creationId xmlns:p14="http://schemas.microsoft.com/office/powerpoint/2010/main" val="3459347933"/>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F1BB680-4930-4803-B252-FE930495712F}"/>
              </a:ext>
            </a:extLst>
          </p:cNvPr>
          <p:cNvSpPr>
            <a:spLocks noGrp="1"/>
          </p:cNvSpPr>
          <p:nvPr>
            <p:ph type="dt" sz="half" idx="10"/>
          </p:nvPr>
        </p:nvSpPr>
        <p:spPr>
          <a:xfrm>
            <a:off x="457200" y="4767263"/>
            <a:ext cx="2133600" cy="274637"/>
          </a:xfrm>
          <a:prstGeom prst="rect">
            <a:avLst/>
          </a:prstGeom>
        </p:spPr>
        <p:txBody>
          <a:bodyPr/>
          <a:lstStyle>
            <a:lvl1pPr eaLnBrk="1" fontAlgn="auto" hangingPunct="1">
              <a:spcBef>
                <a:spcPts val="0"/>
              </a:spcBef>
              <a:spcAft>
                <a:spcPts val="0"/>
              </a:spcAft>
              <a:defRPr>
                <a:solidFill>
                  <a:prstClr val="black"/>
                </a:solidFill>
                <a:latin typeface="Calibri"/>
                <a:cs typeface="+mn-cs"/>
              </a:defRPr>
            </a:lvl1pPr>
          </a:lstStyle>
          <a:p>
            <a:pPr>
              <a:defRPr/>
            </a:pPr>
            <a:fld id="{A200651E-A809-4284-B4C7-02BBFDAD052A}" type="datetimeFigureOut">
              <a:rPr lang="zh-CN" altLang="en-US"/>
              <a:pPr>
                <a:defRPr/>
              </a:pPr>
              <a:t>2021/9/5</a:t>
            </a:fld>
            <a:endParaRPr lang="zh-CN" altLang="en-US"/>
          </a:p>
        </p:txBody>
      </p:sp>
      <p:sp>
        <p:nvSpPr>
          <p:cNvPr id="4" name="页脚占位符 3">
            <a:extLst>
              <a:ext uri="{FF2B5EF4-FFF2-40B4-BE49-F238E27FC236}">
                <a16:creationId xmlns:a16="http://schemas.microsoft.com/office/drawing/2014/main" id="{3A075588-7CDB-4F27-A2AA-92C199EDB6E7}"/>
              </a:ext>
            </a:extLst>
          </p:cNvPr>
          <p:cNvSpPr>
            <a:spLocks noGrp="1"/>
          </p:cNvSpPr>
          <p:nvPr>
            <p:ph type="ftr" sz="quarter" idx="11"/>
          </p:nvPr>
        </p:nvSpPr>
        <p:spPr>
          <a:xfrm>
            <a:off x="3124200" y="4767263"/>
            <a:ext cx="2895600" cy="274637"/>
          </a:xfrm>
          <a:prstGeom prst="rect">
            <a:avLst/>
          </a:prstGeom>
        </p:spPr>
        <p:txBody>
          <a:bodyPr/>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5" name="灯片编号占位符 4">
            <a:extLst>
              <a:ext uri="{FF2B5EF4-FFF2-40B4-BE49-F238E27FC236}">
                <a16:creationId xmlns:a16="http://schemas.microsoft.com/office/drawing/2014/main" id="{5A7438BC-76EC-4698-A894-AC3DD295D1F4}"/>
              </a:ext>
            </a:extLst>
          </p:cNvPr>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A456E0A3-4EBA-46B3-BBE9-BCA0A0A8C41E}" type="slidenum">
              <a:rPr lang="zh-CN" altLang="en-US"/>
              <a:pPr>
                <a:defRPr/>
              </a:pPr>
              <a:t>‹#›</a:t>
            </a:fld>
            <a:endParaRPr lang="zh-CN" altLang="en-US"/>
          </a:p>
        </p:txBody>
      </p:sp>
    </p:spTree>
    <p:extLst>
      <p:ext uri="{BB962C8B-B14F-4D97-AF65-F5344CB8AC3E}">
        <p14:creationId xmlns:p14="http://schemas.microsoft.com/office/powerpoint/2010/main" val="2123698304"/>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87A1232-98BB-4926-A2DB-F97E4F3BB9A7}"/>
              </a:ext>
            </a:extLst>
          </p:cNvPr>
          <p:cNvSpPr>
            <a:spLocks noGrp="1"/>
          </p:cNvSpPr>
          <p:nvPr>
            <p:ph type="dt" sz="half" idx="10"/>
          </p:nvPr>
        </p:nvSpPr>
        <p:spPr>
          <a:xfrm>
            <a:off x="457200" y="4767263"/>
            <a:ext cx="2133600" cy="274637"/>
          </a:xfrm>
          <a:prstGeom prst="rect">
            <a:avLst/>
          </a:prstGeom>
        </p:spPr>
        <p:txBody>
          <a:bodyPr/>
          <a:lstStyle>
            <a:lvl1pPr eaLnBrk="1" fontAlgn="auto" hangingPunct="1">
              <a:spcBef>
                <a:spcPts val="0"/>
              </a:spcBef>
              <a:spcAft>
                <a:spcPts val="0"/>
              </a:spcAft>
              <a:defRPr>
                <a:solidFill>
                  <a:prstClr val="black"/>
                </a:solidFill>
                <a:latin typeface="Calibri"/>
                <a:cs typeface="+mn-cs"/>
              </a:defRPr>
            </a:lvl1pPr>
          </a:lstStyle>
          <a:p>
            <a:pPr>
              <a:defRPr/>
            </a:pPr>
            <a:fld id="{DB3DA4C9-BF1F-4295-AB7A-67945F3607FB}" type="datetimeFigureOut">
              <a:rPr lang="zh-CN" altLang="en-US"/>
              <a:pPr>
                <a:defRPr/>
              </a:pPr>
              <a:t>2021/9/5</a:t>
            </a:fld>
            <a:endParaRPr lang="zh-CN" altLang="en-US"/>
          </a:p>
        </p:txBody>
      </p:sp>
      <p:sp>
        <p:nvSpPr>
          <p:cNvPr id="3" name="页脚占位符 2">
            <a:extLst>
              <a:ext uri="{FF2B5EF4-FFF2-40B4-BE49-F238E27FC236}">
                <a16:creationId xmlns:a16="http://schemas.microsoft.com/office/drawing/2014/main" id="{982F5ADD-7AC8-40CA-B032-DE6632BE3CFA}"/>
              </a:ext>
            </a:extLst>
          </p:cNvPr>
          <p:cNvSpPr>
            <a:spLocks noGrp="1"/>
          </p:cNvSpPr>
          <p:nvPr>
            <p:ph type="ftr" sz="quarter" idx="11"/>
          </p:nvPr>
        </p:nvSpPr>
        <p:spPr>
          <a:xfrm>
            <a:off x="3124200" y="4767263"/>
            <a:ext cx="2895600" cy="274637"/>
          </a:xfrm>
          <a:prstGeom prst="rect">
            <a:avLst/>
          </a:prstGeom>
        </p:spPr>
        <p:txBody>
          <a:bodyPr/>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4" name="灯片编号占位符 3">
            <a:extLst>
              <a:ext uri="{FF2B5EF4-FFF2-40B4-BE49-F238E27FC236}">
                <a16:creationId xmlns:a16="http://schemas.microsoft.com/office/drawing/2014/main" id="{9E6D5BDA-9D15-4A30-ADBA-8AFF1CCF6127}"/>
              </a:ext>
            </a:extLst>
          </p:cNvPr>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292C3DE0-3349-4B95-A2B6-CCE273F709A6}" type="slidenum">
              <a:rPr lang="zh-CN" altLang="en-US"/>
              <a:pPr>
                <a:defRPr/>
              </a:pPr>
              <a:t>‹#›</a:t>
            </a:fld>
            <a:endParaRPr lang="zh-CN" altLang="en-US"/>
          </a:p>
        </p:txBody>
      </p:sp>
    </p:spTree>
    <p:extLst>
      <p:ext uri="{BB962C8B-B14F-4D97-AF65-F5344CB8AC3E}">
        <p14:creationId xmlns:p14="http://schemas.microsoft.com/office/powerpoint/2010/main" val="822895106"/>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9"/>
            <a:ext cx="3008313" cy="87153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9"/>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5002CDB-2283-45C1-B0C9-0AB5D0F50F34}"/>
              </a:ext>
            </a:extLst>
          </p:cNvPr>
          <p:cNvSpPr>
            <a:spLocks noGrp="1"/>
          </p:cNvSpPr>
          <p:nvPr>
            <p:ph type="dt" sz="half" idx="10"/>
          </p:nvPr>
        </p:nvSpPr>
        <p:spPr>
          <a:xfrm>
            <a:off x="457200" y="4767263"/>
            <a:ext cx="2133600" cy="274637"/>
          </a:xfrm>
          <a:prstGeom prst="rect">
            <a:avLst/>
          </a:prstGeom>
        </p:spPr>
        <p:txBody>
          <a:bodyPr/>
          <a:lstStyle>
            <a:lvl1pPr eaLnBrk="1" fontAlgn="auto" hangingPunct="1">
              <a:spcBef>
                <a:spcPts val="0"/>
              </a:spcBef>
              <a:spcAft>
                <a:spcPts val="0"/>
              </a:spcAft>
              <a:defRPr>
                <a:solidFill>
                  <a:prstClr val="black"/>
                </a:solidFill>
                <a:latin typeface="Calibri"/>
                <a:cs typeface="+mn-cs"/>
              </a:defRPr>
            </a:lvl1pPr>
          </a:lstStyle>
          <a:p>
            <a:pPr>
              <a:defRPr/>
            </a:pPr>
            <a:fld id="{3EE88A98-041F-4B62-85EE-0250AC1D92D4}" type="datetimeFigureOut">
              <a:rPr lang="zh-CN" altLang="en-US"/>
              <a:pPr>
                <a:defRPr/>
              </a:pPr>
              <a:t>2021/9/5</a:t>
            </a:fld>
            <a:endParaRPr lang="zh-CN" altLang="en-US"/>
          </a:p>
        </p:txBody>
      </p:sp>
      <p:sp>
        <p:nvSpPr>
          <p:cNvPr id="6" name="页脚占位符 5">
            <a:extLst>
              <a:ext uri="{FF2B5EF4-FFF2-40B4-BE49-F238E27FC236}">
                <a16:creationId xmlns:a16="http://schemas.microsoft.com/office/drawing/2014/main" id="{12A8EE6E-CA0A-41C2-BAD0-4B10A9E19889}"/>
              </a:ext>
            </a:extLst>
          </p:cNvPr>
          <p:cNvSpPr>
            <a:spLocks noGrp="1"/>
          </p:cNvSpPr>
          <p:nvPr>
            <p:ph type="ftr" sz="quarter" idx="11"/>
          </p:nvPr>
        </p:nvSpPr>
        <p:spPr>
          <a:xfrm>
            <a:off x="3124200" y="4767263"/>
            <a:ext cx="2895600" cy="274637"/>
          </a:xfrm>
          <a:prstGeom prst="rect">
            <a:avLst/>
          </a:prstGeom>
        </p:spPr>
        <p:txBody>
          <a:bodyPr/>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7" name="灯片编号占位符 6">
            <a:extLst>
              <a:ext uri="{FF2B5EF4-FFF2-40B4-BE49-F238E27FC236}">
                <a16:creationId xmlns:a16="http://schemas.microsoft.com/office/drawing/2014/main" id="{E417DA22-6802-443A-8BDD-40EC88BE6325}"/>
              </a:ext>
            </a:extLst>
          </p:cNvPr>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E02F2C90-B007-4A78-AE55-8AF2A5FE3665}" type="slidenum">
              <a:rPr lang="zh-CN" altLang="en-US"/>
              <a:pPr>
                <a:defRPr/>
              </a:pPr>
              <a:t>‹#›</a:t>
            </a:fld>
            <a:endParaRPr lang="zh-CN" altLang="en-US"/>
          </a:p>
        </p:txBody>
      </p:sp>
    </p:spTree>
    <p:extLst>
      <p:ext uri="{BB962C8B-B14F-4D97-AF65-F5344CB8AC3E}">
        <p14:creationId xmlns:p14="http://schemas.microsoft.com/office/powerpoint/2010/main" val="4162291547"/>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450"/>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1"/>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9E938D4-45B4-4052-8070-7234A096FE74}"/>
              </a:ext>
            </a:extLst>
          </p:cNvPr>
          <p:cNvSpPr>
            <a:spLocks noGrp="1"/>
          </p:cNvSpPr>
          <p:nvPr>
            <p:ph type="dt" sz="half" idx="10"/>
          </p:nvPr>
        </p:nvSpPr>
        <p:spPr>
          <a:xfrm>
            <a:off x="457200" y="4767263"/>
            <a:ext cx="2133600" cy="274637"/>
          </a:xfrm>
          <a:prstGeom prst="rect">
            <a:avLst/>
          </a:prstGeom>
        </p:spPr>
        <p:txBody>
          <a:bodyPr/>
          <a:lstStyle>
            <a:lvl1pPr eaLnBrk="1" fontAlgn="auto" hangingPunct="1">
              <a:spcBef>
                <a:spcPts val="0"/>
              </a:spcBef>
              <a:spcAft>
                <a:spcPts val="0"/>
              </a:spcAft>
              <a:defRPr>
                <a:solidFill>
                  <a:prstClr val="black"/>
                </a:solidFill>
                <a:latin typeface="Calibri"/>
                <a:cs typeface="+mn-cs"/>
              </a:defRPr>
            </a:lvl1pPr>
          </a:lstStyle>
          <a:p>
            <a:pPr>
              <a:defRPr/>
            </a:pPr>
            <a:fld id="{BE46BC8D-581F-4384-8D9F-39ADB5FFDABD}" type="datetimeFigureOut">
              <a:rPr lang="zh-CN" altLang="en-US"/>
              <a:pPr>
                <a:defRPr/>
              </a:pPr>
              <a:t>2021/9/5</a:t>
            </a:fld>
            <a:endParaRPr lang="zh-CN" altLang="en-US"/>
          </a:p>
        </p:txBody>
      </p:sp>
      <p:sp>
        <p:nvSpPr>
          <p:cNvPr id="6" name="页脚占位符 5">
            <a:extLst>
              <a:ext uri="{FF2B5EF4-FFF2-40B4-BE49-F238E27FC236}">
                <a16:creationId xmlns:a16="http://schemas.microsoft.com/office/drawing/2014/main" id="{F965F794-4604-433F-B111-C27B3A2528BE}"/>
              </a:ext>
            </a:extLst>
          </p:cNvPr>
          <p:cNvSpPr>
            <a:spLocks noGrp="1"/>
          </p:cNvSpPr>
          <p:nvPr>
            <p:ph type="ftr" sz="quarter" idx="11"/>
          </p:nvPr>
        </p:nvSpPr>
        <p:spPr>
          <a:xfrm>
            <a:off x="3124200" y="4767263"/>
            <a:ext cx="2895600" cy="274637"/>
          </a:xfrm>
          <a:prstGeom prst="rect">
            <a:avLst/>
          </a:prstGeom>
        </p:spPr>
        <p:txBody>
          <a:bodyPr/>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7" name="灯片编号占位符 6">
            <a:extLst>
              <a:ext uri="{FF2B5EF4-FFF2-40B4-BE49-F238E27FC236}">
                <a16:creationId xmlns:a16="http://schemas.microsoft.com/office/drawing/2014/main" id="{FC652613-6B83-4740-890F-CD5D6D63194C}"/>
              </a:ext>
            </a:extLst>
          </p:cNvPr>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DB39FD54-E008-432C-9911-67B7E1D7BC41}" type="slidenum">
              <a:rPr lang="zh-CN" altLang="en-US"/>
              <a:pPr>
                <a:defRPr/>
              </a:pPr>
              <a:t>‹#›</a:t>
            </a:fld>
            <a:endParaRPr lang="zh-CN" altLang="en-US"/>
          </a:p>
        </p:txBody>
      </p:sp>
    </p:spTree>
    <p:extLst>
      <p:ext uri="{BB962C8B-B14F-4D97-AF65-F5344CB8AC3E}">
        <p14:creationId xmlns:p14="http://schemas.microsoft.com/office/powerpoint/2010/main" val="3967037583"/>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07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405C30A-DDD2-4126-9257-21718E842982}"/>
              </a:ext>
            </a:extLst>
          </p:cNvPr>
          <p:cNvSpPr>
            <a:spLocks noGrp="1"/>
          </p:cNvSpPr>
          <p:nvPr>
            <p:ph type="dt" sz="half" idx="10"/>
          </p:nvPr>
        </p:nvSpPr>
        <p:spPr>
          <a:xfrm>
            <a:off x="457200" y="4767263"/>
            <a:ext cx="2133600" cy="274637"/>
          </a:xfrm>
          <a:prstGeom prst="rect">
            <a:avLst/>
          </a:prstGeom>
        </p:spPr>
        <p:txBody>
          <a:bodyPr/>
          <a:lstStyle>
            <a:lvl1pPr eaLnBrk="1" fontAlgn="auto" hangingPunct="1">
              <a:spcBef>
                <a:spcPts val="0"/>
              </a:spcBef>
              <a:spcAft>
                <a:spcPts val="0"/>
              </a:spcAft>
              <a:defRPr>
                <a:solidFill>
                  <a:prstClr val="black"/>
                </a:solidFill>
                <a:latin typeface="Calibri"/>
                <a:cs typeface="+mn-cs"/>
              </a:defRPr>
            </a:lvl1pPr>
          </a:lstStyle>
          <a:p>
            <a:pPr>
              <a:defRPr/>
            </a:pPr>
            <a:fld id="{4213C678-19A3-4DE3-A23A-6DD38AE86EEC}" type="datetimeFigureOut">
              <a:rPr lang="zh-CN" altLang="en-US"/>
              <a:pPr>
                <a:defRPr/>
              </a:pPr>
              <a:t>2021/9/5</a:t>
            </a:fld>
            <a:endParaRPr lang="zh-CN" altLang="en-US"/>
          </a:p>
        </p:txBody>
      </p:sp>
      <p:sp>
        <p:nvSpPr>
          <p:cNvPr id="5" name="页脚占位符 4">
            <a:extLst>
              <a:ext uri="{FF2B5EF4-FFF2-40B4-BE49-F238E27FC236}">
                <a16:creationId xmlns:a16="http://schemas.microsoft.com/office/drawing/2014/main" id="{315342E9-0EEE-400F-9E88-847A4F4CD4D3}"/>
              </a:ext>
            </a:extLst>
          </p:cNvPr>
          <p:cNvSpPr>
            <a:spLocks noGrp="1"/>
          </p:cNvSpPr>
          <p:nvPr>
            <p:ph type="ftr" sz="quarter" idx="11"/>
          </p:nvPr>
        </p:nvSpPr>
        <p:spPr>
          <a:xfrm>
            <a:off x="3124200" y="4767263"/>
            <a:ext cx="2895600" cy="274637"/>
          </a:xfrm>
          <a:prstGeom prst="rect">
            <a:avLst/>
          </a:prstGeom>
        </p:spPr>
        <p:txBody>
          <a:bodyPr/>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6" name="灯片编号占位符 5">
            <a:extLst>
              <a:ext uri="{FF2B5EF4-FFF2-40B4-BE49-F238E27FC236}">
                <a16:creationId xmlns:a16="http://schemas.microsoft.com/office/drawing/2014/main" id="{CF358125-2382-4C2A-8CB4-F26544D361B6}"/>
              </a:ext>
            </a:extLst>
          </p:cNvPr>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1C6BA2F1-35BD-48AD-89CF-C8F3398C6F29}" type="slidenum">
              <a:rPr lang="zh-CN" altLang="en-US"/>
              <a:pPr>
                <a:defRPr/>
              </a:pPr>
              <a:t>‹#›</a:t>
            </a:fld>
            <a:endParaRPr lang="zh-CN" altLang="en-US"/>
          </a:p>
        </p:txBody>
      </p:sp>
    </p:spTree>
    <p:extLst>
      <p:ext uri="{BB962C8B-B14F-4D97-AF65-F5344CB8AC3E}">
        <p14:creationId xmlns:p14="http://schemas.microsoft.com/office/powerpoint/2010/main" val="1486960827"/>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6"/>
            <a:ext cx="2057400" cy="438785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6"/>
            <a:ext cx="6019800" cy="438785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5DB6075-E562-4E20-8548-ABFB04FE35F5}"/>
              </a:ext>
            </a:extLst>
          </p:cNvPr>
          <p:cNvSpPr>
            <a:spLocks noGrp="1"/>
          </p:cNvSpPr>
          <p:nvPr>
            <p:ph type="dt" sz="half" idx="10"/>
          </p:nvPr>
        </p:nvSpPr>
        <p:spPr>
          <a:xfrm>
            <a:off x="457200" y="4767263"/>
            <a:ext cx="2133600" cy="274637"/>
          </a:xfrm>
          <a:prstGeom prst="rect">
            <a:avLst/>
          </a:prstGeom>
        </p:spPr>
        <p:txBody>
          <a:bodyPr/>
          <a:lstStyle>
            <a:lvl1pPr eaLnBrk="1" fontAlgn="auto" hangingPunct="1">
              <a:spcBef>
                <a:spcPts val="0"/>
              </a:spcBef>
              <a:spcAft>
                <a:spcPts val="0"/>
              </a:spcAft>
              <a:defRPr>
                <a:solidFill>
                  <a:prstClr val="black"/>
                </a:solidFill>
                <a:latin typeface="Calibri"/>
                <a:cs typeface="+mn-cs"/>
              </a:defRPr>
            </a:lvl1pPr>
          </a:lstStyle>
          <a:p>
            <a:pPr>
              <a:defRPr/>
            </a:pPr>
            <a:fld id="{FB14ADDD-5E21-408D-9587-F38D33906E3E}" type="datetimeFigureOut">
              <a:rPr lang="zh-CN" altLang="en-US"/>
              <a:pPr>
                <a:defRPr/>
              </a:pPr>
              <a:t>2021/9/5</a:t>
            </a:fld>
            <a:endParaRPr lang="zh-CN" altLang="en-US"/>
          </a:p>
        </p:txBody>
      </p:sp>
      <p:sp>
        <p:nvSpPr>
          <p:cNvPr id="5" name="页脚占位符 4">
            <a:extLst>
              <a:ext uri="{FF2B5EF4-FFF2-40B4-BE49-F238E27FC236}">
                <a16:creationId xmlns:a16="http://schemas.microsoft.com/office/drawing/2014/main" id="{FEB27D1B-0A5E-458D-8CC7-4BBEF53A3E20}"/>
              </a:ext>
            </a:extLst>
          </p:cNvPr>
          <p:cNvSpPr>
            <a:spLocks noGrp="1"/>
          </p:cNvSpPr>
          <p:nvPr>
            <p:ph type="ftr" sz="quarter" idx="11"/>
          </p:nvPr>
        </p:nvSpPr>
        <p:spPr>
          <a:xfrm>
            <a:off x="3124200" y="4767263"/>
            <a:ext cx="2895600" cy="274637"/>
          </a:xfrm>
          <a:prstGeom prst="rect">
            <a:avLst/>
          </a:prstGeom>
        </p:spPr>
        <p:txBody>
          <a:bodyPr/>
          <a:lstStyle>
            <a:lvl1pPr eaLnBrk="1" fontAlgn="auto" hangingPunct="1">
              <a:spcBef>
                <a:spcPts val="0"/>
              </a:spcBef>
              <a:spcAft>
                <a:spcPts val="0"/>
              </a:spcAft>
              <a:defRPr>
                <a:solidFill>
                  <a:prstClr val="black"/>
                </a:solidFill>
                <a:latin typeface="Calibri"/>
                <a:cs typeface="+mn-cs"/>
              </a:defRPr>
            </a:lvl1pPr>
          </a:lstStyle>
          <a:p>
            <a:pPr>
              <a:defRPr/>
            </a:pPr>
            <a:endParaRPr lang="zh-CN" altLang="en-US"/>
          </a:p>
        </p:txBody>
      </p:sp>
      <p:sp>
        <p:nvSpPr>
          <p:cNvPr id="6" name="灯片编号占位符 5">
            <a:extLst>
              <a:ext uri="{FF2B5EF4-FFF2-40B4-BE49-F238E27FC236}">
                <a16:creationId xmlns:a16="http://schemas.microsoft.com/office/drawing/2014/main" id="{C88BFBA8-AE76-4B08-95D1-13221A5DC95D}"/>
              </a:ext>
            </a:extLst>
          </p:cNvPr>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3CE49225-4F64-4182-947C-E56BD8C7C1D3}" type="slidenum">
              <a:rPr lang="zh-CN" altLang="en-US"/>
              <a:pPr>
                <a:defRPr/>
              </a:pPr>
              <a:t>‹#›</a:t>
            </a:fld>
            <a:endParaRPr lang="zh-CN" altLang="en-US"/>
          </a:p>
        </p:txBody>
      </p:sp>
    </p:spTree>
    <p:extLst>
      <p:ext uri="{BB962C8B-B14F-4D97-AF65-F5344CB8AC3E}">
        <p14:creationId xmlns:p14="http://schemas.microsoft.com/office/powerpoint/2010/main" val="3247065389"/>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4"/>
            <a:ext cx="7772400" cy="11017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FA61F21E-0E90-48EE-888B-F7E557728EB3}"/>
              </a:ext>
            </a:extLst>
          </p:cNvPr>
          <p:cNvSpPr>
            <a:spLocks noGrp="1"/>
          </p:cNvSpPr>
          <p:nvPr>
            <p:ph type="dt" sz="half" idx="10"/>
          </p:nvPr>
        </p:nvSpPr>
        <p:spPr>
          <a:xfrm>
            <a:off x="457200" y="4767263"/>
            <a:ext cx="2133600" cy="274637"/>
          </a:xfrm>
          <a:prstGeom prst="rect">
            <a:avLst/>
          </a:prstGeom>
        </p:spPr>
        <p:txBody>
          <a:bodyPr/>
          <a:lstStyle>
            <a:lvl1pPr algn="l" eaLnBrk="1" fontAlgn="auto" hangingPunct="1">
              <a:spcBef>
                <a:spcPts val="0"/>
              </a:spcBef>
              <a:spcAft>
                <a:spcPts val="0"/>
              </a:spcAft>
              <a:defRPr sz="1800">
                <a:solidFill>
                  <a:prstClr val="black"/>
                </a:solidFill>
                <a:latin typeface="Calibri"/>
                <a:cs typeface="+mn-cs"/>
              </a:defRPr>
            </a:lvl1pPr>
          </a:lstStyle>
          <a:p>
            <a:pPr>
              <a:defRPr/>
            </a:pPr>
            <a:fld id="{C46FD851-249C-4D27-8830-C34C89CFEF9D}" type="datetimeFigureOut">
              <a:rPr lang="zh-CN" altLang="en-US"/>
              <a:pPr>
                <a:defRPr/>
              </a:pPr>
              <a:t>2021/9/5</a:t>
            </a:fld>
            <a:endParaRPr lang="zh-CN" altLang="en-US"/>
          </a:p>
        </p:txBody>
      </p:sp>
      <p:sp>
        <p:nvSpPr>
          <p:cNvPr id="5" name="页脚占位符 4">
            <a:extLst>
              <a:ext uri="{FF2B5EF4-FFF2-40B4-BE49-F238E27FC236}">
                <a16:creationId xmlns:a16="http://schemas.microsoft.com/office/drawing/2014/main" id="{73D80BFC-67D5-405B-8D26-70F210A5A507}"/>
              </a:ext>
            </a:extLst>
          </p:cNvPr>
          <p:cNvSpPr>
            <a:spLocks noGrp="1"/>
          </p:cNvSpPr>
          <p:nvPr>
            <p:ph type="ftr" sz="quarter" idx="11"/>
          </p:nvPr>
        </p:nvSpPr>
        <p:spPr>
          <a:xfrm>
            <a:off x="3124200" y="4767263"/>
            <a:ext cx="2895600" cy="274637"/>
          </a:xfrm>
          <a:prstGeom prst="rect">
            <a:avLst/>
          </a:prstGeom>
        </p:spPr>
        <p:txBody>
          <a:bodyPr/>
          <a:lstStyle>
            <a:lvl1pPr algn="l" eaLnBrk="1" fontAlgn="auto" hangingPunct="1">
              <a:spcBef>
                <a:spcPts val="0"/>
              </a:spcBef>
              <a:spcAft>
                <a:spcPts val="0"/>
              </a:spcAft>
              <a:defRPr sz="1800">
                <a:solidFill>
                  <a:prstClr val="black"/>
                </a:solidFill>
                <a:latin typeface="Calibri"/>
                <a:cs typeface="+mn-cs"/>
              </a:defRPr>
            </a:lvl1pPr>
          </a:lstStyle>
          <a:p>
            <a:pPr>
              <a:defRPr/>
            </a:pPr>
            <a:endParaRPr lang="zh-CN" altLang="en-US"/>
          </a:p>
        </p:txBody>
      </p:sp>
      <p:sp>
        <p:nvSpPr>
          <p:cNvPr id="6" name="灯片编号占位符 5">
            <a:extLst>
              <a:ext uri="{FF2B5EF4-FFF2-40B4-BE49-F238E27FC236}">
                <a16:creationId xmlns:a16="http://schemas.microsoft.com/office/drawing/2014/main" id="{004E4198-E96E-4A20-AA14-254CFB349FE5}"/>
              </a:ext>
            </a:extLst>
          </p:cNvPr>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C9AA9647-C4F1-4FBF-8264-8B19585A8227}" type="slidenum">
              <a:rPr lang="zh-CN" altLang="en-US"/>
              <a:pPr>
                <a:defRPr/>
              </a:pPr>
              <a:t>‹#›</a:t>
            </a:fld>
            <a:endParaRPr lang="zh-CN" altLang="en-US"/>
          </a:p>
        </p:txBody>
      </p:sp>
    </p:spTree>
    <p:extLst>
      <p:ext uri="{BB962C8B-B14F-4D97-AF65-F5344CB8AC3E}">
        <p14:creationId xmlns:p14="http://schemas.microsoft.com/office/powerpoint/2010/main" val="3322668863"/>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1"/>
            <a:ext cx="8229600" cy="33940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B391B08-A260-44DB-A5ED-D40D760C2355}"/>
              </a:ext>
            </a:extLst>
          </p:cNvPr>
          <p:cNvSpPr>
            <a:spLocks noGrp="1"/>
          </p:cNvSpPr>
          <p:nvPr>
            <p:ph type="dt" sz="half" idx="10"/>
          </p:nvPr>
        </p:nvSpPr>
        <p:spPr>
          <a:xfrm>
            <a:off x="457200" y="4767263"/>
            <a:ext cx="2133600" cy="274637"/>
          </a:xfrm>
          <a:prstGeom prst="rect">
            <a:avLst/>
          </a:prstGeom>
        </p:spPr>
        <p:txBody>
          <a:bodyPr/>
          <a:lstStyle>
            <a:lvl1pPr algn="l" eaLnBrk="1" fontAlgn="auto" hangingPunct="1">
              <a:spcBef>
                <a:spcPts val="0"/>
              </a:spcBef>
              <a:spcAft>
                <a:spcPts val="0"/>
              </a:spcAft>
              <a:defRPr sz="1800">
                <a:solidFill>
                  <a:prstClr val="black"/>
                </a:solidFill>
                <a:latin typeface="Calibri"/>
                <a:cs typeface="+mn-cs"/>
              </a:defRPr>
            </a:lvl1pPr>
          </a:lstStyle>
          <a:p>
            <a:pPr>
              <a:defRPr/>
            </a:pPr>
            <a:fld id="{2D83BF5A-793B-4286-847E-FC81894D795C}" type="datetimeFigureOut">
              <a:rPr lang="zh-CN" altLang="en-US"/>
              <a:pPr>
                <a:defRPr/>
              </a:pPr>
              <a:t>2021/9/5</a:t>
            </a:fld>
            <a:endParaRPr lang="zh-CN" altLang="en-US"/>
          </a:p>
        </p:txBody>
      </p:sp>
      <p:sp>
        <p:nvSpPr>
          <p:cNvPr id="5" name="页脚占位符 4">
            <a:extLst>
              <a:ext uri="{FF2B5EF4-FFF2-40B4-BE49-F238E27FC236}">
                <a16:creationId xmlns:a16="http://schemas.microsoft.com/office/drawing/2014/main" id="{BF135603-E5E6-489D-AB18-60AC81115500}"/>
              </a:ext>
            </a:extLst>
          </p:cNvPr>
          <p:cNvSpPr>
            <a:spLocks noGrp="1"/>
          </p:cNvSpPr>
          <p:nvPr>
            <p:ph type="ftr" sz="quarter" idx="11"/>
          </p:nvPr>
        </p:nvSpPr>
        <p:spPr>
          <a:xfrm>
            <a:off x="3124200" y="4767263"/>
            <a:ext cx="2895600" cy="274637"/>
          </a:xfrm>
          <a:prstGeom prst="rect">
            <a:avLst/>
          </a:prstGeom>
        </p:spPr>
        <p:txBody>
          <a:bodyPr/>
          <a:lstStyle>
            <a:lvl1pPr algn="l" eaLnBrk="1" fontAlgn="auto" hangingPunct="1">
              <a:spcBef>
                <a:spcPts val="0"/>
              </a:spcBef>
              <a:spcAft>
                <a:spcPts val="0"/>
              </a:spcAft>
              <a:defRPr sz="1800">
                <a:solidFill>
                  <a:prstClr val="black"/>
                </a:solidFill>
                <a:latin typeface="Calibri"/>
                <a:cs typeface="+mn-cs"/>
              </a:defRPr>
            </a:lvl1pPr>
          </a:lstStyle>
          <a:p>
            <a:pPr>
              <a:defRPr/>
            </a:pPr>
            <a:endParaRPr lang="zh-CN" altLang="en-US"/>
          </a:p>
        </p:txBody>
      </p:sp>
      <p:sp>
        <p:nvSpPr>
          <p:cNvPr id="6" name="灯片编号占位符 5">
            <a:extLst>
              <a:ext uri="{FF2B5EF4-FFF2-40B4-BE49-F238E27FC236}">
                <a16:creationId xmlns:a16="http://schemas.microsoft.com/office/drawing/2014/main" id="{149E115B-C05E-4E35-856C-F1906142CD05}"/>
              </a:ext>
            </a:extLst>
          </p:cNvPr>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F66EB2AA-8790-41D5-B563-A5BEE4BBBD2C}" type="slidenum">
              <a:rPr lang="zh-CN" altLang="en-US"/>
              <a:pPr>
                <a:defRPr/>
              </a:pPr>
              <a:t>‹#›</a:t>
            </a:fld>
            <a:endParaRPr lang="zh-CN" altLang="en-US"/>
          </a:p>
        </p:txBody>
      </p:sp>
    </p:spTree>
    <p:extLst>
      <p:ext uri="{BB962C8B-B14F-4D97-AF65-F5344CB8AC3E}">
        <p14:creationId xmlns:p14="http://schemas.microsoft.com/office/powerpoint/2010/main" val="2364493088"/>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7">
            <a:extLst>
              <a:ext uri="{FF2B5EF4-FFF2-40B4-BE49-F238E27FC236}">
                <a16:creationId xmlns:a16="http://schemas.microsoft.com/office/drawing/2014/main" id="{069B895F-0FB5-488F-99E8-1CD6A4F369AA}"/>
              </a:ext>
            </a:extLst>
          </p:cNvPr>
          <p:cNvSpPr/>
          <p:nvPr userDrawn="1"/>
        </p:nvSpPr>
        <p:spPr>
          <a:xfrm>
            <a:off x="5643563" y="0"/>
            <a:ext cx="3500437" cy="155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3" name="矩形 6">
            <a:extLst>
              <a:ext uri="{FF2B5EF4-FFF2-40B4-BE49-F238E27FC236}">
                <a16:creationId xmlns:a16="http://schemas.microsoft.com/office/drawing/2014/main" id="{CD845C87-2EF5-436C-9570-8D6993DFE4F5}"/>
              </a:ext>
            </a:extLst>
          </p:cNvPr>
          <p:cNvSpPr/>
          <p:nvPr userDrawn="1"/>
        </p:nvSpPr>
        <p:spPr>
          <a:xfrm>
            <a:off x="1" y="0"/>
            <a:ext cx="7272338" cy="5143500"/>
          </a:xfrm>
          <a:prstGeom prst="rect">
            <a:avLst/>
          </a:prstGeom>
          <a:gradFill>
            <a:gsLst>
              <a:gs pos="85000">
                <a:schemeClr val="bg1"/>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Tree>
    <p:extLst>
      <p:ext uri="{BB962C8B-B14F-4D97-AF65-F5344CB8AC3E}">
        <p14:creationId xmlns:p14="http://schemas.microsoft.com/office/powerpoint/2010/main" val="1156775144"/>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9"/>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4D4DC36-C189-41E4-917E-FA2FA8C47B19}"/>
              </a:ext>
            </a:extLst>
          </p:cNvPr>
          <p:cNvSpPr>
            <a:spLocks noGrp="1"/>
          </p:cNvSpPr>
          <p:nvPr>
            <p:ph type="dt" sz="half" idx="10"/>
          </p:nvPr>
        </p:nvSpPr>
        <p:spPr>
          <a:xfrm>
            <a:off x="457200" y="4767263"/>
            <a:ext cx="2133600" cy="274637"/>
          </a:xfrm>
          <a:prstGeom prst="rect">
            <a:avLst/>
          </a:prstGeom>
        </p:spPr>
        <p:txBody>
          <a:bodyPr/>
          <a:lstStyle>
            <a:lvl1pPr algn="l" eaLnBrk="1" fontAlgn="auto" hangingPunct="1">
              <a:spcBef>
                <a:spcPts val="0"/>
              </a:spcBef>
              <a:spcAft>
                <a:spcPts val="0"/>
              </a:spcAft>
              <a:defRPr sz="1800">
                <a:solidFill>
                  <a:prstClr val="black"/>
                </a:solidFill>
                <a:latin typeface="Calibri"/>
                <a:cs typeface="+mn-cs"/>
              </a:defRPr>
            </a:lvl1pPr>
          </a:lstStyle>
          <a:p>
            <a:pPr>
              <a:defRPr/>
            </a:pPr>
            <a:fld id="{9A0BCA75-A3D7-47AF-9774-F33DCA9F15E6}" type="datetimeFigureOut">
              <a:rPr lang="zh-CN" altLang="en-US"/>
              <a:pPr>
                <a:defRPr/>
              </a:pPr>
              <a:t>2021/9/5</a:t>
            </a:fld>
            <a:endParaRPr lang="zh-CN" altLang="en-US"/>
          </a:p>
        </p:txBody>
      </p:sp>
      <p:sp>
        <p:nvSpPr>
          <p:cNvPr id="5" name="页脚占位符 4">
            <a:extLst>
              <a:ext uri="{FF2B5EF4-FFF2-40B4-BE49-F238E27FC236}">
                <a16:creationId xmlns:a16="http://schemas.microsoft.com/office/drawing/2014/main" id="{B3C7FFD6-11F0-483E-954A-66DFEDADC825}"/>
              </a:ext>
            </a:extLst>
          </p:cNvPr>
          <p:cNvSpPr>
            <a:spLocks noGrp="1"/>
          </p:cNvSpPr>
          <p:nvPr>
            <p:ph type="ftr" sz="quarter" idx="11"/>
          </p:nvPr>
        </p:nvSpPr>
        <p:spPr>
          <a:xfrm>
            <a:off x="3124200" y="4767263"/>
            <a:ext cx="2895600" cy="274637"/>
          </a:xfrm>
          <a:prstGeom prst="rect">
            <a:avLst/>
          </a:prstGeom>
        </p:spPr>
        <p:txBody>
          <a:bodyPr/>
          <a:lstStyle>
            <a:lvl1pPr algn="l" eaLnBrk="1" fontAlgn="auto" hangingPunct="1">
              <a:spcBef>
                <a:spcPts val="0"/>
              </a:spcBef>
              <a:spcAft>
                <a:spcPts val="0"/>
              </a:spcAft>
              <a:defRPr sz="1800">
                <a:solidFill>
                  <a:prstClr val="black"/>
                </a:solidFill>
                <a:latin typeface="Calibri"/>
                <a:cs typeface="+mn-cs"/>
              </a:defRPr>
            </a:lvl1pPr>
          </a:lstStyle>
          <a:p>
            <a:pPr>
              <a:defRPr/>
            </a:pPr>
            <a:endParaRPr lang="zh-CN" altLang="en-US"/>
          </a:p>
        </p:txBody>
      </p:sp>
      <p:sp>
        <p:nvSpPr>
          <p:cNvPr id="6" name="灯片编号占位符 5">
            <a:extLst>
              <a:ext uri="{FF2B5EF4-FFF2-40B4-BE49-F238E27FC236}">
                <a16:creationId xmlns:a16="http://schemas.microsoft.com/office/drawing/2014/main" id="{C5302CB4-78BF-45B8-9D40-F514DB1100A0}"/>
              </a:ext>
            </a:extLst>
          </p:cNvPr>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7F5DCDD7-CE79-4EE9-982F-25C28FB6D071}" type="slidenum">
              <a:rPr lang="zh-CN" altLang="en-US"/>
              <a:pPr>
                <a:defRPr/>
              </a:pPr>
              <a:t>‹#›</a:t>
            </a:fld>
            <a:endParaRPr lang="zh-CN" altLang="en-US"/>
          </a:p>
        </p:txBody>
      </p:sp>
    </p:spTree>
    <p:extLst>
      <p:ext uri="{BB962C8B-B14F-4D97-AF65-F5344CB8AC3E}">
        <p14:creationId xmlns:p14="http://schemas.microsoft.com/office/powerpoint/2010/main" val="2926953566"/>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5BDF941E-7642-49A3-940B-CDB01F0513D9}"/>
              </a:ext>
            </a:extLst>
          </p:cNvPr>
          <p:cNvSpPr>
            <a:spLocks noGrp="1"/>
          </p:cNvSpPr>
          <p:nvPr>
            <p:ph type="dt" sz="half" idx="10"/>
          </p:nvPr>
        </p:nvSpPr>
        <p:spPr>
          <a:xfrm>
            <a:off x="457200" y="4767263"/>
            <a:ext cx="2133600" cy="274637"/>
          </a:xfrm>
          <a:prstGeom prst="rect">
            <a:avLst/>
          </a:prstGeom>
        </p:spPr>
        <p:txBody>
          <a:bodyPr/>
          <a:lstStyle>
            <a:lvl1pPr algn="l" eaLnBrk="1" fontAlgn="auto" hangingPunct="1">
              <a:spcBef>
                <a:spcPts val="0"/>
              </a:spcBef>
              <a:spcAft>
                <a:spcPts val="0"/>
              </a:spcAft>
              <a:defRPr sz="1800">
                <a:solidFill>
                  <a:prstClr val="black"/>
                </a:solidFill>
                <a:latin typeface="Calibri"/>
                <a:cs typeface="+mn-cs"/>
              </a:defRPr>
            </a:lvl1pPr>
          </a:lstStyle>
          <a:p>
            <a:pPr>
              <a:defRPr/>
            </a:pPr>
            <a:fld id="{810A52B4-6DF1-4011-A34E-784FD3433D4A}" type="datetimeFigureOut">
              <a:rPr lang="zh-CN" altLang="en-US"/>
              <a:pPr>
                <a:defRPr/>
              </a:pPr>
              <a:t>2021/9/5</a:t>
            </a:fld>
            <a:endParaRPr lang="zh-CN" altLang="en-US"/>
          </a:p>
        </p:txBody>
      </p:sp>
      <p:sp>
        <p:nvSpPr>
          <p:cNvPr id="6" name="页脚占位符 5">
            <a:extLst>
              <a:ext uri="{FF2B5EF4-FFF2-40B4-BE49-F238E27FC236}">
                <a16:creationId xmlns:a16="http://schemas.microsoft.com/office/drawing/2014/main" id="{628D0843-CC75-4203-9DFD-EC1AC9C30C2B}"/>
              </a:ext>
            </a:extLst>
          </p:cNvPr>
          <p:cNvSpPr>
            <a:spLocks noGrp="1"/>
          </p:cNvSpPr>
          <p:nvPr>
            <p:ph type="ftr" sz="quarter" idx="11"/>
          </p:nvPr>
        </p:nvSpPr>
        <p:spPr>
          <a:xfrm>
            <a:off x="3124200" y="4767263"/>
            <a:ext cx="2895600" cy="274637"/>
          </a:xfrm>
          <a:prstGeom prst="rect">
            <a:avLst/>
          </a:prstGeom>
        </p:spPr>
        <p:txBody>
          <a:bodyPr/>
          <a:lstStyle>
            <a:lvl1pPr algn="l" eaLnBrk="1" fontAlgn="auto" hangingPunct="1">
              <a:spcBef>
                <a:spcPts val="0"/>
              </a:spcBef>
              <a:spcAft>
                <a:spcPts val="0"/>
              </a:spcAft>
              <a:defRPr sz="1800">
                <a:solidFill>
                  <a:prstClr val="black"/>
                </a:solidFill>
                <a:latin typeface="Calibri"/>
                <a:cs typeface="+mn-cs"/>
              </a:defRPr>
            </a:lvl1pPr>
          </a:lstStyle>
          <a:p>
            <a:pPr>
              <a:defRPr/>
            </a:pPr>
            <a:endParaRPr lang="zh-CN" altLang="en-US"/>
          </a:p>
        </p:txBody>
      </p:sp>
      <p:sp>
        <p:nvSpPr>
          <p:cNvPr id="7" name="灯片编号占位符 6">
            <a:extLst>
              <a:ext uri="{FF2B5EF4-FFF2-40B4-BE49-F238E27FC236}">
                <a16:creationId xmlns:a16="http://schemas.microsoft.com/office/drawing/2014/main" id="{8D6993E7-7B19-4596-B384-5135097A67A1}"/>
              </a:ext>
            </a:extLst>
          </p:cNvPr>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4216FEE6-3CE1-4E02-85BD-EC00E20CF1CE}" type="slidenum">
              <a:rPr lang="zh-CN" altLang="en-US"/>
              <a:pPr>
                <a:defRPr/>
              </a:pPr>
              <a:t>‹#›</a:t>
            </a:fld>
            <a:endParaRPr lang="zh-CN" altLang="en-US"/>
          </a:p>
        </p:txBody>
      </p:sp>
    </p:spTree>
    <p:extLst>
      <p:ext uri="{BB962C8B-B14F-4D97-AF65-F5344CB8AC3E}">
        <p14:creationId xmlns:p14="http://schemas.microsoft.com/office/powerpoint/2010/main" val="3138859396"/>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1"/>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7" y="1631951"/>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1C063A44-B70F-405D-A911-A18A7E442911}"/>
              </a:ext>
            </a:extLst>
          </p:cNvPr>
          <p:cNvSpPr>
            <a:spLocks noGrp="1"/>
          </p:cNvSpPr>
          <p:nvPr>
            <p:ph type="dt" sz="half" idx="10"/>
          </p:nvPr>
        </p:nvSpPr>
        <p:spPr>
          <a:xfrm>
            <a:off x="457200" y="4767263"/>
            <a:ext cx="2133600" cy="274637"/>
          </a:xfrm>
          <a:prstGeom prst="rect">
            <a:avLst/>
          </a:prstGeom>
        </p:spPr>
        <p:txBody>
          <a:bodyPr/>
          <a:lstStyle>
            <a:lvl1pPr algn="l" eaLnBrk="1" fontAlgn="auto" hangingPunct="1">
              <a:spcBef>
                <a:spcPts val="0"/>
              </a:spcBef>
              <a:spcAft>
                <a:spcPts val="0"/>
              </a:spcAft>
              <a:defRPr sz="1800">
                <a:solidFill>
                  <a:prstClr val="black"/>
                </a:solidFill>
                <a:latin typeface="Calibri"/>
                <a:cs typeface="+mn-cs"/>
              </a:defRPr>
            </a:lvl1pPr>
          </a:lstStyle>
          <a:p>
            <a:pPr>
              <a:defRPr/>
            </a:pPr>
            <a:fld id="{FB47E139-B94A-488E-A97E-E60C0F231B92}" type="datetimeFigureOut">
              <a:rPr lang="zh-CN" altLang="en-US"/>
              <a:pPr>
                <a:defRPr/>
              </a:pPr>
              <a:t>2021/9/5</a:t>
            </a:fld>
            <a:endParaRPr lang="zh-CN" altLang="en-US"/>
          </a:p>
        </p:txBody>
      </p:sp>
      <p:sp>
        <p:nvSpPr>
          <p:cNvPr id="8" name="页脚占位符 7">
            <a:extLst>
              <a:ext uri="{FF2B5EF4-FFF2-40B4-BE49-F238E27FC236}">
                <a16:creationId xmlns:a16="http://schemas.microsoft.com/office/drawing/2014/main" id="{48C3FFFA-79D3-4107-959B-EDD4AE3887ED}"/>
              </a:ext>
            </a:extLst>
          </p:cNvPr>
          <p:cNvSpPr>
            <a:spLocks noGrp="1"/>
          </p:cNvSpPr>
          <p:nvPr>
            <p:ph type="ftr" sz="quarter" idx="11"/>
          </p:nvPr>
        </p:nvSpPr>
        <p:spPr>
          <a:xfrm>
            <a:off x="3124200" y="4767263"/>
            <a:ext cx="2895600" cy="274637"/>
          </a:xfrm>
          <a:prstGeom prst="rect">
            <a:avLst/>
          </a:prstGeom>
        </p:spPr>
        <p:txBody>
          <a:bodyPr/>
          <a:lstStyle>
            <a:lvl1pPr algn="l" eaLnBrk="1" fontAlgn="auto" hangingPunct="1">
              <a:spcBef>
                <a:spcPts val="0"/>
              </a:spcBef>
              <a:spcAft>
                <a:spcPts val="0"/>
              </a:spcAft>
              <a:defRPr sz="1800">
                <a:solidFill>
                  <a:prstClr val="black"/>
                </a:solidFill>
                <a:latin typeface="Calibri"/>
                <a:cs typeface="+mn-cs"/>
              </a:defRPr>
            </a:lvl1pPr>
          </a:lstStyle>
          <a:p>
            <a:pPr>
              <a:defRPr/>
            </a:pPr>
            <a:endParaRPr lang="zh-CN" altLang="en-US"/>
          </a:p>
        </p:txBody>
      </p:sp>
      <p:sp>
        <p:nvSpPr>
          <p:cNvPr id="9" name="灯片编号占位符 8">
            <a:extLst>
              <a:ext uri="{FF2B5EF4-FFF2-40B4-BE49-F238E27FC236}">
                <a16:creationId xmlns:a16="http://schemas.microsoft.com/office/drawing/2014/main" id="{6FA32A5D-302C-43A2-82E1-2D4235CFE317}"/>
              </a:ext>
            </a:extLst>
          </p:cNvPr>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97261F5D-7423-46AD-AC27-B3CEA2ED0730}" type="slidenum">
              <a:rPr lang="zh-CN" altLang="en-US"/>
              <a:pPr>
                <a:defRPr/>
              </a:pPr>
              <a:t>‹#›</a:t>
            </a:fld>
            <a:endParaRPr lang="zh-CN" altLang="en-US"/>
          </a:p>
        </p:txBody>
      </p:sp>
    </p:spTree>
    <p:extLst>
      <p:ext uri="{BB962C8B-B14F-4D97-AF65-F5344CB8AC3E}">
        <p14:creationId xmlns:p14="http://schemas.microsoft.com/office/powerpoint/2010/main" val="4012849951"/>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3E116E8-F82B-4B63-98B0-15D48026FC99}"/>
              </a:ext>
            </a:extLst>
          </p:cNvPr>
          <p:cNvSpPr>
            <a:spLocks noGrp="1"/>
          </p:cNvSpPr>
          <p:nvPr>
            <p:ph type="dt" sz="half" idx="10"/>
          </p:nvPr>
        </p:nvSpPr>
        <p:spPr>
          <a:xfrm>
            <a:off x="457200" y="4767263"/>
            <a:ext cx="2133600" cy="274637"/>
          </a:xfrm>
          <a:prstGeom prst="rect">
            <a:avLst/>
          </a:prstGeom>
        </p:spPr>
        <p:txBody>
          <a:bodyPr/>
          <a:lstStyle>
            <a:lvl1pPr algn="l" eaLnBrk="1" fontAlgn="auto" hangingPunct="1">
              <a:spcBef>
                <a:spcPts val="0"/>
              </a:spcBef>
              <a:spcAft>
                <a:spcPts val="0"/>
              </a:spcAft>
              <a:defRPr sz="1800">
                <a:solidFill>
                  <a:prstClr val="black"/>
                </a:solidFill>
                <a:latin typeface="Calibri"/>
                <a:cs typeface="+mn-cs"/>
              </a:defRPr>
            </a:lvl1pPr>
          </a:lstStyle>
          <a:p>
            <a:pPr>
              <a:defRPr/>
            </a:pPr>
            <a:fld id="{91C4EAB1-2FA9-4A17-B48D-CBE18513125E}" type="datetimeFigureOut">
              <a:rPr lang="zh-CN" altLang="en-US"/>
              <a:pPr>
                <a:defRPr/>
              </a:pPr>
              <a:t>2021/9/5</a:t>
            </a:fld>
            <a:endParaRPr lang="zh-CN" altLang="en-US"/>
          </a:p>
        </p:txBody>
      </p:sp>
      <p:sp>
        <p:nvSpPr>
          <p:cNvPr id="4" name="页脚占位符 3">
            <a:extLst>
              <a:ext uri="{FF2B5EF4-FFF2-40B4-BE49-F238E27FC236}">
                <a16:creationId xmlns:a16="http://schemas.microsoft.com/office/drawing/2014/main" id="{2E63CA3C-FF20-4A83-B87D-C451145E8B6F}"/>
              </a:ext>
            </a:extLst>
          </p:cNvPr>
          <p:cNvSpPr>
            <a:spLocks noGrp="1"/>
          </p:cNvSpPr>
          <p:nvPr>
            <p:ph type="ftr" sz="quarter" idx="11"/>
          </p:nvPr>
        </p:nvSpPr>
        <p:spPr>
          <a:xfrm>
            <a:off x="3124200" y="4767263"/>
            <a:ext cx="2895600" cy="274637"/>
          </a:xfrm>
          <a:prstGeom prst="rect">
            <a:avLst/>
          </a:prstGeom>
        </p:spPr>
        <p:txBody>
          <a:bodyPr/>
          <a:lstStyle>
            <a:lvl1pPr algn="l" eaLnBrk="1" fontAlgn="auto" hangingPunct="1">
              <a:spcBef>
                <a:spcPts val="0"/>
              </a:spcBef>
              <a:spcAft>
                <a:spcPts val="0"/>
              </a:spcAft>
              <a:defRPr sz="1800">
                <a:solidFill>
                  <a:prstClr val="black"/>
                </a:solidFill>
                <a:latin typeface="Calibri"/>
                <a:cs typeface="+mn-cs"/>
              </a:defRPr>
            </a:lvl1pPr>
          </a:lstStyle>
          <a:p>
            <a:pPr>
              <a:defRPr/>
            </a:pPr>
            <a:endParaRPr lang="zh-CN" altLang="en-US"/>
          </a:p>
        </p:txBody>
      </p:sp>
      <p:sp>
        <p:nvSpPr>
          <p:cNvPr id="5" name="灯片编号占位符 4">
            <a:extLst>
              <a:ext uri="{FF2B5EF4-FFF2-40B4-BE49-F238E27FC236}">
                <a16:creationId xmlns:a16="http://schemas.microsoft.com/office/drawing/2014/main" id="{0A3AD5C3-FF6D-4EA3-89E5-0A33D0D3D678}"/>
              </a:ext>
            </a:extLst>
          </p:cNvPr>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CDBDF56B-092B-4119-9F54-AD66BA2202FF}" type="slidenum">
              <a:rPr lang="zh-CN" altLang="en-US"/>
              <a:pPr>
                <a:defRPr/>
              </a:pPr>
              <a:t>‹#›</a:t>
            </a:fld>
            <a:endParaRPr lang="zh-CN" altLang="en-US"/>
          </a:p>
        </p:txBody>
      </p:sp>
    </p:spTree>
    <p:extLst>
      <p:ext uri="{BB962C8B-B14F-4D97-AF65-F5344CB8AC3E}">
        <p14:creationId xmlns:p14="http://schemas.microsoft.com/office/powerpoint/2010/main" val="2691665500"/>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187858C-DD47-488E-9336-4B9CD3543DAF}"/>
              </a:ext>
            </a:extLst>
          </p:cNvPr>
          <p:cNvSpPr>
            <a:spLocks noGrp="1"/>
          </p:cNvSpPr>
          <p:nvPr>
            <p:ph type="dt" sz="half" idx="10"/>
          </p:nvPr>
        </p:nvSpPr>
        <p:spPr>
          <a:xfrm>
            <a:off x="457200" y="4767263"/>
            <a:ext cx="2133600" cy="274637"/>
          </a:xfrm>
          <a:prstGeom prst="rect">
            <a:avLst/>
          </a:prstGeom>
        </p:spPr>
        <p:txBody>
          <a:bodyPr/>
          <a:lstStyle>
            <a:lvl1pPr algn="l" eaLnBrk="1" fontAlgn="auto" hangingPunct="1">
              <a:spcBef>
                <a:spcPts val="0"/>
              </a:spcBef>
              <a:spcAft>
                <a:spcPts val="0"/>
              </a:spcAft>
              <a:defRPr sz="1800">
                <a:solidFill>
                  <a:prstClr val="black"/>
                </a:solidFill>
                <a:latin typeface="Calibri"/>
                <a:cs typeface="+mn-cs"/>
              </a:defRPr>
            </a:lvl1pPr>
          </a:lstStyle>
          <a:p>
            <a:pPr>
              <a:defRPr/>
            </a:pPr>
            <a:fld id="{B1A28168-2713-4B08-B730-736B2AC0D71D}" type="datetimeFigureOut">
              <a:rPr lang="zh-CN" altLang="en-US"/>
              <a:pPr>
                <a:defRPr/>
              </a:pPr>
              <a:t>2021/9/5</a:t>
            </a:fld>
            <a:endParaRPr lang="zh-CN" altLang="en-US"/>
          </a:p>
        </p:txBody>
      </p:sp>
      <p:sp>
        <p:nvSpPr>
          <p:cNvPr id="3" name="页脚占位符 2">
            <a:extLst>
              <a:ext uri="{FF2B5EF4-FFF2-40B4-BE49-F238E27FC236}">
                <a16:creationId xmlns:a16="http://schemas.microsoft.com/office/drawing/2014/main" id="{DA13EFDB-9B4C-4A11-81EC-A0085DF25A4C}"/>
              </a:ext>
            </a:extLst>
          </p:cNvPr>
          <p:cNvSpPr>
            <a:spLocks noGrp="1"/>
          </p:cNvSpPr>
          <p:nvPr>
            <p:ph type="ftr" sz="quarter" idx="11"/>
          </p:nvPr>
        </p:nvSpPr>
        <p:spPr>
          <a:xfrm>
            <a:off x="3124200" y="4767263"/>
            <a:ext cx="2895600" cy="274637"/>
          </a:xfrm>
          <a:prstGeom prst="rect">
            <a:avLst/>
          </a:prstGeom>
        </p:spPr>
        <p:txBody>
          <a:bodyPr/>
          <a:lstStyle>
            <a:lvl1pPr algn="l" eaLnBrk="1" fontAlgn="auto" hangingPunct="1">
              <a:spcBef>
                <a:spcPts val="0"/>
              </a:spcBef>
              <a:spcAft>
                <a:spcPts val="0"/>
              </a:spcAft>
              <a:defRPr sz="1800">
                <a:solidFill>
                  <a:prstClr val="black"/>
                </a:solidFill>
                <a:latin typeface="Calibri"/>
                <a:cs typeface="+mn-cs"/>
              </a:defRPr>
            </a:lvl1pPr>
          </a:lstStyle>
          <a:p>
            <a:pPr>
              <a:defRPr/>
            </a:pPr>
            <a:endParaRPr lang="zh-CN" altLang="en-US"/>
          </a:p>
        </p:txBody>
      </p:sp>
      <p:sp>
        <p:nvSpPr>
          <p:cNvPr id="4" name="灯片编号占位符 3">
            <a:extLst>
              <a:ext uri="{FF2B5EF4-FFF2-40B4-BE49-F238E27FC236}">
                <a16:creationId xmlns:a16="http://schemas.microsoft.com/office/drawing/2014/main" id="{11E3636F-35EF-4289-9F30-9EF1833CCDD9}"/>
              </a:ext>
            </a:extLst>
          </p:cNvPr>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B35C75D4-1491-4515-9472-0C456D9A8A09}" type="slidenum">
              <a:rPr lang="zh-CN" altLang="en-US"/>
              <a:pPr>
                <a:defRPr/>
              </a:pPr>
              <a:t>‹#›</a:t>
            </a:fld>
            <a:endParaRPr lang="zh-CN" altLang="en-US"/>
          </a:p>
        </p:txBody>
      </p:sp>
    </p:spTree>
    <p:extLst>
      <p:ext uri="{BB962C8B-B14F-4D97-AF65-F5344CB8AC3E}">
        <p14:creationId xmlns:p14="http://schemas.microsoft.com/office/powerpoint/2010/main" val="977015779"/>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9"/>
            <a:ext cx="3008313" cy="87153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9"/>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CF072C4-6B35-42A4-BA6B-82D5CE985390}"/>
              </a:ext>
            </a:extLst>
          </p:cNvPr>
          <p:cNvSpPr>
            <a:spLocks noGrp="1"/>
          </p:cNvSpPr>
          <p:nvPr>
            <p:ph type="dt" sz="half" idx="10"/>
          </p:nvPr>
        </p:nvSpPr>
        <p:spPr>
          <a:xfrm>
            <a:off x="457200" y="4767263"/>
            <a:ext cx="2133600" cy="274637"/>
          </a:xfrm>
          <a:prstGeom prst="rect">
            <a:avLst/>
          </a:prstGeom>
        </p:spPr>
        <p:txBody>
          <a:bodyPr/>
          <a:lstStyle>
            <a:lvl1pPr algn="l" eaLnBrk="1" fontAlgn="auto" hangingPunct="1">
              <a:spcBef>
                <a:spcPts val="0"/>
              </a:spcBef>
              <a:spcAft>
                <a:spcPts val="0"/>
              </a:spcAft>
              <a:defRPr sz="1800">
                <a:solidFill>
                  <a:prstClr val="black"/>
                </a:solidFill>
                <a:latin typeface="Calibri"/>
                <a:cs typeface="+mn-cs"/>
              </a:defRPr>
            </a:lvl1pPr>
          </a:lstStyle>
          <a:p>
            <a:pPr>
              <a:defRPr/>
            </a:pPr>
            <a:fld id="{89E8347C-96DA-4334-AED8-FBF19ED41BFA}" type="datetimeFigureOut">
              <a:rPr lang="zh-CN" altLang="en-US"/>
              <a:pPr>
                <a:defRPr/>
              </a:pPr>
              <a:t>2021/9/5</a:t>
            </a:fld>
            <a:endParaRPr lang="zh-CN" altLang="en-US"/>
          </a:p>
        </p:txBody>
      </p:sp>
      <p:sp>
        <p:nvSpPr>
          <p:cNvPr id="6" name="页脚占位符 5">
            <a:extLst>
              <a:ext uri="{FF2B5EF4-FFF2-40B4-BE49-F238E27FC236}">
                <a16:creationId xmlns:a16="http://schemas.microsoft.com/office/drawing/2014/main" id="{6BE2FB78-6151-424F-9B3B-F04F8AD0035D}"/>
              </a:ext>
            </a:extLst>
          </p:cNvPr>
          <p:cNvSpPr>
            <a:spLocks noGrp="1"/>
          </p:cNvSpPr>
          <p:nvPr>
            <p:ph type="ftr" sz="quarter" idx="11"/>
          </p:nvPr>
        </p:nvSpPr>
        <p:spPr>
          <a:xfrm>
            <a:off x="3124200" y="4767263"/>
            <a:ext cx="2895600" cy="274637"/>
          </a:xfrm>
          <a:prstGeom prst="rect">
            <a:avLst/>
          </a:prstGeom>
        </p:spPr>
        <p:txBody>
          <a:bodyPr/>
          <a:lstStyle>
            <a:lvl1pPr algn="l" eaLnBrk="1" fontAlgn="auto" hangingPunct="1">
              <a:spcBef>
                <a:spcPts val="0"/>
              </a:spcBef>
              <a:spcAft>
                <a:spcPts val="0"/>
              </a:spcAft>
              <a:defRPr sz="1800">
                <a:solidFill>
                  <a:prstClr val="black"/>
                </a:solidFill>
                <a:latin typeface="Calibri"/>
                <a:cs typeface="+mn-cs"/>
              </a:defRPr>
            </a:lvl1pPr>
          </a:lstStyle>
          <a:p>
            <a:pPr>
              <a:defRPr/>
            </a:pPr>
            <a:endParaRPr lang="zh-CN" altLang="en-US"/>
          </a:p>
        </p:txBody>
      </p:sp>
      <p:sp>
        <p:nvSpPr>
          <p:cNvPr id="7" name="灯片编号占位符 6">
            <a:extLst>
              <a:ext uri="{FF2B5EF4-FFF2-40B4-BE49-F238E27FC236}">
                <a16:creationId xmlns:a16="http://schemas.microsoft.com/office/drawing/2014/main" id="{88265460-E2CA-489E-A2D1-23347AAC6FDA}"/>
              </a:ext>
            </a:extLst>
          </p:cNvPr>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47740ACA-357C-455E-B3C6-91031DB78F73}" type="slidenum">
              <a:rPr lang="zh-CN" altLang="en-US"/>
              <a:pPr>
                <a:defRPr/>
              </a:pPr>
              <a:t>‹#›</a:t>
            </a:fld>
            <a:endParaRPr lang="zh-CN" altLang="en-US"/>
          </a:p>
        </p:txBody>
      </p:sp>
    </p:spTree>
    <p:extLst>
      <p:ext uri="{BB962C8B-B14F-4D97-AF65-F5344CB8AC3E}">
        <p14:creationId xmlns:p14="http://schemas.microsoft.com/office/powerpoint/2010/main" val="1482705816"/>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450"/>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1"/>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70B6A91-520B-4097-A96B-A536728E54F7}"/>
              </a:ext>
            </a:extLst>
          </p:cNvPr>
          <p:cNvSpPr>
            <a:spLocks noGrp="1"/>
          </p:cNvSpPr>
          <p:nvPr>
            <p:ph type="dt" sz="half" idx="10"/>
          </p:nvPr>
        </p:nvSpPr>
        <p:spPr>
          <a:xfrm>
            <a:off x="457200" y="4767263"/>
            <a:ext cx="2133600" cy="274637"/>
          </a:xfrm>
          <a:prstGeom prst="rect">
            <a:avLst/>
          </a:prstGeom>
        </p:spPr>
        <p:txBody>
          <a:bodyPr/>
          <a:lstStyle>
            <a:lvl1pPr algn="l" eaLnBrk="1" fontAlgn="auto" hangingPunct="1">
              <a:spcBef>
                <a:spcPts val="0"/>
              </a:spcBef>
              <a:spcAft>
                <a:spcPts val="0"/>
              </a:spcAft>
              <a:defRPr sz="1800">
                <a:solidFill>
                  <a:prstClr val="black"/>
                </a:solidFill>
                <a:latin typeface="Calibri"/>
                <a:cs typeface="+mn-cs"/>
              </a:defRPr>
            </a:lvl1pPr>
          </a:lstStyle>
          <a:p>
            <a:pPr>
              <a:defRPr/>
            </a:pPr>
            <a:fld id="{2194AAF3-28E5-4D9F-8FD3-899F2ADE2D95}" type="datetimeFigureOut">
              <a:rPr lang="zh-CN" altLang="en-US"/>
              <a:pPr>
                <a:defRPr/>
              </a:pPr>
              <a:t>2021/9/5</a:t>
            </a:fld>
            <a:endParaRPr lang="zh-CN" altLang="en-US"/>
          </a:p>
        </p:txBody>
      </p:sp>
      <p:sp>
        <p:nvSpPr>
          <p:cNvPr id="6" name="页脚占位符 5">
            <a:extLst>
              <a:ext uri="{FF2B5EF4-FFF2-40B4-BE49-F238E27FC236}">
                <a16:creationId xmlns:a16="http://schemas.microsoft.com/office/drawing/2014/main" id="{7E948270-220F-4DC8-95F6-AB65A088666F}"/>
              </a:ext>
            </a:extLst>
          </p:cNvPr>
          <p:cNvSpPr>
            <a:spLocks noGrp="1"/>
          </p:cNvSpPr>
          <p:nvPr>
            <p:ph type="ftr" sz="quarter" idx="11"/>
          </p:nvPr>
        </p:nvSpPr>
        <p:spPr>
          <a:xfrm>
            <a:off x="3124200" y="4767263"/>
            <a:ext cx="2895600" cy="274637"/>
          </a:xfrm>
          <a:prstGeom prst="rect">
            <a:avLst/>
          </a:prstGeom>
        </p:spPr>
        <p:txBody>
          <a:bodyPr/>
          <a:lstStyle>
            <a:lvl1pPr algn="l" eaLnBrk="1" fontAlgn="auto" hangingPunct="1">
              <a:spcBef>
                <a:spcPts val="0"/>
              </a:spcBef>
              <a:spcAft>
                <a:spcPts val="0"/>
              </a:spcAft>
              <a:defRPr sz="1800">
                <a:solidFill>
                  <a:prstClr val="black"/>
                </a:solidFill>
                <a:latin typeface="Calibri"/>
                <a:cs typeface="+mn-cs"/>
              </a:defRPr>
            </a:lvl1pPr>
          </a:lstStyle>
          <a:p>
            <a:pPr>
              <a:defRPr/>
            </a:pPr>
            <a:endParaRPr lang="zh-CN" altLang="en-US"/>
          </a:p>
        </p:txBody>
      </p:sp>
      <p:sp>
        <p:nvSpPr>
          <p:cNvPr id="7" name="灯片编号占位符 6">
            <a:extLst>
              <a:ext uri="{FF2B5EF4-FFF2-40B4-BE49-F238E27FC236}">
                <a16:creationId xmlns:a16="http://schemas.microsoft.com/office/drawing/2014/main" id="{90755210-3529-499C-8B46-FD018A9C1E4B}"/>
              </a:ext>
            </a:extLst>
          </p:cNvPr>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8094195C-7ABA-4687-A324-DE378BDBBFFB}" type="slidenum">
              <a:rPr lang="zh-CN" altLang="en-US"/>
              <a:pPr>
                <a:defRPr/>
              </a:pPr>
              <a:t>‹#›</a:t>
            </a:fld>
            <a:endParaRPr lang="zh-CN" altLang="en-US"/>
          </a:p>
        </p:txBody>
      </p:sp>
    </p:spTree>
    <p:extLst>
      <p:ext uri="{BB962C8B-B14F-4D97-AF65-F5344CB8AC3E}">
        <p14:creationId xmlns:p14="http://schemas.microsoft.com/office/powerpoint/2010/main" val="2819468840"/>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07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E878475-9D11-4B95-A776-179B1DB9C015}"/>
              </a:ext>
            </a:extLst>
          </p:cNvPr>
          <p:cNvSpPr>
            <a:spLocks noGrp="1"/>
          </p:cNvSpPr>
          <p:nvPr>
            <p:ph type="dt" sz="half" idx="10"/>
          </p:nvPr>
        </p:nvSpPr>
        <p:spPr>
          <a:xfrm>
            <a:off x="457200" y="4767263"/>
            <a:ext cx="2133600" cy="274637"/>
          </a:xfrm>
          <a:prstGeom prst="rect">
            <a:avLst/>
          </a:prstGeom>
        </p:spPr>
        <p:txBody>
          <a:bodyPr/>
          <a:lstStyle>
            <a:lvl1pPr algn="l" eaLnBrk="1" fontAlgn="auto" hangingPunct="1">
              <a:spcBef>
                <a:spcPts val="0"/>
              </a:spcBef>
              <a:spcAft>
                <a:spcPts val="0"/>
              </a:spcAft>
              <a:defRPr sz="1800">
                <a:solidFill>
                  <a:prstClr val="black"/>
                </a:solidFill>
                <a:latin typeface="Calibri"/>
                <a:cs typeface="+mn-cs"/>
              </a:defRPr>
            </a:lvl1pPr>
          </a:lstStyle>
          <a:p>
            <a:pPr>
              <a:defRPr/>
            </a:pPr>
            <a:fld id="{5E19160B-DFE3-4678-B6ED-88261173972C}" type="datetimeFigureOut">
              <a:rPr lang="zh-CN" altLang="en-US"/>
              <a:pPr>
                <a:defRPr/>
              </a:pPr>
              <a:t>2021/9/5</a:t>
            </a:fld>
            <a:endParaRPr lang="zh-CN" altLang="en-US"/>
          </a:p>
        </p:txBody>
      </p:sp>
      <p:sp>
        <p:nvSpPr>
          <p:cNvPr id="5" name="页脚占位符 4">
            <a:extLst>
              <a:ext uri="{FF2B5EF4-FFF2-40B4-BE49-F238E27FC236}">
                <a16:creationId xmlns:a16="http://schemas.microsoft.com/office/drawing/2014/main" id="{FE9DAE63-D62D-4E99-8F58-007C5DA3410B}"/>
              </a:ext>
            </a:extLst>
          </p:cNvPr>
          <p:cNvSpPr>
            <a:spLocks noGrp="1"/>
          </p:cNvSpPr>
          <p:nvPr>
            <p:ph type="ftr" sz="quarter" idx="11"/>
          </p:nvPr>
        </p:nvSpPr>
        <p:spPr>
          <a:xfrm>
            <a:off x="3124200" y="4767263"/>
            <a:ext cx="2895600" cy="274637"/>
          </a:xfrm>
          <a:prstGeom prst="rect">
            <a:avLst/>
          </a:prstGeom>
        </p:spPr>
        <p:txBody>
          <a:bodyPr/>
          <a:lstStyle>
            <a:lvl1pPr algn="l" eaLnBrk="1" fontAlgn="auto" hangingPunct="1">
              <a:spcBef>
                <a:spcPts val="0"/>
              </a:spcBef>
              <a:spcAft>
                <a:spcPts val="0"/>
              </a:spcAft>
              <a:defRPr sz="1800">
                <a:solidFill>
                  <a:prstClr val="black"/>
                </a:solidFill>
                <a:latin typeface="Calibri"/>
                <a:cs typeface="+mn-cs"/>
              </a:defRPr>
            </a:lvl1pPr>
          </a:lstStyle>
          <a:p>
            <a:pPr>
              <a:defRPr/>
            </a:pPr>
            <a:endParaRPr lang="zh-CN" altLang="en-US"/>
          </a:p>
        </p:txBody>
      </p:sp>
      <p:sp>
        <p:nvSpPr>
          <p:cNvPr id="6" name="灯片编号占位符 5">
            <a:extLst>
              <a:ext uri="{FF2B5EF4-FFF2-40B4-BE49-F238E27FC236}">
                <a16:creationId xmlns:a16="http://schemas.microsoft.com/office/drawing/2014/main" id="{1948DF96-EE86-48D1-9DB6-5017BD0A0111}"/>
              </a:ext>
            </a:extLst>
          </p:cNvPr>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9701C519-6592-4301-AB45-683F0E7D818F}" type="slidenum">
              <a:rPr lang="zh-CN" altLang="en-US"/>
              <a:pPr>
                <a:defRPr/>
              </a:pPr>
              <a:t>‹#›</a:t>
            </a:fld>
            <a:endParaRPr lang="zh-CN" altLang="en-US"/>
          </a:p>
        </p:txBody>
      </p:sp>
    </p:spTree>
    <p:extLst>
      <p:ext uri="{BB962C8B-B14F-4D97-AF65-F5344CB8AC3E}">
        <p14:creationId xmlns:p14="http://schemas.microsoft.com/office/powerpoint/2010/main" val="4196970334"/>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6"/>
            <a:ext cx="2057400" cy="438785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6"/>
            <a:ext cx="6019800" cy="438785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9B6FEAF-012A-4EBD-B6FB-E4370EBE03FC}"/>
              </a:ext>
            </a:extLst>
          </p:cNvPr>
          <p:cNvSpPr>
            <a:spLocks noGrp="1"/>
          </p:cNvSpPr>
          <p:nvPr>
            <p:ph type="dt" sz="half" idx="10"/>
          </p:nvPr>
        </p:nvSpPr>
        <p:spPr>
          <a:xfrm>
            <a:off x="457200" y="4767263"/>
            <a:ext cx="2133600" cy="274637"/>
          </a:xfrm>
          <a:prstGeom prst="rect">
            <a:avLst/>
          </a:prstGeom>
        </p:spPr>
        <p:txBody>
          <a:bodyPr/>
          <a:lstStyle>
            <a:lvl1pPr algn="l" eaLnBrk="1" fontAlgn="auto" hangingPunct="1">
              <a:spcBef>
                <a:spcPts val="0"/>
              </a:spcBef>
              <a:spcAft>
                <a:spcPts val="0"/>
              </a:spcAft>
              <a:defRPr sz="1800">
                <a:solidFill>
                  <a:prstClr val="black"/>
                </a:solidFill>
                <a:latin typeface="Calibri"/>
                <a:cs typeface="+mn-cs"/>
              </a:defRPr>
            </a:lvl1pPr>
          </a:lstStyle>
          <a:p>
            <a:pPr>
              <a:defRPr/>
            </a:pPr>
            <a:fld id="{FEC05D13-746D-4625-B896-75012D7022C4}" type="datetimeFigureOut">
              <a:rPr lang="zh-CN" altLang="en-US"/>
              <a:pPr>
                <a:defRPr/>
              </a:pPr>
              <a:t>2021/9/5</a:t>
            </a:fld>
            <a:endParaRPr lang="zh-CN" altLang="en-US"/>
          </a:p>
        </p:txBody>
      </p:sp>
      <p:sp>
        <p:nvSpPr>
          <p:cNvPr id="5" name="页脚占位符 4">
            <a:extLst>
              <a:ext uri="{FF2B5EF4-FFF2-40B4-BE49-F238E27FC236}">
                <a16:creationId xmlns:a16="http://schemas.microsoft.com/office/drawing/2014/main" id="{29DD2862-36EE-4562-A03C-365CAD162F48}"/>
              </a:ext>
            </a:extLst>
          </p:cNvPr>
          <p:cNvSpPr>
            <a:spLocks noGrp="1"/>
          </p:cNvSpPr>
          <p:nvPr>
            <p:ph type="ftr" sz="quarter" idx="11"/>
          </p:nvPr>
        </p:nvSpPr>
        <p:spPr>
          <a:xfrm>
            <a:off x="3124200" y="4767263"/>
            <a:ext cx="2895600" cy="274637"/>
          </a:xfrm>
          <a:prstGeom prst="rect">
            <a:avLst/>
          </a:prstGeom>
        </p:spPr>
        <p:txBody>
          <a:bodyPr/>
          <a:lstStyle>
            <a:lvl1pPr algn="l" eaLnBrk="1" fontAlgn="auto" hangingPunct="1">
              <a:spcBef>
                <a:spcPts val="0"/>
              </a:spcBef>
              <a:spcAft>
                <a:spcPts val="0"/>
              </a:spcAft>
              <a:defRPr sz="1800">
                <a:solidFill>
                  <a:prstClr val="black"/>
                </a:solidFill>
                <a:latin typeface="Calibri"/>
                <a:cs typeface="+mn-cs"/>
              </a:defRPr>
            </a:lvl1pPr>
          </a:lstStyle>
          <a:p>
            <a:pPr>
              <a:defRPr/>
            </a:pPr>
            <a:endParaRPr lang="zh-CN" altLang="en-US"/>
          </a:p>
        </p:txBody>
      </p:sp>
      <p:sp>
        <p:nvSpPr>
          <p:cNvPr id="6" name="灯片编号占位符 5">
            <a:extLst>
              <a:ext uri="{FF2B5EF4-FFF2-40B4-BE49-F238E27FC236}">
                <a16:creationId xmlns:a16="http://schemas.microsoft.com/office/drawing/2014/main" id="{FB9D332B-8975-4700-B27B-C0D856940DC9}"/>
              </a:ext>
            </a:extLst>
          </p:cNvPr>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6C62AA62-3EBC-4283-9797-A71BBB5F88A2}" type="slidenum">
              <a:rPr lang="zh-CN" altLang="en-US"/>
              <a:pPr>
                <a:defRPr/>
              </a:pPr>
              <a:t>‹#›</a:t>
            </a:fld>
            <a:endParaRPr lang="zh-CN" altLang="en-US"/>
          </a:p>
        </p:txBody>
      </p:sp>
    </p:spTree>
    <p:extLst>
      <p:ext uri="{BB962C8B-B14F-4D97-AF65-F5344CB8AC3E}">
        <p14:creationId xmlns:p14="http://schemas.microsoft.com/office/powerpoint/2010/main" val="2573088414"/>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AF3CC84D-3C09-46E1-8081-79E3767B2BD2}"/>
              </a:ext>
            </a:extLst>
          </p:cNvPr>
          <p:cNvSpPr>
            <a:spLocks noGrp="1"/>
          </p:cNvSpPr>
          <p:nvPr>
            <p:ph type="dt" sz="half" idx="10"/>
          </p:nvPr>
        </p:nvSpPr>
        <p:spPr/>
        <p:txBody>
          <a:bodyPr/>
          <a:lstStyle>
            <a:lvl1pPr>
              <a:defRPr/>
            </a:lvl1pPr>
          </a:lstStyle>
          <a:p>
            <a:pPr>
              <a:defRPr/>
            </a:pPr>
            <a:fld id="{59146AA7-8A91-485F-82CB-E965A21A739F}" type="datetimeFigureOut">
              <a:rPr lang="zh-CN" altLang="en-US"/>
              <a:pPr>
                <a:defRPr/>
              </a:pPr>
              <a:t>2021/9/5</a:t>
            </a:fld>
            <a:endParaRPr lang="zh-CN" altLang="en-US"/>
          </a:p>
        </p:txBody>
      </p:sp>
      <p:sp>
        <p:nvSpPr>
          <p:cNvPr id="6" name="页脚占位符 4">
            <a:extLst>
              <a:ext uri="{FF2B5EF4-FFF2-40B4-BE49-F238E27FC236}">
                <a16:creationId xmlns:a16="http://schemas.microsoft.com/office/drawing/2014/main" id="{83940B28-A9E6-4E47-93C8-B93D8D2986D7}"/>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06085D6-26AD-4859-9650-EC886097AB88}"/>
              </a:ext>
            </a:extLst>
          </p:cNvPr>
          <p:cNvSpPr>
            <a:spLocks noGrp="1"/>
          </p:cNvSpPr>
          <p:nvPr>
            <p:ph type="sldNum" sz="quarter" idx="12"/>
          </p:nvPr>
        </p:nvSpPr>
        <p:spPr/>
        <p:txBody>
          <a:bodyPr/>
          <a:lstStyle>
            <a:lvl1pPr>
              <a:defRPr/>
            </a:lvl1pPr>
          </a:lstStyle>
          <a:p>
            <a:pPr>
              <a:defRPr/>
            </a:pPr>
            <a:fld id="{28B67802-5E4D-4CE8-B210-0D74D9A68CDF}" type="slidenum">
              <a:rPr lang="zh-CN" altLang="en-US"/>
              <a:pPr>
                <a:defRPr/>
              </a:pPr>
              <a:t>‹#›</a:t>
            </a:fld>
            <a:endParaRPr lang="zh-CN" altLang="en-US"/>
          </a:p>
        </p:txBody>
      </p:sp>
    </p:spTree>
    <p:extLst>
      <p:ext uri="{BB962C8B-B14F-4D97-AF65-F5344CB8AC3E}">
        <p14:creationId xmlns:p14="http://schemas.microsoft.com/office/powerpoint/2010/main" val="301508146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7"/>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5"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5"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F2CC3193-D98D-469A-9BDF-7776B8CD3D56}"/>
              </a:ext>
            </a:extLst>
          </p:cNvPr>
          <p:cNvSpPr>
            <a:spLocks noGrp="1"/>
          </p:cNvSpPr>
          <p:nvPr>
            <p:ph type="dt" sz="half" idx="10"/>
          </p:nvPr>
        </p:nvSpPr>
        <p:spPr/>
        <p:txBody>
          <a:bodyPr/>
          <a:lstStyle>
            <a:lvl1pPr>
              <a:defRPr/>
            </a:lvl1pPr>
          </a:lstStyle>
          <a:p>
            <a:pPr>
              <a:defRPr/>
            </a:pPr>
            <a:fld id="{E8E6765C-F605-4A0B-8CCD-8E652915E6C4}" type="datetimeFigureOut">
              <a:rPr lang="zh-CN" altLang="en-US"/>
              <a:pPr>
                <a:defRPr/>
              </a:pPr>
              <a:t>2021/9/5</a:t>
            </a:fld>
            <a:endParaRPr lang="zh-CN" altLang="en-US"/>
          </a:p>
        </p:txBody>
      </p:sp>
      <p:sp>
        <p:nvSpPr>
          <p:cNvPr id="8" name="页脚占位符 4">
            <a:extLst>
              <a:ext uri="{FF2B5EF4-FFF2-40B4-BE49-F238E27FC236}">
                <a16:creationId xmlns:a16="http://schemas.microsoft.com/office/drawing/2014/main" id="{4B235B5D-78B6-47FB-9C65-8F046D234A74}"/>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BC44F226-7293-40B9-AA31-77D3A282ACFA}"/>
              </a:ext>
            </a:extLst>
          </p:cNvPr>
          <p:cNvSpPr>
            <a:spLocks noGrp="1"/>
          </p:cNvSpPr>
          <p:nvPr>
            <p:ph type="sldNum" sz="quarter" idx="12"/>
          </p:nvPr>
        </p:nvSpPr>
        <p:spPr/>
        <p:txBody>
          <a:bodyPr/>
          <a:lstStyle>
            <a:lvl1pPr>
              <a:defRPr/>
            </a:lvl1pPr>
          </a:lstStyle>
          <a:p>
            <a:pPr>
              <a:defRPr/>
            </a:pPr>
            <a:fld id="{52B85F30-1EDF-44C0-8EC4-E28C8DE07321}" type="slidenum">
              <a:rPr lang="zh-CN" altLang="en-US"/>
              <a:pPr>
                <a:defRPr/>
              </a:pPr>
              <a:t>‹#›</a:t>
            </a:fld>
            <a:endParaRPr lang="zh-CN" altLang="en-US"/>
          </a:p>
        </p:txBody>
      </p:sp>
    </p:spTree>
    <p:extLst>
      <p:ext uri="{BB962C8B-B14F-4D97-AF65-F5344CB8AC3E}">
        <p14:creationId xmlns:p14="http://schemas.microsoft.com/office/powerpoint/2010/main" val="487742868"/>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9E5D4C11-8786-468D-8E97-D2383B62EC89}"/>
              </a:ext>
            </a:extLst>
          </p:cNvPr>
          <p:cNvSpPr>
            <a:spLocks noGrp="1"/>
          </p:cNvSpPr>
          <p:nvPr>
            <p:ph type="dt" sz="half" idx="10"/>
          </p:nvPr>
        </p:nvSpPr>
        <p:spPr/>
        <p:txBody>
          <a:bodyPr/>
          <a:lstStyle>
            <a:lvl1pPr>
              <a:defRPr/>
            </a:lvl1pPr>
          </a:lstStyle>
          <a:p>
            <a:pPr>
              <a:defRPr/>
            </a:pPr>
            <a:fld id="{31F1E8D7-295D-45C8-9F9C-8816FF7BD306}" type="datetimeFigureOut">
              <a:rPr lang="zh-CN" altLang="en-US"/>
              <a:pPr>
                <a:defRPr/>
              </a:pPr>
              <a:t>2021/9/5</a:t>
            </a:fld>
            <a:endParaRPr lang="zh-CN" altLang="en-US"/>
          </a:p>
        </p:txBody>
      </p:sp>
      <p:sp>
        <p:nvSpPr>
          <p:cNvPr id="4" name="页脚占位符 4">
            <a:extLst>
              <a:ext uri="{FF2B5EF4-FFF2-40B4-BE49-F238E27FC236}">
                <a16:creationId xmlns:a16="http://schemas.microsoft.com/office/drawing/2014/main" id="{CF47A2CA-C981-4A2A-B52E-14717877DDE8}"/>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D69D323F-7D18-4994-8813-2E7BFD1ABE0C}"/>
              </a:ext>
            </a:extLst>
          </p:cNvPr>
          <p:cNvSpPr>
            <a:spLocks noGrp="1"/>
          </p:cNvSpPr>
          <p:nvPr>
            <p:ph type="sldNum" sz="quarter" idx="12"/>
          </p:nvPr>
        </p:nvSpPr>
        <p:spPr/>
        <p:txBody>
          <a:bodyPr/>
          <a:lstStyle>
            <a:lvl1pPr>
              <a:defRPr/>
            </a:lvl1pPr>
          </a:lstStyle>
          <a:p>
            <a:pPr>
              <a:defRPr/>
            </a:pPr>
            <a:fld id="{5114548B-466D-4FC6-8F6F-21B556F90745}" type="slidenum">
              <a:rPr lang="zh-CN" altLang="en-US"/>
              <a:pPr>
                <a:defRPr/>
              </a:pPr>
              <a:t>‹#›</a:t>
            </a:fld>
            <a:endParaRPr lang="zh-CN" altLang="en-US"/>
          </a:p>
        </p:txBody>
      </p:sp>
    </p:spTree>
    <p:extLst>
      <p:ext uri="{BB962C8B-B14F-4D97-AF65-F5344CB8AC3E}">
        <p14:creationId xmlns:p14="http://schemas.microsoft.com/office/powerpoint/2010/main" val="58181171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655CA89B-8714-4310-AA81-E0CD9BFF7FC9}"/>
              </a:ext>
            </a:extLst>
          </p:cNvPr>
          <p:cNvSpPr>
            <a:spLocks noGrp="1"/>
          </p:cNvSpPr>
          <p:nvPr>
            <p:ph type="dt" sz="half" idx="10"/>
          </p:nvPr>
        </p:nvSpPr>
        <p:spPr/>
        <p:txBody>
          <a:bodyPr/>
          <a:lstStyle>
            <a:lvl1pPr>
              <a:defRPr/>
            </a:lvl1pPr>
          </a:lstStyle>
          <a:p>
            <a:pPr>
              <a:defRPr/>
            </a:pPr>
            <a:fld id="{BD32C556-C8D7-4A61-9EA2-018EB5109514}" type="datetimeFigureOut">
              <a:rPr lang="zh-CN" altLang="en-US"/>
              <a:pPr>
                <a:defRPr/>
              </a:pPr>
              <a:t>2021/9/5</a:t>
            </a:fld>
            <a:endParaRPr lang="zh-CN" altLang="en-US"/>
          </a:p>
        </p:txBody>
      </p:sp>
      <p:sp>
        <p:nvSpPr>
          <p:cNvPr id="3" name="页脚占位符 4">
            <a:extLst>
              <a:ext uri="{FF2B5EF4-FFF2-40B4-BE49-F238E27FC236}">
                <a16:creationId xmlns:a16="http://schemas.microsoft.com/office/drawing/2014/main" id="{CBF1E834-1343-4650-A613-700D86304C48}"/>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EB7000E8-116A-4CD2-876A-D8A193CD2D46}"/>
              </a:ext>
            </a:extLst>
          </p:cNvPr>
          <p:cNvSpPr>
            <a:spLocks noGrp="1"/>
          </p:cNvSpPr>
          <p:nvPr>
            <p:ph type="sldNum" sz="quarter" idx="12"/>
          </p:nvPr>
        </p:nvSpPr>
        <p:spPr/>
        <p:txBody>
          <a:bodyPr/>
          <a:lstStyle>
            <a:lvl1pPr>
              <a:defRPr/>
            </a:lvl1pPr>
          </a:lstStyle>
          <a:p>
            <a:pPr>
              <a:defRPr/>
            </a:pPr>
            <a:fld id="{286A3D03-8666-4B3A-9410-748FB30B0DB4}" type="slidenum">
              <a:rPr lang="zh-CN" altLang="en-US"/>
              <a:pPr>
                <a:defRPr/>
              </a:pPr>
              <a:t>‹#›</a:t>
            </a:fld>
            <a:endParaRPr lang="zh-CN" altLang="en-US"/>
          </a:p>
        </p:txBody>
      </p:sp>
    </p:spTree>
    <p:extLst>
      <p:ext uri="{BB962C8B-B14F-4D97-AF65-F5344CB8AC3E}">
        <p14:creationId xmlns:p14="http://schemas.microsoft.com/office/powerpoint/2010/main" val="233479517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391" y="740578"/>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1"/>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D06A770E-1F44-41DC-B4B0-1B968A2D3BF6}"/>
              </a:ext>
            </a:extLst>
          </p:cNvPr>
          <p:cNvSpPr>
            <a:spLocks noGrp="1"/>
          </p:cNvSpPr>
          <p:nvPr>
            <p:ph type="dt" sz="half" idx="10"/>
          </p:nvPr>
        </p:nvSpPr>
        <p:spPr/>
        <p:txBody>
          <a:bodyPr/>
          <a:lstStyle>
            <a:lvl1pPr>
              <a:defRPr/>
            </a:lvl1pPr>
          </a:lstStyle>
          <a:p>
            <a:pPr>
              <a:defRPr/>
            </a:pPr>
            <a:fld id="{BD00A7F7-6242-48CE-9510-67F327911CAD}" type="datetimeFigureOut">
              <a:rPr lang="zh-CN" altLang="en-US"/>
              <a:pPr>
                <a:defRPr/>
              </a:pPr>
              <a:t>2021/9/5</a:t>
            </a:fld>
            <a:endParaRPr lang="zh-CN" altLang="en-US"/>
          </a:p>
        </p:txBody>
      </p:sp>
      <p:sp>
        <p:nvSpPr>
          <p:cNvPr id="6" name="页脚占位符 4">
            <a:extLst>
              <a:ext uri="{FF2B5EF4-FFF2-40B4-BE49-F238E27FC236}">
                <a16:creationId xmlns:a16="http://schemas.microsoft.com/office/drawing/2014/main" id="{BDD470F2-9E6A-438D-B110-ADE24FCC76C5}"/>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995E3F3D-1EFD-4D2B-BD56-235B10C9ECC8}"/>
              </a:ext>
            </a:extLst>
          </p:cNvPr>
          <p:cNvSpPr>
            <a:spLocks noGrp="1"/>
          </p:cNvSpPr>
          <p:nvPr>
            <p:ph type="sldNum" sz="quarter" idx="12"/>
          </p:nvPr>
        </p:nvSpPr>
        <p:spPr/>
        <p:txBody>
          <a:bodyPr/>
          <a:lstStyle>
            <a:lvl1pPr>
              <a:defRPr/>
            </a:lvl1pPr>
          </a:lstStyle>
          <a:p>
            <a:pPr>
              <a:defRPr/>
            </a:pPr>
            <a:fld id="{42B67735-B39B-4503-960E-7BAA651B2D26}" type="slidenum">
              <a:rPr lang="zh-CN" altLang="en-US"/>
              <a:pPr>
                <a:defRPr/>
              </a:pPr>
              <a:t>‹#›</a:t>
            </a:fld>
            <a:endParaRPr lang="zh-CN" altLang="en-US"/>
          </a:p>
        </p:txBody>
      </p:sp>
    </p:spTree>
    <p:extLst>
      <p:ext uri="{BB962C8B-B14F-4D97-AF65-F5344CB8AC3E}">
        <p14:creationId xmlns:p14="http://schemas.microsoft.com/office/powerpoint/2010/main" val="362666285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3D06745A-7F3B-4562-A247-961171607748}"/>
              </a:ext>
            </a:extLst>
          </p:cNvPr>
          <p:cNvSpPr>
            <a:spLocks noGrp="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2E096424-D461-4A70-A07D-AC85A856E9B1}"/>
              </a:ext>
            </a:extLst>
          </p:cNvPr>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62FB561-F9C1-4B82-AF5D-3A81C07B41D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60D2C082-E022-49B8-A055-79C72D073433}" type="datetimeFigureOut">
              <a:rPr lang="zh-CN" altLang="en-US"/>
              <a:pPr>
                <a:defRPr/>
              </a:pPr>
              <a:t>2021/9/5</a:t>
            </a:fld>
            <a:endParaRPr lang="zh-CN" altLang="en-US"/>
          </a:p>
        </p:txBody>
      </p:sp>
      <p:sp>
        <p:nvSpPr>
          <p:cNvPr id="5" name="页脚占位符 4">
            <a:extLst>
              <a:ext uri="{FF2B5EF4-FFF2-40B4-BE49-F238E27FC236}">
                <a16:creationId xmlns:a16="http://schemas.microsoft.com/office/drawing/2014/main" id="{E760604A-D94E-47FA-93DD-0C44FE8FF1C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zh-CN" altLang="en-US"/>
          </a:p>
        </p:txBody>
      </p:sp>
      <p:sp>
        <p:nvSpPr>
          <p:cNvPr id="6" name="灯片编号占位符 5">
            <a:extLst>
              <a:ext uri="{FF2B5EF4-FFF2-40B4-BE49-F238E27FC236}">
                <a16:creationId xmlns:a16="http://schemas.microsoft.com/office/drawing/2014/main" id="{59266186-1FD9-4F05-97DA-7EDA75764F6C}"/>
              </a:ext>
            </a:extLst>
          </p:cNvPr>
          <p:cNvSpPr>
            <a:spLocks noGrp="1"/>
          </p:cNvSpPr>
          <p:nvPr>
            <p:ph type="sldNum" sz="quarter" idx="4"/>
          </p:nvPr>
        </p:nvSpPr>
        <p:spPr>
          <a:xfrm>
            <a:off x="6457950" y="4767263"/>
            <a:ext cx="20574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A46A38E-2C3C-4C16-8E43-DB1FB7A54FC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5373" r:id="rId1"/>
    <p:sldLayoutId id="2147485374" r:id="rId2"/>
    <p:sldLayoutId id="2147485375" r:id="rId3"/>
    <p:sldLayoutId id="2147485376" r:id="rId4"/>
    <p:sldLayoutId id="2147485377" r:id="rId5"/>
    <p:sldLayoutId id="2147485378" r:id="rId6"/>
    <p:sldLayoutId id="2147485379" r:id="rId7"/>
    <p:sldLayoutId id="2147485380" r:id="rId8"/>
    <p:sldLayoutId id="2147485381" r:id="rId9"/>
    <p:sldLayoutId id="2147485382" r:id="rId10"/>
    <p:sldLayoutId id="2147485383" r:id="rId11"/>
    <p:sldLayoutId id="2147485384" r:id="rId12"/>
    <p:sldLayoutId id="2147485385" r:id="rId13"/>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itchFamily="18" charset="0"/>
        </a:defRPr>
      </a:lvl2pPr>
      <a:lvl3pPr algn="l" rtl="0" eaLnBrk="0" fontAlgn="base" hangingPunct="0">
        <a:lnSpc>
          <a:spcPct val="90000"/>
        </a:lnSpc>
        <a:spcBef>
          <a:spcPct val="0"/>
        </a:spcBef>
        <a:spcAft>
          <a:spcPct val="0"/>
        </a:spcAft>
        <a:defRPr sz="4400">
          <a:solidFill>
            <a:schemeClr val="tx1"/>
          </a:solidFill>
          <a:latin typeface="Times New Roman" pitchFamily="18" charset="0"/>
        </a:defRPr>
      </a:lvl3pPr>
      <a:lvl4pPr algn="l" rtl="0" eaLnBrk="0" fontAlgn="base" hangingPunct="0">
        <a:lnSpc>
          <a:spcPct val="90000"/>
        </a:lnSpc>
        <a:spcBef>
          <a:spcPct val="0"/>
        </a:spcBef>
        <a:spcAft>
          <a:spcPct val="0"/>
        </a:spcAft>
        <a:defRPr sz="4400">
          <a:solidFill>
            <a:schemeClr val="tx1"/>
          </a:solidFill>
          <a:latin typeface="Times New Roman" pitchFamily="18" charset="0"/>
        </a:defRPr>
      </a:lvl4pPr>
      <a:lvl5pPr algn="l" rtl="0" eaLnBrk="0" fontAlgn="base" hangingPunct="0">
        <a:lnSpc>
          <a:spcPct val="90000"/>
        </a:lnSpc>
        <a:spcBef>
          <a:spcPct val="0"/>
        </a:spcBef>
        <a:spcAft>
          <a:spcPct val="0"/>
        </a:spcAft>
        <a:defRPr sz="4400">
          <a:solidFill>
            <a:schemeClr val="tx1"/>
          </a:solidFill>
          <a:latin typeface="Times New Roman" pitchFamily="18" charset="0"/>
        </a:defRPr>
      </a:lvl5pPr>
      <a:lvl6pPr marL="457200" algn="l" rtl="0" fontAlgn="base">
        <a:lnSpc>
          <a:spcPct val="90000"/>
        </a:lnSpc>
        <a:spcBef>
          <a:spcPct val="0"/>
        </a:spcBef>
        <a:spcAft>
          <a:spcPct val="0"/>
        </a:spcAft>
        <a:defRPr sz="4400">
          <a:solidFill>
            <a:schemeClr val="tx1"/>
          </a:solidFill>
          <a:latin typeface="Times New Roman" pitchFamily="18" charset="0"/>
        </a:defRPr>
      </a:lvl6pPr>
      <a:lvl7pPr marL="914400" algn="l" rtl="0" fontAlgn="base">
        <a:lnSpc>
          <a:spcPct val="90000"/>
        </a:lnSpc>
        <a:spcBef>
          <a:spcPct val="0"/>
        </a:spcBef>
        <a:spcAft>
          <a:spcPct val="0"/>
        </a:spcAft>
        <a:defRPr sz="4400">
          <a:solidFill>
            <a:schemeClr val="tx1"/>
          </a:solidFill>
          <a:latin typeface="Times New Roman" pitchFamily="18" charset="0"/>
        </a:defRPr>
      </a:lvl7pPr>
      <a:lvl8pPr marL="1371600" algn="l" rtl="0" fontAlgn="base">
        <a:lnSpc>
          <a:spcPct val="90000"/>
        </a:lnSpc>
        <a:spcBef>
          <a:spcPct val="0"/>
        </a:spcBef>
        <a:spcAft>
          <a:spcPct val="0"/>
        </a:spcAft>
        <a:defRPr sz="4400">
          <a:solidFill>
            <a:schemeClr val="tx1"/>
          </a:solidFill>
          <a:latin typeface="Times New Roman" pitchFamily="18" charset="0"/>
        </a:defRPr>
      </a:lvl8pPr>
      <a:lvl9pPr marL="1828800" algn="l" rtl="0" fontAlgn="base">
        <a:lnSpc>
          <a:spcPct val="90000"/>
        </a:lnSpc>
        <a:spcBef>
          <a:spcPct val="0"/>
        </a:spcBef>
        <a:spcAft>
          <a:spcPct val="0"/>
        </a:spcAft>
        <a:defRPr sz="4400">
          <a:solidFill>
            <a:schemeClr val="tx1"/>
          </a:solidFill>
          <a:latin typeface="Times New Roman"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E73DE45C-CDC5-4708-BE9B-A90F84AD3A27}"/>
              </a:ext>
            </a:extLst>
          </p:cNvPr>
          <p:cNvSpPr>
            <a:spLocks noGrp="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文本占位符 2">
            <a:extLst>
              <a:ext uri="{FF2B5EF4-FFF2-40B4-BE49-F238E27FC236}">
                <a16:creationId xmlns:a16="http://schemas.microsoft.com/office/drawing/2014/main" id="{BFFCF100-41D5-419C-B692-71862167CD23}"/>
              </a:ext>
            </a:extLst>
          </p:cNvPr>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B4F2839-616F-4AD8-B738-93AFBAFF118A}"/>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6C73CA76-D34D-4054-9FD4-4D3DE1186868}" type="datetimeFigureOut">
              <a:rPr lang="zh-CN" altLang="en-US"/>
              <a:pPr>
                <a:defRPr/>
              </a:pPr>
              <a:t>2021/9/5</a:t>
            </a:fld>
            <a:endParaRPr lang="zh-CN" altLang="en-US"/>
          </a:p>
        </p:txBody>
      </p:sp>
      <p:sp>
        <p:nvSpPr>
          <p:cNvPr id="5" name="页脚占位符 4">
            <a:extLst>
              <a:ext uri="{FF2B5EF4-FFF2-40B4-BE49-F238E27FC236}">
                <a16:creationId xmlns:a16="http://schemas.microsoft.com/office/drawing/2014/main" id="{184D615F-C2F0-4D9B-AA5E-D55224447E6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zh-CN" altLang="en-US"/>
          </a:p>
        </p:txBody>
      </p:sp>
      <p:sp>
        <p:nvSpPr>
          <p:cNvPr id="6" name="灯片编号占位符 5">
            <a:extLst>
              <a:ext uri="{FF2B5EF4-FFF2-40B4-BE49-F238E27FC236}">
                <a16:creationId xmlns:a16="http://schemas.microsoft.com/office/drawing/2014/main" id="{1A307507-668D-44C3-A659-F867039D07F6}"/>
              </a:ext>
            </a:extLst>
          </p:cNvPr>
          <p:cNvSpPr>
            <a:spLocks noGrp="1"/>
          </p:cNvSpPr>
          <p:nvPr>
            <p:ph type="sldNum" sz="quarter" idx="4"/>
          </p:nvPr>
        </p:nvSpPr>
        <p:spPr>
          <a:xfrm>
            <a:off x="6457950" y="4767263"/>
            <a:ext cx="20574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894604D-860F-48FF-BAAB-C23B4D0ACED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5386" r:id="rId1"/>
    <p:sldLayoutId id="2147485387" r:id="rId2"/>
    <p:sldLayoutId id="2147485388" r:id="rId3"/>
    <p:sldLayoutId id="2147485389" r:id="rId4"/>
    <p:sldLayoutId id="2147485390" r:id="rId5"/>
    <p:sldLayoutId id="2147485391" r:id="rId6"/>
    <p:sldLayoutId id="2147485392" r:id="rId7"/>
    <p:sldLayoutId id="2147485393" r:id="rId8"/>
    <p:sldLayoutId id="2147485394" r:id="rId9"/>
    <p:sldLayoutId id="2147485395" r:id="rId10"/>
    <p:sldLayoutId id="2147485396" r:id="rId11"/>
    <p:sldLayoutId id="2147485397" r:id="rId12"/>
    <p:sldLayoutId id="2147485398" r:id="rId13"/>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itchFamily="18" charset="0"/>
        </a:defRPr>
      </a:lvl2pPr>
      <a:lvl3pPr algn="l" rtl="0" eaLnBrk="0" fontAlgn="base" hangingPunct="0">
        <a:lnSpc>
          <a:spcPct val="90000"/>
        </a:lnSpc>
        <a:spcBef>
          <a:spcPct val="0"/>
        </a:spcBef>
        <a:spcAft>
          <a:spcPct val="0"/>
        </a:spcAft>
        <a:defRPr sz="4400">
          <a:solidFill>
            <a:schemeClr val="tx1"/>
          </a:solidFill>
          <a:latin typeface="Times New Roman" pitchFamily="18" charset="0"/>
        </a:defRPr>
      </a:lvl3pPr>
      <a:lvl4pPr algn="l" rtl="0" eaLnBrk="0" fontAlgn="base" hangingPunct="0">
        <a:lnSpc>
          <a:spcPct val="90000"/>
        </a:lnSpc>
        <a:spcBef>
          <a:spcPct val="0"/>
        </a:spcBef>
        <a:spcAft>
          <a:spcPct val="0"/>
        </a:spcAft>
        <a:defRPr sz="4400">
          <a:solidFill>
            <a:schemeClr val="tx1"/>
          </a:solidFill>
          <a:latin typeface="Times New Roman" pitchFamily="18" charset="0"/>
        </a:defRPr>
      </a:lvl4pPr>
      <a:lvl5pPr algn="l" rtl="0" eaLnBrk="0" fontAlgn="base" hangingPunct="0">
        <a:lnSpc>
          <a:spcPct val="90000"/>
        </a:lnSpc>
        <a:spcBef>
          <a:spcPct val="0"/>
        </a:spcBef>
        <a:spcAft>
          <a:spcPct val="0"/>
        </a:spcAft>
        <a:defRPr sz="4400">
          <a:solidFill>
            <a:schemeClr val="tx1"/>
          </a:solidFill>
          <a:latin typeface="Times New Roman" pitchFamily="18" charset="0"/>
        </a:defRPr>
      </a:lvl5pPr>
      <a:lvl6pPr marL="457200" algn="l" rtl="0" fontAlgn="base">
        <a:lnSpc>
          <a:spcPct val="90000"/>
        </a:lnSpc>
        <a:spcBef>
          <a:spcPct val="0"/>
        </a:spcBef>
        <a:spcAft>
          <a:spcPct val="0"/>
        </a:spcAft>
        <a:defRPr sz="4400">
          <a:solidFill>
            <a:schemeClr val="tx1"/>
          </a:solidFill>
          <a:latin typeface="Times New Roman" pitchFamily="18" charset="0"/>
        </a:defRPr>
      </a:lvl6pPr>
      <a:lvl7pPr marL="914400" algn="l" rtl="0" fontAlgn="base">
        <a:lnSpc>
          <a:spcPct val="90000"/>
        </a:lnSpc>
        <a:spcBef>
          <a:spcPct val="0"/>
        </a:spcBef>
        <a:spcAft>
          <a:spcPct val="0"/>
        </a:spcAft>
        <a:defRPr sz="4400">
          <a:solidFill>
            <a:schemeClr val="tx1"/>
          </a:solidFill>
          <a:latin typeface="Times New Roman" pitchFamily="18" charset="0"/>
        </a:defRPr>
      </a:lvl7pPr>
      <a:lvl8pPr marL="1371600" algn="l" rtl="0" fontAlgn="base">
        <a:lnSpc>
          <a:spcPct val="90000"/>
        </a:lnSpc>
        <a:spcBef>
          <a:spcPct val="0"/>
        </a:spcBef>
        <a:spcAft>
          <a:spcPct val="0"/>
        </a:spcAft>
        <a:defRPr sz="4400">
          <a:solidFill>
            <a:schemeClr val="tx1"/>
          </a:solidFill>
          <a:latin typeface="Times New Roman" pitchFamily="18" charset="0"/>
        </a:defRPr>
      </a:lvl8pPr>
      <a:lvl9pPr marL="1828800" algn="l" rtl="0" fontAlgn="base">
        <a:lnSpc>
          <a:spcPct val="90000"/>
        </a:lnSpc>
        <a:spcBef>
          <a:spcPct val="0"/>
        </a:spcBef>
        <a:spcAft>
          <a:spcPct val="0"/>
        </a:spcAft>
        <a:defRPr sz="4400">
          <a:solidFill>
            <a:schemeClr val="tx1"/>
          </a:solidFill>
          <a:latin typeface="Times New Roman"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399" r:id="rId1"/>
    <p:sldLayoutId id="2147485400" r:id="rId2"/>
    <p:sldLayoutId id="2147485401" r:id="rId3"/>
    <p:sldLayoutId id="2147485402" r:id="rId4"/>
    <p:sldLayoutId id="2147485403" r:id="rId5"/>
    <p:sldLayoutId id="2147485404" r:id="rId6"/>
    <p:sldLayoutId id="2147485405" r:id="rId7"/>
    <p:sldLayoutId id="2147485406" r:id="rId8"/>
    <p:sldLayoutId id="2147485407" r:id="rId9"/>
    <p:sldLayoutId id="2147485408" r:id="rId10"/>
    <p:sldLayoutId id="2147485409" r:id="rId11"/>
  </p:sldLayoutIdLst>
  <p:transition spd="slow"/>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410" r:id="rId1"/>
    <p:sldLayoutId id="2147485411" r:id="rId2"/>
    <p:sldLayoutId id="2147485412" r:id="rId3"/>
    <p:sldLayoutId id="2147485413" r:id="rId4"/>
    <p:sldLayoutId id="2147485414" r:id="rId5"/>
    <p:sldLayoutId id="2147485415" r:id="rId6"/>
    <p:sldLayoutId id="2147485416" r:id="rId7"/>
    <p:sldLayoutId id="2147485417" r:id="rId8"/>
    <p:sldLayoutId id="2147485418" r:id="rId9"/>
    <p:sldLayoutId id="2147485419" r:id="rId10"/>
    <p:sldLayoutId id="2147485420" r:id="rId11"/>
  </p:sldLayoutIdLst>
  <p:transition spd="slow"/>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8.xml"/><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33.xml"/><Relationship Id="rId1" Type="http://schemas.openxmlformats.org/officeDocument/2006/relationships/tags" Target="../tags/tag5.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8.xml"/><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3.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8.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8.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3.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gif"/><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video" Target="file:///C:\Users\l0v3l\Videos\C&#7843;%20Nh&#224;%20Th&#432;&#417;ng%20Nhau%20-%20B&#224;i%20H&#225;t%20M&#7847;m%20Non%20Hay%20Nh&#7845;t.avi" TargetMode="External"/><Relationship Id="rId2" Type="http://schemas.microsoft.com/office/2007/relationships/media" Target="file:///C:\Users\l0v3l\Videos\C&#7843;%20Nh&#224;%20Th&#432;&#417;ng%20Nhau%20-%20B&#224;i%20H&#225;t%20M&#7847;m%20Non%20Hay%20Nh&#7845;t.avi" TargetMode="Externa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3.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a:extLst>
              <a:ext uri="{FF2B5EF4-FFF2-40B4-BE49-F238E27FC236}">
                <a16:creationId xmlns:a16="http://schemas.microsoft.com/office/drawing/2014/main" id="{FA061CD3-A545-48B4-9047-A95F921D23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0" y="-92546"/>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4F766EF-84D6-4816-BD04-6B7C22FC7498}"/>
              </a:ext>
            </a:extLst>
          </p:cNvPr>
          <p:cNvSpPr/>
          <p:nvPr/>
        </p:nvSpPr>
        <p:spPr>
          <a:xfrm>
            <a:off x="1070529" y="28191"/>
            <a:ext cx="7002944" cy="700192"/>
          </a:xfrm>
          <a:prstGeom prst="rect">
            <a:avLst/>
          </a:prstGeom>
          <a:noFill/>
        </p:spPr>
        <p:txBody>
          <a:bodyPr wrap="none" lIns="68580" tIns="34290" rIns="68580" bIns="34290">
            <a:spAutoFit/>
          </a:bodyPr>
          <a:lstStyle/>
          <a:p>
            <a:pPr algn="ctr">
              <a:defRPr/>
            </a:pPr>
            <a:r>
              <a:rPr lang="en-US" sz="4100" b="1" spc="38" dirty="0">
                <a:ln w="9525" cmpd="sng">
                  <a:solidFill>
                    <a:schemeClr val="accent1"/>
                  </a:solidFill>
                  <a:prstDash val="solid"/>
                </a:ln>
                <a:solidFill>
                  <a:srgbClr val="FF0000"/>
                </a:solidFill>
                <a:effectLst>
                  <a:glow rad="38100">
                    <a:schemeClr val="accent1">
                      <a:alpha val="40000"/>
                    </a:schemeClr>
                  </a:glow>
                </a:effectLst>
              </a:rPr>
              <a:t>CHÀO MỪNG CÁC EM ĐẾN VỚI</a:t>
            </a:r>
          </a:p>
        </p:txBody>
      </p:sp>
      <p:sp>
        <p:nvSpPr>
          <p:cNvPr id="7" name="TextBox 6">
            <a:extLst>
              <a:ext uri="{FF2B5EF4-FFF2-40B4-BE49-F238E27FC236}">
                <a16:creationId xmlns:a16="http://schemas.microsoft.com/office/drawing/2014/main" id="{B6434929-7633-4B2A-AE95-C999D351BD61}"/>
              </a:ext>
            </a:extLst>
          </p:cNvPr>
          <p:cNvSpPr txBox="1"/>
          <p:nvPr/>
        </p:nvSpPr>
        <p:spPr>
          <a:xfrm>
            <a:off x="2700338" y="728663"/>
            <a:ext cx="4011612" cy="531812"/>
          </a:xfrm>
          <a:prstGeom prst="rect">
            <a:avLst/>
          </a:prstGeom>
          <a:noFill/>
        </p:spPr>
        <p:txBody>
          <a:bodyPr lIns="68580" tIns="34290" rIns="68580" bIns="34290">
            <a:spAutoFit/>
          </a:bodyPr>
          <a:lstStyle/>
          <a:p>
            <a:pPr>
              <a:defRPr/>
            </a:pPr>
            <a:r>
              <a:rPr lang="en-US" sz="3000" b="1" dirty="0">
                <a:solidFill>
                  <a:srgbClr val="FF0000"/>
                </a:solidFill>
                <a:effectLst>
                  <a:outerShdw blurRad="38100" dist="38100" dir="2700000" algn="tl">
                    <a:srgbClr val="000000">
                      <a:alpha val="43137"/>
                    </a:srgbClr>
                  </a:outerShdw>
                </a:effectLst>
              </a:rPr>
              <a:t>MÔN: TN&amp;XH – LỚP 2</a:t>
            </a:r>
          </a:p>
        </p:txBody>
      </p:sp>
      <p:pic>
        <p:nvPicPr>
          <p:cNvPr id="16" name="Audio 15">
            <a:hlinkClick r:id="" action="ppaction://media"/>
            <a:extLst>
              <a:ext uri="{FF2B5EF4-FFF2-40B4-BE49-F238E27FC236}">
                <a16:creationId xmlns:a16="http://schemas.microsoft.com/office/drawing/2014/main" id="{1C53B50F-1525-4A23-8753-640B3E44297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4521200"/>
            <a:ext cx="406400" cy="406400"/>
          </a:xfrm>
          <a:prstGeom prst="rect">
            <a:avLst/>
          </a:prstGeom>
        </p:spPr>
      </p:pic>
    </p:spTree>
  </p:cSld>
  <p:clrMapOvr>
    <a:masterClrMapping/>
  </p:clrMapOvr>
  <p:transition spd="slow" advTm="109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a:extLst>
              <a:ext uri="{FF2B5EF4-FFF2-40B4-BE49-F238E27FC236}">
                <a16:creationId xmlns:a16="http://schemas.microsoft.com/office/drawing/2014/main" id="{0A8AB28F-C5A3-49B0-BDCF-E828CFDCB9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6">
            <a:extLst>
              <a:ext uri="{FF2B5EF4-FFF2-40B4-BE49-F238E27FC236}">
                <a16:creationId xmlns:a16="http://schemas.microsoft.com/office/drawing/2014/main" id="{F8094F1D-AF01-4F93-89AA-C1FCA9D1DD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2938" y="463550"/>
            <a:ext cx="5148262"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10">
            <a:extLst>
              <a:ext uri="{FF2B5EF4-FFF2-40B4-BE49-F238E27FC236}">
                <a16:creationId xmlns:a16="http://schemas.microsoft.com/office/drawing/2014/main" id="{0516E0FC-29FA-41E8-B505-6462F4A6E16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264025"/>
            <a:ext cx="9144000" cy="879475"/>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52E24C88-6D39-4D21-A8CC-841384EE421D}"/>
              </a:ext>
            </a:extLst>
          </p:cNvPr>
          <p:cNvSpPr txBox="1"/>
          <p:nvPr/>
        </p:nvSpPr>
        <p:spPr>
          <a:xfrm>
            <a:off x="2792413" y="1887538"/>
            <a:ext cx="4371975" cy="900112"/>
          </a:xfrm>
          <a:prstGeom prst="rect">
            <a:avLst/>
          </a:prstGeom>
          <a:noFill/>
        </p:spPr>
        <p:txBody>
          <a:bodyPr lIns="68580" tIns="34290" rIns="68580" bIns="34290">
            <a:spAutoFit/>
          </a:bodyPr>
          <a:lstStyle/>
          <a:p>
            <a:pPr>
              <a:defRPr/>
            </a:pPr>
            <a:r>
              <a:rPr lang="en-US" sz="5400" b="1" dirty="0">
                <a:solidFill>
                  <a:schemeClr val="accent6">
                    <a:lumMod val="50000"/>
                  </a:schemeClr>
                </a:solidFill>
                <a:effectLst>
                  <a:outerShdw blurRad="38100" dist="38100" dir="2700000" algn="tl">
                    <a:srgbClr val="000000">
                      <a:alpha val="43137"/>
                    </a:srgbClr>
                  </a:outerShdw>
                </a:effectLst>
                <a:latin typeface="Times NewCỦNG CÔ Roman"/>
              </a:rPr>
              <a:t>LIÊN HỆ</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3">
            <a:extLst>
              <a:ext uri="{FF2B5EF4-FFF2-40B4-BE49-F238E27FC236}">
                <a16:creationId xmlns:a16="http://schemas.microsoft.com/office/drawing/2014/main" id="{7303ABDC-5977-4DF8-B32A-36A610A26FC8}"/>
              </a:ext>
            </a:extLst>
          </p:cNvPr>
          <p:cNvSpPr txBox="1">
            <a:spLocks noChangeArrowheads="1"/>
          </p:cNvSpPr>
          <p:nvPr/>
        </p:nvSpPr>
        <p:spPr bwMode="auto">
          <a:xfrm>
            <a:off x="539750" y="195263"/>
            <a:ext cx="7777163"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a:lnSpc>
                <a:spcPct val="100000"/>
              </a:lnSpc>
              <a:spcBef>
                <a:spcPct val="0"/>
              </a:spcBef>
              <a:buFontTx/>
              <a:buNone/>
            </a:pPr>
            <a:r>
              <a:rPr lang="en-US" altLang="vi-VN" sz="4400" b="1">
                <a:latin typeface="Times NewCỦNG CÔ Roman"/>
              </a:rPr>
              <a:t>Vì sao mọi người trong gia đình cần chia sẻ, quan tâm, chăm sóc, yêu thương nhau?</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1">
            <a:extLst>
              <a:ext uri="{FF2B5EF4-FFF2-40B4-BE49-F238E27FC236}">
                <a16:creationId xmlns:a16="http://schemas.microsoft.com/office/drawing/2014/main" id="{FC2B3D77-AA14-4766-849C-D5B7C73C12DA}"/>
              </a:ext>
            </a:extLst>
          </p:cNvPr>
          <p:cNvSpPr txBox="1">
            <a:spLocks noChangeArrowheads="1"/>
          </p:cNvSpPr>
          <p:nvPr/>
        </p:nvSpPr>
        <p:spPr bwMode="auto">
          <a:xfrm>
            <a:off x="395288" y="555625"/>
            <a:ext cx="71294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just">
              <a:lnSpc>
                <a:spcPct val="100000"/>
              </a:lnSpc>
              <a:spcBef>
                <a:spcPct val="0"/>
              </a:spcBef>
              <a:buFontTx/>
              <a:buNone/>
            </a:pPr>
            <a:r>
              <a:rPr lang="en-US" altLang="vi-VN" sz="3600">
                <a:latin typeface="Times New Roman" panose="02020603050405020304" pitchFamily="18" charset="0"/>
                <a:cs typeface="Times New Roman" panose="02020603050405020304" pitchFamily="18" charset="0"/>
              </a:rPr>
              <a:t>Các thành viên trong gia đình quan tâm, chia sẻ yêu thương nhau thì mọi người sẽ đều vui vẻ, khỏe mạnh, tạo không khí gia đình ấm áp, hạnh phúc.</a:t>
            </a:r>
            <a:endParaRPr lang="vi-VN" altLang="vi-VN" sz="3600">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a:extLst>
              <a:ext uri="{FF2B5EF4-FFF2-40B4-BE49-F238E27FC236}">
                <a16:creationId xmlns:a16="http://schemas.microsoft.com/office/drawing/2014/main" id="{8677B295-A678-47B3-91FA-F1E27E0EAA35}"/>
              </a:ext>
            </a:extLst>
          </p:cNvPr>
          <p:cNvSpPr txBox="1"/>
          <p:nvPr/>
        </p:nvSpPr>
        <p:spPr>
          <a:xfrm>
            <a:off x="1835150" y="411163"/>
            <a:ext cx="7273925" cy="2554287"/>
          </a:xfrm>
          <a:prstGeom prst="rect">
            <a:avLst/>
          </a:prstGeom>
          <a:noFill/>
        </p:spPr>
        <p:txBody>
          <a:bodyPr>
            <a:spAutoFit/>
          </a:bodyPr>
          <a:lstStyle/>
          <a:p>
            <a:pPr algn="ctr" eaLnBrk="1" fontAlgn="auto" hangingPunct="1">
              <a:spcAft>
                <a:spcPts val="0"/>
              </a:spcAft>
              <a:defRPr/>
            </a:pPr>
            <a:r>
              <a:rPr lang="en-US" altLang="zh-CN" sz="4000" b="1" dirty="0">
                <a:solidFill>
                  <a:srgbClr val="FF0000"/>
                </a:solidFill>
                <a:latin typeface="HP-211" panose="020B0803050302020204" pitchFamily="34" charset="0"/>
                <a:ea typeface="微软雅黑" panose="020B0503020204020204" pitchFamily="34" charset="-122"/>
                <a:cs typeface="+mn-cs"/>
              </a:rPr>
              <a:t>HOẠT ĐỘNG 4: </a:t>
            </a:r>
          </a:p>
          <a:p>
            <a:pPr algn="ctr" eaLnBrk="1" fontAlgn="auto" hangingPunct="1">
              <a:spcAft>
                <a:spcPts val="0"/>
              </a:spcAft>
              <a:defRPr/>
            </a:pPr>
            <a:r>
              <a:rPr lang="en-US" altLang="zh-CN" sz="4000" b="1" dirty="0" err="1">
                <a:solidFill>
                  <a:srgbClr val="FF0000"/>
                </a:solidFill>
                <a:latin typeface="HP-211" panose="020B0803050302020204" pitchFamily="34" charset="0"/>
                <a:ea typeface="微软雅黑" panose="020B0503020204020204" pitchFamily="34" charset="-122"/>
                <a:cs typeface="+mn-cs"/>
              </a:rPr>
              <a:t>Thể</a:t>
            </a:r>
            <a:r>
              <a:rPr lang="en-US" altLang="zh-CN" sz="4000" b="1" dirty="0">
                <a:solidFill>
                  <a:srgbClr val="FF0000"/>
                </a:solidFill>
                <a:latin typeface="HP-211" panose="020B0803050302020204" pitchFamily="34" charset="0"/>
                <a:ea typeface="微软雅黑" panose="020B0503020204020204" pitchFamily="34" charset="-122"/>
                <a:cs typeface="+mn-cs"/>
              </a:rPr>
              <a:t> </a:t>
            </a:r>
            <a:r>
              <a:rPr lang="en-US" altLang="zh-CN" sz="4000" b="1" dirty="0" err="1">
                <a:solidFill>
                  <a:srgbClr val="FF0000"/>
                </a:solidFill>
                <a:latin typeface="HP-211" panose="020B0803050302020204" pitchFamily="34" charset="0"/>
                <a:ea typeface="微软雅黑" panose="020B0503020204020204" pitchFamily="34" charset="-122"/>
                <a:cs typeface="+mn-cs"/>
              </a:rPr>
              <a:t>hiện</a:t>
            </a:r>
            <a:r>
              <a:rPr lang="en-US" altLang="zh-CN" sz="4000" b="1" dirty="0">
                <a:solidFill>
                  <a:srgbClr val="FF0000"/>
                </a:solidFill>
                <a:latin typeface="HP-211" panose="020B0803050302020204" pitchFamily="34" charset="0"/>
                <a:ea typeface="微软雅黑" panose="020B0503020204020204" pitchFamily="34" charset="-122"/>
                <a:cs typeface="+mn-cs"/>
              </a:rPr>
              <a:t> </a:t>
            </a:r>
            <a:r>
              <a:rPr lang="en-US" altLang="zh-CN" sz="4000" b="1" dirty="0" err="1">
                <a:solidFill>
                  <a:srgbClr val="FF0000"/>
                </a:solidFill>
                <a:latin typeface="HP-211" panose="020B0803050302020204" pitchFamily="34" charset="0"/>
                <a:ea typeface="微软雅黑" panose="020B0503020204020204" pitchFamily="34" charset="-122"/>
                <a:cs typeface="+mn-cs"/>
              </a:rPr>
              <a:t>sự</a:t>
            </a:r>
            <a:r>
              <a:rPr lang="en-US" altLang="zh-CN" sz="4000" b="1" dirty="0">
                <a:solidFill>
                  <a:srgbClr val="FF0000"/>
                </a:solidFill>
                <a:latin typeface="HP-211" panose="020B0803050302020204" pitchFamily="34" charset="0"/>
                <a:ea typeface="微软雅黑" panose="020B0503020204020204" pitchFamily="34" charset="-122"/>
                <a:cs typeface="+mn-cs"/>
              </a:rPr>
              <a:t> chia </a:t>
            </a:r>
            <a:r>
              <a:rPr lang="en-US" altLang="zh-CN" sz="4000" b="1" dirty="0" err="1">
                <a:solidFill>
                  <a:srgbClr val="FF0000"/>
                </a:solidFill>
                <a:latin typeface="HP-211" panose="020B0803050302020204" pitchFamily="34" charset="0"/>
                <a:ea typeface="微软雅黑" panose="020B0503020204020204" pitchFamily="34" charset="-122"/>
                <a:cs typeface="+mn-cs"/>
              </a:rPr>
              <a:t>sẻ</a:t>
            </a:r>
            <a:r>
              <a:rPr lang="en-US" altLang="zh-CN" sz="4000" b="1" dirty="0">
                <a:solidFill>
                  <a:srgbClr val="FF0000"/>
                </a:solidFill>
                <a:latin typeface="HP-211" panose="020B0803050302020204" pitchFamily="34" charset="0"/>
                <a:ea typeface="微软雅黑" panose="020B0503020204020204" pitchFamily="34" charset="-122"/>
                <a:cs typeface="+mn-cs"/>
              </a:rPr>
              <a:t>, </a:t>
            </a:r>
            <a:r>
              <a:rPr lang="en-US" altLang="zh-CN" sz="4000" b="1" dirty="0" err="1">
                <a:solidFill>
                  <a:srgbClr val="FF0000"/>
                </a:solidFill>
                <a:latin typeface="HP-211" panose="020B0803050302020204" pitchFamily="34" charset="0"/>
                <a:ea typeface="微软雅黑" panose="020B0503020204020204" pitchFamily="34" charset="-122"/>
                <a:cs typeface="+mn-cs"/>
              </a:rPr>
              <a:t>quan</a:t>
            </a:r>
            <a:r>
              <a:rPr lang="en-US" altLang="zh-CN" sz="4000" b="1" dirty="0">
                <a:solidFill>
                  <a:srgbClr val="FF0000"/>
                </a:solidFill>
                <a:latin typeface="HP-211" panose="020B0803050302020204" pitchFamily="34" charset="0"/>
                <a:ea typeface="微软雅黑" panose="020B0503020204020204" pitchFamily="34" charset="-122"/>
                <a:cs typeface="+mn-cs"/>
              </a:rPr>
              <a:t> </a:t>
            </a:r>
            <a:r>
              <a:rPr lang="en-US" altLang="zh-CN" sz="4000" b="1" dirty="0" err="1">
                <a:solidFill>
                  <a:srgbClr val="FF0000"/>
                </a:solidFill>
                <a:latin typeface="HP-211" panose="020B0803050302020204" pitchFamily="34" charset="0"/>
                <a:ea typeface="微软雅黑" panose="020B0503020204020204" pitchFamily="34" charset="-122"/>
                <a:cs typeface="+mn-cs"/>
              </a:rPr>
              <a:t>tâm</a:t>
            </a:r>
            <a:r>
              <a:rPr lang="en-US" altLang="zh-CN" sz="4000" b="1" dirty="0">
                <a:solidFill>
                  <a:srgbClr val="FF0000"/>
                </a:solidFill>
                <a:latin typeface="HP-211" panose="020B0803050302020204" pitchFamily="34" charset="0"/>
                <a:ea typeface="微软雅黑" panose="020B0503020204020204" pitchFamily="34" charset="-122"/>
                <a:cs typeface="+mn-cs"/>
              </a:rPr>
              <a:t>, </a:t>
            </a:r>
            <a:r>
              <a:rPr lang="en-US" altLang="zh-CN" sz="4000" b="1" dirty="0" err="1">
                <a:solidFill>
                  <a:srgbClr val="FF0000"/>
                </a:solidFill>
                <a:latin typeface="HP-211" panose="020B0803050302020204" pitchFamily="34" charset="0"/>
                <a:ea typeface="微软雅黑" panose="020B0503020204020204" pitchFamily="34" charset="-122"/>
                <a:cs typeface="+mn-cs"/>
              </a:rPr>
              <a:t>chăm</a:t>
            </a:r>
            <a:r>
              <a:rPr lang="en-US" altLang="zh-CN" sz="4000" b="1" dirty="0">
                <a:solidFill>
                  <a:srgbClr val="FF0000"/>
                </a:solidFill>
                <a:latin typeface="HP-211" panose="020B0803050302020204" pitchFamily="34" charset="0"/>
                <a:ea typeface="微软雅黑" panose="020B0503020204020204" pitchFamily="34" charset="-122"/>
                <a:cs typeface="+mn-cs"/>
              </a:rPr>
              <a:t> </a:t>
            </a:r>
            <a:r>
              <a:rPr lang="en-US" altLang="zh-CN" sz="4000" b="1" dirty="0" err="1">
                <a:solidFill>
                  <a:srgbClr val="FF0000"/>
                </a:solidFill>
                <a:latin typeface="HP-211" panose="020B0803050302020204" pitchFamily="34" charset="0"/>
                <a:ea typeface="微软雅黑" panose="020B0503020204020204" pitchFamily="34" charset="-122"/>
                <a:cs typeface="+mn-cs"/>
              </a:rPr>
              <a:t>sóc</a:t>
            </a:r>
            <a:r>
              <a:rPr lang="en-US" altLang="zh-CN" sz="4000" b="1" dirty="0">
                <a:solidFill>
                  <a:srgbClr val="FF0000"/>
                </a:solidFill>
                <a:latin typeface="HP-211" panose="020B0803050302020204" pitchFamily="34" charset="0"/>
                <a:ea typeface="微软雅黑" panose="020B0503020204020204" pitchFamily="34" charset="-122"/>
                <a:cs typeface="+mn-cs"/>
              </a:rPr>
              <a:t>, </a:t>
            </a:r>
            <a:r>
              <a:rPr lang="en-US" altLang="zh-CN" sz="4000" b="1" dirty="0" err="1">
                <a:solidFill>
                  <a:srgbClr val="FF0000"/>
                </a:solidFill>
                <a:latin typeface="HP-211" panose="020B0803050302020204" pitchFamily="34" charset="0"/>
                <a:ea typeface="微软雅黑" panose="020B0503020204020204" pitchFamily="34" charset="-122"/>
                <a:cs typeface="+mn-cs"/>
              </a:rPr>
              <a:t>yêu</a:t>
            </a:r>
            <a:r>
              <a:rPr lang="en-US" altLang="zh-CN" sz="4000" b="1" dirty="0">
                <a:solidFill>
                  <a:srgbClr val="FF0000"/>
                </a:solidFill>
                <a:latin typeface="HP-211" panose="020B0803050302020204" pitchFamily="34" charset="0"/>
                <a:ea typeface="微软雅黑" panose="020B0503020204020204" pitchFamily="34" charset="-122"/>
                <a:cs typeface="+mn-cs"/>
              </a:rPr>
              <a:t> </a:t>
            </a:r>
            <a:r>
              <a:rPr lang="en-US" altLang="zh-CN" sz="4000" b="1" dirty="0" err="1">
                <a:solidFill>
                  <a:srgbClr val="FF0000"/>
                </a:solidFill>
                <a:latin typeface="HP-211" panose="020B0803050302020204" pitchFamily="34" charset="0"/>
                <a:ea typeface="微软雅黑" panose="020B0503020204020204" pitchFamily="34" charset="-122"/>
                <a:cs typeface="+mn-cs"/>
              </a:rPr>
              <a:t>thương</a:t>
            </a:r>
            <a:r>
              <a:rPr lang="en-US" altLang="zh-CN" sz="4000" b="1" dirty="0">
                <a:solidFill>
                  <a:srgbClr val="FF0000"/>
                </a:solidFill>
                <a:latin typeface="HP-211" panose="020B0803050302020204" pitchFamily="34" charset="0"/>
                <a:ea typeface="微软雅黑" panose="020B0503020204020204" pitchFamily="34" charset="-122"/>
                <a:cs typeface="+mn-cs"/>
              </a:rPr>
              <a:t> </a:t>
            </a:r>
            <a:r>
              <a:rPr lang="en-US" altLang="zh-CN" sz="4000" b="1" dirty="0" err="1">
                <a:solidFill>
                  <a:srgbClr val="FF0000"/>
                </a:solidFill>
                <a:latin typeface="HP-211" panose="020B0803050302020204" pitchFamily="34" charset="0"/>
                <a:ea typeface="微软雅黑" panose="020B0503020204020204" pitchFamily="34" charset="-122"/>
                <a:cs typeface="+mn-cs"/>
              </a:rPr>
              <a:t>nhau</a:t>
            </a:r>
            <a:r>
              <a:rPr lang="en-US" altLang="zh-CN" sz="4000" b="1" dirty="0">
                <a:solidFill>
                  <a:srgbClr val="FF0000"/>
                </a:solidFill>
                <a:latin typeface="HP-211" panose="020B0803050302020204" pitchFamily="34" charset="0"/>
                <a:ea typeface="微软雅黑" panose="020B0503020204020204" pitchFamily="34" charset="-122"/>
                <a:cs typeface="+mn-cs"/>
              </a:rPr>
              <a:t> </a:t>
            </a:r>
            <a:r>
              <a:rPr lang="en-US" altLang="zh-CN" sz="4000" b="1" dirty="0" err="1">
                <a:solidFill>
                  <a:srgbClr val="FF0000"/>
                </a:solidFill>
                <a:latin typeface="HP-211" panose="020B0803050302020204" pitchFamily="34" charset="0"/>
                <a:ea typeface="微软雅黑" panose="020B0503020204020204" pitchFamily="34" charset="-122"/>
                <a:cs typeface="+mn-cs"/>
              </a:rPr>
              <a:t>giữa</a:t>
            </a:r>
            <a:r>
              <a:rPr lang="en-US" altLang="zh-CN" sz="4000" b="1" dirty="0">
                <a:solidFill>
                  <a:srgbClr val="FF0000"/>
                </a:solidFill>
                <a:latin typeface="HP-211" panose="020B0803050302020204" pitchFamily="34" charset="0"/>
                <a:ea typeface="微软雅黑" panose="020B0503020204020204" pitchFamily="34" charset="-122"/>
                <a:cs typeface="+mn-cs"/>
              </a:rPr>
              <a:t> </a:t>
            </a:r>
            <a:r>
              <a:rPr lang="en-US" altLang="zh-CN" sz="4000" b="1" dirty="0" err="1">
                <a:solidFill>
                  <a:srgbClr val="FF0000"/>
                </a:solidFill>
                <a:latin typeface="HP-211" panose="020B0803050302020204" pitchFamily="34" charset="0"/>
                <a:ea typeface="微软雅黑" panose="020B0503020204020204" pitchFamily="34" charset="-122"/>
                <a:cs typeface="+mn-cs"/>
              </a:rPr>
              <a:t>các</a:t>
            </a:r>
            <a:r>
              <a:rPr lang="en-US" altLang="zh-CN" sz="4000" b="1" dirty="0">
                <a:solidFill>
                  <a:srgbClr val="FF0000"/>
                </a:solidFill>
                <a:latin typeface="HP-211" panose="020B0803050302020204" pitchFamily="34" charset="0"/>
                <a:ea typeface="微软雅黑" panose="020B0503020204020204" pitchFamily="34" charset="-122"/>
                <a:cs typeface="+mn-cs"/>
              </a:rPr>
              <a:t> </a:t>
            </a:r>
            <a:r>
              <a:rPr lang="en-US" altLang="zh-CN" sz="4000" b="1" dirty="0" err="1">
                <a:solidFill>
                  <a:srgbClr val="FF0000"/>
                </a:solidFill>
                <a:latin typeface="HP-211" panose="020B0803050302020204" pitchFamily="34" charset="0"/>
                <a:ea typeface="微软雅黑" panose="020B0503020204020204" pitchFamily="34" charset="-122"/>
                <a:cs typeface="+mn-cs"/>
              </a:rPr>
              <a:t>thành</a:t>
            </a:r>
            <a:r>
              <a:rPr lang="en-US" altLang="zh-CN" sz="4000" b="1" dirty="0">
                <a:solidFill>
                  <a:srgbClr val="FF0000"/>
                </a:solidFill>
                <a:latin typeface="HP-211" panose="020B0803050302020204" pitchFamily="34" charset="0"/>
                <a:ea typeface="微软雅黑" panose="020B0503020204020204" pitchFamily="34" charset="-122"/>
                <a:cs typeface="+mn-cs"/>
              </a:rPr>
              <a:t> </a:t>
            </a:r>
            <a:r>
              <a:rPr lang="en-US" altLang="zh-CN" sz="4000" b="1" dirty="0" err="1">
                <a:solidFill>
                  <a:srgbClr val="FF0000"/>
                </a:solidFill>
                <a:latin typeface="HP-211" panose="020B0803050302020204" pitchFamily="34" charset="0"/>
                <a:ea typeface="微软雅黑" panose="020B0503020204020204" pitchFamily="34" charset="-122"/>
                <a:cs typeface="+mn-cs"/>
              </a:rPr>
              <a:t>viên</a:t>
            </a:r>
            <a:r>
              <a:rPr lang="en-US" altLang="zh-CN" sz="4000" b="1" dirty="0">
                <a:solidFill>
                  <a:srgbClr val="FF0000"/>
                </a:solidFill>
                <a:latin typeface="HP-211" panose="020B0803050302020204" pitchFamily="34" charset="0"/>
                <a:ea typeface="微软雅黑" panose="020B0503020204020204" pitchFamily="34" charset="-122"/>
                <a:cs typeface="+mn-cs"/>
              </a:rPr>
              <a:t> </a:t>
            </a:r>
            <a:r>
              <a:rPr lang="en-US" altLang="zh-CN" sz="4000" b="1" dirty="0" err="1">
                <a:solidFill>
                  <a:srgbClr val="FF0000"/>
                </a:solidFill>
                <a:latin typeface="HP-211" panose="020B0803050302020204" pitchFamily="34" charset="0"/>
                <a:ea typeface="微软雅黑" panose="020B0503020204020204" pitchFamily="34" charset="-122"/>
                <a:cs typeface="+mn-cs"/>
              </a:rPr>
              <a:t>trong</a:t>
            </a:r>
            <a:r>
              <a:rPr lang="en-US" altLang="zh-CN" sz="4000" b="1" dirty="0">
                <a:solidFill>
                  <a:srgbClr val="FF0000"/>
                </a:solidFill>
                <a:latin typeface="HP-211" panose="020B0803050302020204" pitchFamily="34" charset="0"/>
                <a:ea typeface="微软雅黑" panose="020B0503020204020204" pitchFamily="34" charset="-122"/>
                <a:cs typeface="+mn-cs"/>
              </a:rPr>
              <a:t> </a:t>
            </a:r>
            <a:r>
              <a:rPr lang="en-US" altLang="zh-CN" sz="4000" b="1" dirty="0" err="1">
                <a:solidFill>
                  <a:srgbClr val="FF0000"/>
                </a:solidFill>
                <a:latin typeface="HP-211" panose="020B0803050302020204" pitchFamily="34" charset="0"/>
                <a:ea typeface="微软雅黑" panose="020B0503020204020204" pitchFamily="34" charset="-122"/>
                <a:cs typeface="+mn-cs"/>
              </a:rPr>
              <a:t>gia</a:t>
            </a:r>
            <a:r>
              <a:rPr lang="en-US" altLang="zh-CN" sz="4000" b="1" dirty="0">
                <a:solidFill>
                  <a:srgbClr val="FF0000"/>
                </a:solidFill>
                <a:latin typeface="HP-211" panose="020B0803050302020204" pitchFamily="34" charset="0"/>
                <a:ea typeface="微软雅黑" panose="020B0503020204020204" pitchFamily="34" charset="-122"/>
                <a:cs typeface="+mn-cs"/>
              </a:rPr>
              <a:t> </a:t>
            </a:r>
            <a:r>
              <a:rPr lang="en-US" altLang="zh-CN" sz="4000" b="1" dirty="0" err="1">
                <a:solidFill>
                  <a:srgbClr val="FF0000"/>
                </a:solidFill>
                <a:latin typeface="HP-211" panose="020B0803050302020204" pitchFamily="34" charset="0"/>
                <a:ea typeface="微软雅黑" panose="020B0503020204020204" pitchFamily="34" charset="-122"/>
                <a:cs typeface="+mn-cs"/>
              </a:rPr>
              <a:t>đình</a:t>
            </a:r>
            <a:r>
              <a:rPr lang="en-US" altLang="zh-CN" sz="4000" b="1" dirty="0">
                <a:solidFill>
                  <a:srgbClr val="FF0000"/>
                </a:solidFill>
                <a:latin typeface="HP-211" panose="020B0803050302020204" pitchFamily="34" charset="0"/>
                <a:ea typeface="微软雅黑" panose="020B0503020204020204" pitchFamily="34" charset="-122"/>
                <a:cs typeface="+mn-cs"/>
              </a:rPr>
              <a:t>.</a:t>
            </a:r>
            <a:endParaRPr lang="zh-CN" altLang="en-US" sz="4000" b="1" dirty="0">
              <a:solidFill>
                <a:srgbClr val="FF0000"/>
              </a:solidFill>
              <a:latin typeface="HP-211" panose="020B0803050302020204" pitchFamily="34" charset="0"/>
              <a:ea typeface="微软雅黑" panose="020B0503020204020204" pitchFamily="34" charset="-122"/>
              <a:cs typeface="+mn-cs"/>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8610" name="Picture 5" descr="C:\Users\Welcome\Downloads\e7e70d0c4c22bb7ce233.jpg">
            <a:extLst>
              <a:ext uri="{FF2B5EF4-FFF2-40B4-BE49-F238E27FC236}">
                <a16:creationId xmlns:a16="http://schemas.microsoft.com/office/drawing/2014/main" id="{F920956D-EFE1-4819-8091-76FDA4FEB3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6988"/>
            <a:ext cx="63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a:extLst>
              <a:ext uri="{FF2B5EF4-FFF2-40B4-BE49-F238E27FC236}">
                <a16:creationId xmlns:a16="http://schemas.microsoft.com/office/drawing/2014/main" id="{E42F506A-503F-486A-BD98-F9BEF478B871}"/>
              </a:ext>
            </a:extLst>
          </p:cNvPr>
          <p:cNvSpPr txBox="1">
            <a:spLocks noChangeArrowheads="1"/>
          </p:cNvSpPr>
          <p:nvPr/>
        </p:nvSpPr>
        <p:spPr bwMode="auto">
          <a:xfrm>
            <a:off x="1042988" y="411163"/>
            <a:ext cx="8015287" cy="1754187"/>
          </a:xfrm>
          <a:prstGeom prst="rect">
            <a:avLst/>
          </a:prstGeom>
          <a:noFill/>
          <a:ln>
            <a:noFill/>
          </a:ln>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en-US" altLang="zh-CN" sz="3600" b="1" dirty="0">
                <a:solidFill>
                  <a:srgbClr val="7030A0"/>
                </a:solidFill>
                <a:latin typeface="+mj-lt"/>
              </a:rPr>
              <a:t>1. </a:t>
            </a:r>
            <a:r>
              <a:rPr lang="en-US" altLang="zh-CN" sz="3600" b="1" dirty="0" err="1">
                <a:solidFill>
                  <a:srgbClr val="7030A0"/>
                </a:solidFill>
                <a:latin typeface="+mj-lt"/>
              </a:rPr>
              <a:t>Hãy</a:t>
            </a:r>
            <a:r>
              <a:rPr lang="en-US" altLang="zh-CN" sz="3600" b="1" dirty="0">
                <a:solidFill>
                  <a:srgbClr val="7030A0"/>
                </a:solidFill>
                <a:latin typeface="+mj-lt"/>
              </a:rPr>
              <a:t> </a:t>
            </a:r>
            <a:r>
              <a:rPr lang="en-US" altLang="zh-CN" sz="3600" b="1" dirty="0" err="1">
                <a:solidFill>
                  <a:srgbClr val="7030A0"/>
                </a:solidFill>
                <a:latin typeface="+mj-lt"/>
              </a:rPr>
              <a:t>kể</a:t>
            </a:r>
            <a:r>
              <a:rPr lang="en-US" altLang="zh-CN" sz="3600" b="1" dirty="0">
                <a:solidFill>
                  <a:srgbClr val="7030A0"/>
                </a:solidFill>
                <a:latin typeface="+mj-lt"/>
              </a:rPr>
              <a:t> </a:t>
            </a:r>
            <a:r>
              <a:rPr lang="en-US" altLang="zh-CN" sz="3600" b="1" dirty="0" err="1">
                <a:solidFill>
                  <a:srgbClr val="7030A0"/>
                </a:solidFill>
                <a:latin typeface="+mj-lt"/>
              </a:rPr>
              <a:t>một</a:t>
            </a:r>
            <a:r>
              <a:rPr lang="en-US" altLang="zh-CN" sz="3600" b="1" dirty="0">
                <a:solidFill>
                  <a:srgbClr val="7030A0"/>
                </a:solidFill>
                <a:latin typeface="+mj-lt"/>
              </a:rPr>
              <a:t> </a:t>
            </a:r>
            <a:r>
              <a:rPr lang="en-US" altLang="zh-CN" sz="3600" b="1" dirty="0" err="1">
                <a:solidFill>
                  <a:srgbClr val="7030A0"/>
                </a:solidFill>
                <a:latin typeface="+mj-lt"/>
              </a:rPr>
              <a:t>số</a:t>
            </a:r>
            <a:r>
              <a:rPr lang="en-US" altLang="zh-CN" sz="3600" b="1" dirty="0">
                <a:solidFill>
                  <a:srgbClr val="7030A0"/>
                </a:solidFill>
                <a:latin typeface="+mj-lt"/>
              </a:rPr>
              <a:t> </a:t>
            </a:r>
            <a:r>
              <a:rPr lang="en-US" altLang="zh-CN" sz="3600" b="1" dirty="0" err="1">
                <a:solidFill>
                  <a:srgbClr val="7030A0"/>
                </a:solidFill>
                <a:latin typeface="+mj-lt"/>
              </a:rPr>
              <a:t>việc</a:t>
            </a:r>
            <a:r>
              <a:rPr lang="en-US" altLang="zh-CN" sz="3600" b="1" dirty="0">
                <a:solidFill>
                  <a:srgbClr val="7030A0"/>
                </a:solidFill>
                <a:latin typeface="+mj-lt"/>
              </a:rPr>
              <a:t> </a:t>
            </a:r>
            <a:r>
              <a:rPr lang="en-US" altLang="zh-CN" sz="3600" b="1" dirty="0" err="1">
                <a:solidFill>
                  <a:srgbClr val="7030A0"/>
                </a:solidFill>
                <a:latin typeface="+mj-lt"/>
              </a:rPr>
              <a:t>làm</a:t>
            </a:r>
            <a:r>
              <a:rPr lang="en-US" altLang="zh-CN" sz="3600" b="1" dirty="0">
                <a:solidFill>
                  <a:srgbClr val="7030A0"/>
                </a:solidFill>
                <a:latin typeface="+mj-lt"/>
              </a:rPr>
              <a:t> </a:t>
            </a:r>
            <a:r>
              <a:rPr lang="en-US" altLang="zh-CN" sz="3600" b="1" dirty="0" err="1">
                <a:solidFill>
                  <a:srgbClr val="7030A0"/>
                </a:solidFill>
                <a:latin typeface="+mj-lt"/>
              </a:rPr>
              <a:t>thể</a:t>
            </a:r>
            <a:r>
              <a:rPr lang="en-US" altLang="zh-CN" sz="3600" b="1" dirty="0">
                <a:solidFill>
                  <a:srgbClr val="7030A0"/>
                </a:solidFill>
                <a:latin typeface="+mj-lt"/>
              </a:rPr>
              <a:t> </a:t>
            </a:r>
            <a:r>
              <a:rPr lang="en-US" altLang="zh-CN" sz="3600" b="1" dirty="0" err="1">
                <a:solidFill>
                  <a:srgbClr val="7030A0"/>
                </a:solidFill>
                <a:latin typeface="+mj-lt"/>
              </a:rPr>
              <a:t>hiện</a:t>
            </a:r>
            <a:r>
              <a:rPr lang="en-US" altLang="zh-CN" sz="3600" b="1" dirty="0">
                <a:solidFill>
                  <a:srgbClr val="7030A0"/>
                </a:solidFill>
                <a:latin typeface="+mj-lt"/>
              </a:rPr>
              <a:t> </a:t>
            </a:r>
            <a:r>
              <a:rPr lang="en-US" altLang="zh-CN" sz="3600" b="1" dirty="0" err="1">
                <a:solidFill>
                  <a:srgbClr val="7030A0"/>
                </a:solidFill>
                <a:latin typeface="+mj-lt"/>
              </a:rPr>
              <a:t>sự</a:t>
            </a:r>
            <a:r>
              <a:rPr lang="en-US" altLang="zh-CN" sz="3600" b="1" dirty="0">
                <a:solidFill>
                  <a:srgbClr val="7030A0"/>
                </a:solidFill>
                <a:latin typeface="+mj-lt"/>
              </a:rPr>
              <a:t> chia </a:t>
            </a:r>
            <a:r>
              <a:rPr lang="en-US" altLang="zh-CN" sz="3600" b="1" dirty="0" err="1">
                <a:solidFill>
                  <a:srgbClr val="7030A0"/>
                </a:solidFill>
                <a:latin typeface="+mj-lt"/>
              </a:rPr>
              <a:t>sẻ</a:t>
            </a:r>
            <a:r>
              <a:rPr lang="en-US" altLang="zh-CN" sz="3600" b="1" dirty="0">
                <a:solidFill>
                  <a:srgbClr val="7030A0"/>
                </a:solidFill>
                <a:latin typeface="+mj-lt"/>
              </a:rPr>
              <a:t>, </a:t>
            </a:r>
            <a:r>
              <a:rPr lang="en-US" altLang="zh-CN" sz="3600" b="1" dirty="0" err="1">
                <a:solidFill>
                  <a:srgbClr val="7030A0"/>
                </a:solidFill>
                <a:latin typeface="+mj-lt"/>
              </a:rPr>
              <a:t>quan</a:t>
            </a:r>
            <a:r>
              <a:rPr lang="en-US" altLang="zh-CN" sz="3600" b="1" dirty="0">
                <a:solidFill>
                  <a:srgbClr val="7030A0"/>
                </a:solidFill>
                <a:latin typeface="+mj-lt"/>
              </a:rPr>
              <a:t> </a:t>
            </a:r>
            <a:r>
              <a:rPr lang="en-US" altLang="zh-CN" sz="3600" b="1" dirty="0" err="1">
                <a:solidFill>
                  <a:srgbClr val="7030A0"/>
                </a:solidFill>
                <a:latin typeface="+mj-lt"/>
              </a:rPr>
              <a:t>tâm</a:t>
            </a:r>
            <a:r>
              <a:rPr lang="en-US" altLang="zh-CN" sz="3600" b="1" dirty="0">
                <a:solidFill>
                  <a:srgbClr val="7030A0"/>
                </a:solidFill>
                <a:latin typeface="+mj-lt"/>
              </a:rPr>
              <a:t>, </a:t>
            </a:r>
            <a:r>
              <a:rPr lang="en-US" altLang="zh-CN" sz="3600" b="1" dirty="0" err="1">
                <a:solidFill>
                  <a:srgbClr val="7030A0"/>
                </a:solidFill>
                <a:latin typeface="+mj-lt"/>
              </a:rPr>
              <a:t>chăm</a:t>
            </a:r>
            <a:r>
              <a:rPr lang="en-US" altLang="zh-CN" sz="3600" b="1" dirty="0">
                <a:solidFill>
                  <a:srgbClr val="7030A0"/>
                </a:solidFill>
                <a:latin typeface="+mj-lt"/>
              </a:rPr>
              <a:t> </a:t>
            </a:r>
            <a:r>
              <a:rPr lang="en-US" altLang="zh-CN" sz="3600" b="1" dirty="0" err="1">
                <a:solidFill>
                  <a:srgbClr val="7030A0"/>
                </a:solidFill>
                <a:latin typeface="+mj-lt"/>
              </a:rPr>
              <a:t>sóc</a:t>
            </a:r>
            <a:r>
              <a:rPr lang="en-US" altLang="zh-CN" sz="3600" b="1" dirty="0">
                <a:solidFill>
                  <a:srgbClr val="7030A0"/>
                </a:solidFill>
                <a:latin typeface="+mj-lt"/>
              </a:rPr>
              <a:t>, </a:t>
            </a:r>
            <a:r>
              <a:rPr lang="en-US" altLang="zh-CN" sz="3600" b="1" dirty="0" err="1">
                <a:solidFill>
                  <a:srgbClr val="7030A0"/>
                </a:solidFill>
                <a:latin typeface="+mj-lt"/>
              </a:rPr>
              <a:t>yêu</a:t>
            </a:r>
            <a:r>
              <a:rPr lang="en-US" altLang="zh-CN" sz="3600" b="1" dirty="0">
                <a:solidFill>
                  <a:srgbClr val="7030A0"/>
                </a:solidFill>
                <a:latin typeface="+mj-lt"/>
              </a:rPr>
              <a:t> </a:t>
            </a:r>
            <a:r>
              <a:rPr lang="en-US" altLang="zh-CN" sz="3600" b="1" dirty="0" err="1">
                <a:solidFill>
                  <a:srgbClr val="7030A0"/>
                </a:solidFill>
                <a:latin typeface="+mj-lt"/>
              </a:rPr>
              <a:t>thương</a:t>
            </a:r>
            <a:r>
              <a:rPr lang="en-US" altLang="zh-CN" sz="3600" b="1" dirty="0">
                <a:solidFill>
                  <a:srgbClr val="7030A0"/>
                </a:solidFill>
                <a:latin typeface="+mj-lt"/>
              </a:rPr>
              <a:t> </a:t>
            </a:r>
            <a:r>
              <a:rPr lang="en-US" altLang="zh-CN" sz="3600" b="1" dirty="0" err="1">
                <a:solidFill>
                  <a:srgbClr val="7030A0"/>
                </a:solidFill>
                <a:latin typeface="+mj-lt"/>
              </a:rPr>
              <a:t>nhau</a:t>
            </a:r>
            <a:r>
              <a:rPr lang="en-US" altLang="zh-CN" sz="3600" b="1" dirty="0">
                <a:solidFill>
                  <a:srgbClr val="7030A0"/>
                </a:solidFill>
                <a:latin typeface="+mj-lt"/>
              </a:rPr>
              <a:t> </a:t>
            </a:r>
            <a:r>
              <a:rPr lang="en-US" altLang="zh-CN" sz="3600" b="1" dirty="0" err="1">
                <a:solidFill>
                  <a:srgbClr val="7030A0"/>
                </a:solidFill>
                <a:latin typeface="+mj-lt"/>
              </a:rPr>
              <a:t>giữa</a:t>
            </a:r>
            <a:r>
              <a:rPr lang="en-US" altLang="zh-CN" sz="3600" b="1" dirty="0">
                <a:solidFill>
                  <a:srgbClr val="7030A0"/>
                </a:solidFill>
                <a:latin typeface="+mj-lt"/>
              </a:rPr>
              <a:t> </a:t>
            </a:r>
            <a:r>
              <a:rPr lang="en-US" altLang="zh-CN" sz="3600" b="1" dirty="0" err="1">
                <a:solidFill>
                  <a:srgbClr val="7030A0"/>
                </a:solidFill>
                <a:latin typeface="+mj-lt"/>
              </a:rPr>
              <a:t>các</a:t>
            </a:r>
            <a:r>
              <a:rPr lang="en-US" altLang="zh-CN" sz="3600" b="1" dirty="0">
                <a:solidFill>
                  <a:srgbClr val="7030A0"/>
                </a:solidFill>
                <a:latin typeface="+mj-lt"/>
              </a:rPr>
              <a:t> </a:t>
            </a:r>
            <a:r>
              <a:rPr lang="en-US" altLang="zh-CN" sz="3600" b="1" dirty="0" err="1">
                <a:solidFill>
                  <a:srgbClr val="7030A0"/>
                </a:solidFill>
                <a:latin typeface="+mj-lt"/>
              </a:rPr>
              <a:t>thế</a:t>
            </a:r>
            <a:r>
              <a:rPr lang="en-US" altLang="zh-CN" sz="3600" b="1" dirty="0">
                <a:solidFill>
                  <a:srgbClr val="7030A0"/>
                </a:solidFill>
                <a:latin typeface="+mj-lt"/>
              </a:rPr>
              <a:t> </a:t>
            </a:r>
            <a:r>
              <a:rPr lang="en-US" altLang="zh-CN" sz="3600" b="1" dirty="0" err="1">
                <a:solidFill>
                  <a:srgbClr val="7030A0"/>
                </a:solidFill>
                <a:latin typeface="+mj-lt"/>
              </a:rPr>
              <a:t>hệ</a:t>
            </a:r>
            <a:r>
              <a:rPr lang="en-US" altLang="zh-CN" sz="3600" b="1" dirty="0">
                <a:solidFill>
                  <a:srgbClr val="7030A0"/>
                </a:solidFill>
                <a:latin typeface="+mj-lt"/>
              </a:rPr>
              <a:t> </a:t>
            </a:r>
            <a:r>
              <a:rPr lang="en-US" altLang="zh-CN" sz="3600" b="1" dirty="0" err="1">
                <a:solidFill>
                  <a:srgbClr val="7030A0"/>
                </a:solidFill>
                <a:latin typeface="+mj-lt"/>
              </a:rPr>
              <a:t>trong</a:t>
            </a:r>
            <a:r>
              <a:rPr lang="en-US" altLang="zh-CN" sz="3600" b="1" dirty="0">
                <a:solidFill>
                  <a:srgbClr val="7030A0"/>
                </a:solidFill>
                <a:latin typeface="+mj-lt"/>
              </a:rPr>
              <a:t> </a:t>
            </a:r>
            <a:r>
              <a:rPr lang="en-US" altLang="zh-CN" sz="3600" b="1" dirty="0" err="1">
                <a:solidFill>
                  <a:srgbClr val="7030A0"/>
                </a:solidFill>
                <a:latin typeface="+mj-lt"/>
              </a:rPr>
              <a:t>gia</a:t>
            </a:r>
            <a:r>
              <a:rPr lang="en-US" altLang="zh-CN" sz="3600" b="1" dirty="0">
                <a:solidFill>
                  <a:srgbClr val="7030A0"/>
                </a:solidFill>
                <a:latin typeface="+mj-lt"/>
              </a:rPr>
              <a:t> </a:t>
            </a:r>
            <a:r>
              <a:rPr lang="en-US" altLang="zh-CN" sz="3600" b="1" dirty="0" err="1">
                <a:solidFill>
                  <a:srgbClr val="7030A0"/>
                </a:solidFill>
                <a:latin typeface="+mj-lt"/>
              </a:rPr>
              <a:t>đình</a:t>
            </a:r>
            <a:r>
              <a:rPr lang="en-US" altLang="zh-CN" sz="3600" b="1" dirty="0">
                <a:solidFill>
                  <a:srgbClr val="7030A0"/>
                </a:solidFill>
                <a:latin typeface="+mj-lt"/>
              </a:rPr>
              <a:t> </a:t>
            </a:r>
            <a:r>
              <a:rPr lang="en-US" altLang="zh-CN" sz="3600" b="1" dirty="0" err="1">
                <a:solidFill>
                  <a:srgbClr val="7030A0"/>
                </a:solidFill>
                <a:latin typeface="+mj-lt"/>
              </a:rPr>
              <a:t>em</a:t>
            </a:r>
            <a:r>
              <a:rPr lang="en-US" altLang="zh-CN" sz="3600" b="1" dirty="0">
                <a:solidFill>
                  <a:srgbClr val="7030A0"/>
                </a:solidFill>
                <a:latin typeface="+mj-lt"/>
              </a:rPr>
              <a:t>.</a:t>
            </a:r>
          </a:p>
        </p:txBody>
      </p:sp>
      <p:sp>
        <p:nvSpPr>
          <p:cNvPr id="6" name="TextBox 7">
            <a:extLst>
              <a:ext uri="{FF2B5EF4-FFF2-40B4-BE49-F238E27FC236}">
                <a16:creationId xmlns:a16="http://schemas.microsoft.com/office/drawing/2014/main" id="{DD4D0AFA-6A1C-46EB-9B03-DEDCD5099E4C}"/>
              </a:ext>
            </a:extLst>
          </p:cNvPr>
          <p:cNvSpPr txBox="1">
            <a:spLocks noChangeArrowheads="1"/>
          </p:cNvSpPr>
          <p:nvPr/>
        </p:nvSpPr>
        <p:spPr bwMode="auto">
          <a:xfrm>
            <a:off x="1066800" y="2112963"/>
            <a:ext cx="8013700" cy="1754187"/>
          </a:xfrm>
          <a:prstGeom prst="rect">
            <a:avLst/>
          </a:prstGeom>
          <a:noFill/>
          <a:ln>
            <a:noFill/>
          </a:ln>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en-US" altLang="zh-CN" sz="3600" b="1" dirty="0">
                <a:solidFill>
                  <a:srgbClr val="00B0F0"/>
                </a:solidFill>
                <a:latin typeface="+mj-lt"/>
              </a:rPr>
              <a:t>2. Theo </a:t>
            </a:r>
            <a:r>
              <a:rPr lang="en-US" altLang="zh-CN" sz="3600" b="1" dirty="0" err="1">
                <a:solidFill>
                  <a:srgbClr val="00B0F0"/>
                </a:solidFill>
                <a:latin typeface="+mj-lt"/>
              </a:rPr>
              <a:t>em</a:t>
            </a:r>
            <a:r>
              <a:rPr lang="en-US" altLang="zh-CN" sz="3600" b="1" dirty="0">
                <a:solidFill>
                  <a:srgbClr val="00B0F0"/>
                </a:solidFill>
                <a:latin typeface="+mj-lt"/>
              </a:rPr>
              <a:t>, </a:t>
            </a:r>
            <a:r>
              <a:rPr lang="en-US" altLang="zh-CN" sz="3600" b="1" dirty="0" err="1">
                <a:solidFill>
                  <a:srgbClr val="00B0F0"/>
                </a:solidFill>
                <a:latin typeface="+mj-lt"/>
              </a:rPr>
              <a:t>vì</a:t>
            </a:r>
            <a:r>
              <a:rPr lang="en-US" altLang="zh-CN" sz="3600" b="1" dirty="0">
                <a:solidFill>
                  <a:srgbClr val="00B0F0"/>
                </a:solidFill>
                <a:latin typeface="+mj-lt"/>
              </a:rPr>
              <a:t> </a:t>
            </a:r>
            <a:r>
              <a:rPr lang="en-US" altLang="zh-CN" sz="3600" b="1" dirty="0" err="1">
                <a:solidFill>
                  <a:srgbClr val="00B0F0"/>
                </a:solidFill>
                <a:latin typeface="+mj-lt"/>
              </a:rPr>
              <a:t>sao</a:t>
            </a:r>
            <a:r>
              <a:rPr lang="en-US" altLang="zh-CN" sz="3600" b="1" dirty="0">
                <a:solidFill>
                  <a:srgbClr val="00B0F0"/>
                </a:solidFill>
                <a:latin typeface="+mj-lt"/>
              </a:rPr>
              <a:t> </a:t>
            </a:r>
            <a:r>
              <a:rPr lang="en-US" altLang="zh-CN" sz="3600" b="1" dirty="0" err="1">
                <a:solidFill>
                  <a:srgbClr val="00B0F0"/>
                </a:solidFill>
                <a:latin typeface="+mj-lt"/>
              </a:rPr>
              <a:t>mọi</a:t>
            </a:r>
            <a:r>
              <a:rPr lang="en-US" altLang="zh-CN" sz="3600" b="1" dirty="0">
                <a:solidFill>
                  <a:srgbClr val="00B0F0"/>
                </a:solidFill>
                <a:latin typeface="+mj-lt"/>
              </a:rPr>
              <a:t> </a:t>
            </a:r>
            <a:r>
              <a:rPr lang="en-US" altLang="zh-CN" sz="3600" b="1" dirty="0" err="1">
                <a:solidFill>
                  <a:srgbClr val="00B0F0"/>
                </a:solidFill>
                <a:latin typeface="+mj-lt"/>
              </a:rPr>
              <a:t>người</a:t>
            </a:r>
            <a:r>
              <a:rPr lang="en-US" altLang="zh-CN" sz="3600" b="1" dirty="0">
                <a:solidFill>
                  <a:srgbClr val="00B0F0"/>
                </a:solidFill>
                <a:latin typeface="+mj-lt"/>
              </a:rPr>
              <a:t> </a:t>
            </a:r>
            <a:r>
              <a:rPr lang="en-US" altLang="zh-CN" sz="3600" b="1" dirty="0" err="1">
                <a:solidFill>
                  <a:srgbClr val="00B0F0"/>
                </a:solidFill>
                <a:latin typeface="+mj-lt"/>
              </a:rPr>
              <a:t>trong</a:t>
            </a:r>
            <a:r>
              <a:rPr lang="en-US" altLang="zh-CN" sz="3600" b="1" dirty="0">
                <a:solidFill>
                  <a:srgbClr val="00B0F0"/>
                </a:solidFill>
                <a:latin typeface="+mj-lt"/>
              </a:rPr>
              <a:t> </a:t>
            </a:r>
            <a:r>
              <a:rPr lang="en-US" altLang="zh-CN" sz="3600" b="1" dirty="0" err="1">
                <a:solidFill>
                  <a:srgbClr val="00B0F0"/>
                </a:solidFill>
                <a:latin typeface="+mj-lt"/>
              </a:rPr>
              <a:t>gia</a:t>
            </a:r>
            <a:r>
              <a:rPr lang="en-US" altLang="zh-CN" sz="3600" b="1" dirty="0">
                <a:solidFill>
                  <a:srgbClr val="00B0F0"/>
                </a:solidFill>
                <a:latin typeface="+mj-lt"/>
              </a:rPr>
              <a:t> </a:t>
            </a:r>
            <a:r>
              <a:rPr lang="en-US" altLang="zh-CN" sz="3600" b="1" dirty="0" err="1">
                <a:solidFill>
                  <a:srgbClr val="00B0F0"/>
                </a:solidFill>
                <a:latin typeface="+mj-lt"/>
              </a:rPr>
              <a:t>đình</a:t>
            </a:r>
            <a:r>
              <a:rPr lang="en-US" altLang="zh-CN" sz="3600" b="1" dirty="0">
                <a:solidFill>
                  <a:srgbClr val="00B0F0"/>
                </a:solidFill>
                <a:latin typeface="+mj-lt"/>
              </a:rPr>
              <a:t> </a:t>
            </a:r>
            <a:r>
              <a:rPr lang="en-US" altLang="zh-CN" sz="3600" b="1" dirty="0" err="1">
                <a:solidFill>
                  <a:srgbClr val="00B0F0"/>
                </a:solidFill>
                <a:latin typeface="+mj-lt"/>
              </a:rPr>
              <a:t>cần</a:t>
            </a:r>
            <a:r>
              <a:rPr lang="en-US" altLang="zh-CN" sz="3600" b="1" dirty="0">
                <a:solidFill>
                  <a:srgbClr val="00B0F0"/>
                </a:solidFill>
                <a:latin typeface="+mj-lt"/>
              </a:rPr>
              <a:t> chia </a:t>
            </a:r>
            <a:r>
              <a:rPr lang="en-US" altLang="zh-CN" sz="3600" b="1" dirty="0" err="1">
                <a:solidFill>
                  <a:srgbClr val="00B0F0"/>
                </a:solidFill>
                <a:latin typeface="+mj-lt"/>
              </a:rPr>
              <a:t>sẻ</a:t>
            </a:r>
            <a:r>
              <a:rPr lang="en-US" altLang="zh-CN" sz="3600" b="1" dirty="0">
                <a:solidFill>
                  <a:srgbClr val="00B0F0"/>
                </a:solidFill>
                <a:latin typeface="+mj-lt"/>
              </a:rPr>
              <a:t>, </a:t>
            </a:r>
            <a:r>
              <a:rPr lang="en-US" altLang="zh-CN" sz="3600" b="1" dirty="0" err="1">
                <a:solidFill>
                  <a:srgbClr val="00B0F0"/>
                </a:solidFill>
                <a:latin typeface="+mj-lt"/>
              </a:rPr>
              <a:t>quan</a:t>
            </a:r>
            <a:r>
              <a:rPr lang="en-US" altLang="zh-CN" sz="3600" b="1" dirty="0">
                <a:solidFill>
                  <a:srgbClr val="00B0F0"/>
                </a:solidFill>
                <a:latin typeface="+mj-lt"/>
              </a:rPr>
              <a:t> </a:t>
            </a:r>
            <a:r>
              <a:rPr lang="en-US" altLang="zh-CN" sz="3600" b="1" dirty="0" err="1">
                <a:solidFill>
                  <a:srgbClr val="00B0F0"/>
                </a:solidFill>
                <a:latin typeface="+mj-lt"/>
              </a:rPr>
              <a:t>tâm</a:t>
            </a:r>
            <a:r>
              <a:rPr lang="en-US" altLang="zh-CN" sz="3600" b="1" dirty="0">
                <a:solidFill>
                  <a:srgbClr val="00B0F0"/>
                </a:solidFill>
                <a:latin typeface="+mj-lt"/>
              </a:rPr>
              <a:t>, </a:t>
            </a:r>
            <a:r>
              <a:rPr lang="en-US" altLang="zh-CN" sz="3600" b="1" dirty="0" err="1">
                <a:solidFill>
                  <a:srgbClr val="00B0F0"/>
                </a:solidFill>
                <a:latin typeface="+mj-lt"/>
              </a:rPr>
              <a:t>chăm</a:t>
            </a:r>
            <a:r>
              <a:rPr lang="en-US" altLang="zh-CN" sz="3600" b="1" dirty="0">
                <a:solidFill>
                  <a:srgbClr val="00B0F0"/>
                </a:solidFill>
                <a:latin typeface="+mj-lt"/>
              </a:rPr>
              <a:t> </a:t>
            </a:r>
            <a:r>
              <a:rPr lang="en-US" altLang="zh-CN" sz="3600" b="1" dirty="0" err="1">
                <a:solidFill>
                  <a:srgbClr val="00B0F0"/>
                </a:solidFill>
                <a:latin typeface="+mj-lt"/>
              </a:rPr>
              <a:t>sóc</a:t>
            </a:r>
            <a:r>
              <a:rPr lang="en-US" altLang="zh-CN" sz="3600" b="1" dirty="0">
                <a:solidFill>
                  <a:srgbClr val="00B0F0"/>
                </a:solidFill>
                <a:latin typeface="+mj-lt"/>
              </a:rPr>
              <a:t>, </a:t>
            </a:r>
            <a:r>
              <a:rPr lang="en-US" altLang="zh-CN" sz="3600" b="1" dirty="0" err="1">
                <a:solidFill>
                  <a:srgbClr val="00B0F0"/>
                </a:solidFill>
                <a:latin typeface="+mj-lt"/>
              </a:rPr>
              <a:t>yêu</a:t>
            </a:r>
            <a:r>
              <a:rPr lang="en-US" altLang="zh-CN" sz="3600" b="1" dirty="0">
                <a:solidFill>
                  <a:srgbClr val="00B0F0"/>
                </a:solidFill>
                <a:latin typeface="+mj-lt"/>
              </a:rPr>
              <a:t> </a:t>
            </a:r>
            <a:r>
              <a:rPr lang="en-US" altLang="zh-CN" sz="3600" b="1" dirty="0" err="1">
                <a:solidFill>
                  <a:srgbClr val="00B0F0"/>
                </a:solidFill>
                <a:latin typeface="+mj-lt"/>
              </a:rPr>
              <a:t>thương</a:t>
            </a:r>
            <a:r>
              <a:rPr lang="en-US" altLang="zh-CN" sz="3600" b="1" dirty="0">
                <a:solidFill>
                  <a:srgbClr val="00B0F0"/>
                </a:solidFill>
                <a:latin typeface="+mj-lt"/>
              </a:rPr>
              <a:t> </a:t>
            </a:r>
            <a:r>
              <a:rPr lang="en-US" altLang="zh-CN" sz="3600" b="1" dirty="0" err="1">
                <a:solidFill>
                  <a:srgbClr val="00B0F0"/>
                </a:solidFill>
                <a:latin typeface="+mj-lt"/>
              </a:rPr>
              <a:t>nhau</a:t>
            </a:r>
            <a:endParaRPr lang="en-US" altLang="zh-CN" sz="3600" b="1" dirty="0">
              <a:solidFill>
                <a:srgbClr val="00B0F0"/>
              </a:solidFill>
              <a:latin typeface="+mj-lt"/>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a:extLst>
              <a:ext uri="{FF2B5EF4-FFF2-40B4-BE49-F238E27FC236}">
                <a16:creationId xmlns:a16="http://schemas.microsoft.com/office/drawing/2014/main" id="{48280057-AD5E-4FA5-96B5-06AE4CDD21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6">
            <a:extLst>
              <a:ext uri="{FF2B5EF4-FFF2-40B4-BE49-F238E27FC236}">
                <a16:creationId xmlns:a16="http://schemas.microsoft.com/office/drawing/2014/main" id="{81AA23C8-8C04-482C-857D-DCDDF1EB17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2938" y="463550"/>
            <a:ext cx="5148262"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10">
            <a:extLst>
              <a:ext uri="{FF2B5EF4-FFF2-40B4-BE49-F238E27FC236}">
                <a16:creationId xmlns:a16="http://schemas.microsoft.com/office/drawing/2014/main" id="{95BC6DB1-8357-4B42-A20D-6CEA744118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264025"/>
            <a:ext cx="9144000" cy="879475"/>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EA9426AD-704D-408B-A31A-B25FA82841CA}"/>
              </a:ext>
            </a:extLst>
          </p:cNvPr>
          <p:cNvSpPr txBox="1"/>
          <p:nvPr/>
        </p:nvSpPr>
        <p:spPr>
          <a:xfrm>
            <a:off x="2555875" y="1887538"/>
            <a:ext cx="4608513" cy="900112"/>
          </a:xfrm>
          <a:prstGeom prst="rect">
            <a:avLst/>
          </a:prstGeom>
          <a:noFill/>
        </p:spPr>
        <p:txBody>
          <a:bodyPr lIns="68580" tIns="34290" rIns="68580" bIns="34290">
            <a:spAutoFit/>
          </a:bodyPr>
          <a:lstStyle/>
          <a:p>
            <a:pPr>
              <a:defRPr/>
            </a:pPr>
            <a:r>
              <a:rPr lang="en-US" sz="5400" b="1" dirty="0">
                <a:solidFill>
                  <a:schemeClr val="accent6">
                    <a:lumMod val="50000"/>
                  </a:schemeClr>
                </a:solidFill>
                <a:effectLst>
                  <a:outerShdw blurRad="38100" dist="38100" dir="2700000" algn="tl">
                    <a:srgbClr val="000000">
                      <a:alpha val="43137"/>
                    </a:srgbClr>
                  </a:outerShdw>
                </a:effectLst>
                <a:latin typeface="Times NewCỦNG CÔ Roman"/>
              </a:rPr>
              <a:t>LUYỆN TẬP</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A90CE6-F569-433A-A581-F7C5EDC70D65}"/>
              </a:ext>
            </a:extLst>
          </p:cNvPr>
          <p:cNvSpPr/>
          <p:nvPr/>
        </p:nvSpPr>
        <p:spPr>
          <a:xfrm>
            <a:off x="1115616" y="411163"/>
            <a:ext cx="6552728" cy="3096691"/>
          </a:xfrm>
          <a:prstGeom prst="round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0661" name="Picture 3" descr="C:\Users\Welcome\Downloads\47f3dfa49c8a6bd4329b.jpg">
            <a:extLst>
              <a:ext uri="{FF2B5EF4-FFF2-40B4-BE49-F238E27FC236}">
                <a16:creationId xmlns:a16="http://schemas.microsoft.com/office/drawing/2014/main" id="{009CAF50-34AC-4626-A023-7CE10935A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163"/>
            <a:ext cx="10429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7">
            <a:extLst>
              <a:ext uri="{FF2B5EF4-FFF2-40B4-BE49-F238E27FC236}">
                <a16:creationId xmlns:a16="http://schemas.microsoft.com/office/drawing/2014/main" id="{68BC7B52-01A7-48EA-BB0F-FC624A43CD84}"/>
              </a:ext>
            </a:extLst>
          </p:cNvPr>
          <p:cNvSpPr txBox="1">
            <a:spLocks noChangeArrowheads="1"/>
          </p:cNvSpPr>
          <p:nvPr/>
        </p:nvSpPr>
        <p:spPr bwMode="auto">
          <a:xfrm>
            <a:off x="1187450" y="411163"/>
            <a:ext cx="6337300" cy="2862262"/>
          </a:xfrm>
          <a:prstGeom prst="rect">
            <a:avLst/>
          </a:prstGeom>
          <a:noFill/>
          <a:ln>
            <a:noFill/>
          </a:ln>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defRPr/>
            </a:pPr>
            <a:r>
              <a:rPr lang="en-US" altLang="zh-CN" sz="3600" b="1" dirty="0" err="1">
                <a:solidFill>
                  <a:srgbClr val="000000"/>
                </a:solidFill>
                <a:latin typeface="+mj-lt"/>
              </a:rPr>
              <a:t>Bạn</a:t>
            </a:r>
            <a:r>
              <a:rPr lang="en-US" altLang="zh-CN" sz="3600" b="1" dirty="0">
                <a:solidFill>
                  <a:srgbClr val="000000"/>
                </a:solidFill>
                <a:latin typeface="+mj-lt"/>
              </a:rPr>
              <a:t> An </a:t>
            </a:r>
            <a:r>
              <a:rPr lang="en-US" altLang="zh-CN" sz="3600" b="1" dirty="0" err="1">
                <a:solidFill>
                  <a:srgbClr val="000000"/>
                </a:solidFill>
                <a:latin typeface="+mj-lt"/>
              </a:rPr>
              <a:t>và</a:t>
            </a:r>
            <a:r>
              <a:rPr lang="en-US" altLang="zh-CN" sz="3600" b="1" dirty="0">
                <a:solidFill>
                  <a:srgbClr val="000000"/>
                </a:solidFill>
                <a:latin typeface="+mj-lt"/>
              </a:rPr>
              <a:t> </a:t>
            </a:r>
            <a:r>
              <a:rPr lang="en-US" altLang="zh-CN" sz="3600" b="1" dirty="0" err="1">
                <a:solidFill>
                  <a:srgbClr val="000000"/>
                </a:solidFill>
                <a:latin typeface="+mj-lt"/>
              </a:rPr>
              <a:t>bạn</a:t>
            </a:r>
            <a:r>
              <a:rPr lang="en-US" altLang="zh-CN" sz="3600" b="1" dirty="0">
                <a:solidFill>
                  <a:srgbClr val="000000"/>
                </a:solidFill>
                <a:latin typeface="+mj-lt"/>
              </a:rPr>
              <a:t> </a:t>
            </a:r>
            <a:r>
              <a:rPr lang="en-US" altLang="zh-CN" sz="3600" b="1" dirty="0" err="1">
                <a:solidFill>
                  <a:srgbClr val="000000"/>
                </a:solidFill>
                <a:latin typeface="+mj-lt"/>
              </a:rPr>
              <a:t>Hà</a:t>
            </a:r>
            <a:r>
              <a:rPr lang="en-US" altLang="zh-CN" sz="3600" b="1" dirty="0">
                <a:solidFill>
                  <a:srgbClr val="000000"/>
                </a:solidFill>
                <a:latin typeface="+mj-lt"/>
              </a:rPr>
              <a:t> </a:t>
            </a:r>
            <a:r>
              <a:rPr lang="en-US" altLang="zh-CN" sz="3600" b="1" dirty="0" err="1">
                <a:solidFill>
                  <a:srgbClr val="000000"/>
                </a:solidFill>
                <a:latin typeface="+mj-lt"/>
              </a:rPr>
              <a:t>đang</a:t>
            </a:r>
            <a:r>
              <a:rPr lang="en-US" altLang="zh-CN" sz="3600" b="1" dirty="0">
                <a:solidFill>
                  <a:srgbClr val="000000"/>
                </a:solidFill>
                <a:latin typeface="+mj-lt"/>
              </a:rPr>
              <a:t> </a:t>
            </a:r>
            <a:r>
              <a:rPr lang="en-US" altLang="zh-CN" sz="3600" b="1" dirty="0" err="1">
                <a:solidFill>
                  <a:srgbClr val="000000"/>
                </a:solidFill>
                <a:latin typeface="+mj-lt"/>
              </a:rPr>
              <a:t>làm</a:t>
            </a:r>
            <a:r>
              <a:rPr lang="en-US" altLang="zh-CN" sz="3600" b="1" dirty="0">
                <a:solidFill>
                  <a:srgbClr val="000000"/>
                </a:solidFill>
                <a:latin typeface="+mj-lt"/>
              </a:rPr>
              <a:t> </a:t>
            </a:r>
            <a:r>
              <a:rPr lang="en-US" altLang="zh-CN" sz="3600" b="1" dirty="0" err="1">
                <a:solidFill>
                  <a:srgbClr val="000000"/>
                </a:solidFill>
                <a:latin typeface="+mj-lt"/>
              </a:rPr>
              <a:t>gì</a:t>
            </a:r>
            <a:r>
              <a:rPr lang="en-US" altLang="zh-CN" sz="3600" b="1" dirty="0">
                <a:solidFill>
                  <a:srgbClr val="000000"/>
                </a:solidFill>
                <a:latin typeface="+mj-lt"/>
              </a:rPr>
              <a:t> </a:t>
            </a:r>
            <a:r>
              <a:rPr lang="en-US" altLang="zh-CN" sz="3600" b="1" dirty="0" err="1">
                <a:solidFill>
                  <a:srgbClr val="000000"/>
                </a:solidFill>
                <a:latin typeface="+mj-lt"/>
              </a:rPr>
              <a:t>để</a:t>
            </a:r>
            <a:r>
              <a:rPr lang="en-US" altLang="zh-CN" sz="3600" b="1" dirty="0">
                <a:solidFill>
                  <a:srgbClr val="000000"/>
                </a:solidFill>
                <a:latin typeface="+mj-lt"/>
              </a:rPr>
              <a:t> </a:t>
            </a:r>
            <a:r>
              <a:rPr lang="en-US" altLang="zh-CN" sz="3600" b="1" dirty="0" err="1">
                <a:solidFill>
                  <a:srgbClr val="000000"/>
                </a:solidFill>
                <a:latin typeface="+mj-lt"/>
              </a:rPr>
              <a:t>thể</a:t>
            </a:r>
            <a:r>
              <a:rPr lang="en-US" altLang="zh-CN" sz="3600" b="1" dirty="0">
                <a:solidFill>
                  <a:srgbClr val="000000"/>
                </a:solidFill>
                <a:latin typeface="+mj-lt"/>
              </a:rPr>
              <a:t> </a:t>
            </a:r>
            <a:r>
              <a:rPr lang="en-US" altLang="zh-CN" sz="3600" b="1" dirty="0" err="1">
                <a:solidFill>
                  <a:srgbClr val="000000"/>
                </a:solidFill>
                <a:latin typeface="+mj-lt"/>
              </a:rPr>
              <a:t>hiện</a:t>
            </a:r>
            <a:r>
              <a:rPr lang="en-US" altLang="zh-CN" sz="3600" b="1" dirty="0">
                <a:solidFill>
                  <a:srgbClr val="000000"/>
                </a:solidFill>
                <a:latin typeface="+mj-lt"/>
              </a:rPr>
              <a:t> </a:t>
            </a:r>
            <a:r>
              <a:rPr lang="en-US" altLang="zh-CN" sz="3600" b="1" dirty="0" err="1">
                <a:solidFill>
                  <a:srgbClr val="000000"/>
                </a:solidFill>
                <a:latin typeface="+mj-lt"/>
              </a:rPr>
              <a:t>sự</a:t>
            </a:r>
            <a:r>
              <a:rPr lang="en-US" altLang="zh-CN" sz="3600" b="1" dirty="0">
                <a:solidFill>
                  <a:srgbClr val="000000"/>
                </a:solidFill>
                <a:latin typeface="+mj-lt"/>
              </a:rPr>
              <a:t> chia </a:t>
            </a:r>
            <a:r>
              <a:rPr lang="en-US" altLang="zh-CN" sz="3600" b="1" dirty="0" err="1">
                <a:solidFill>
                  <a:srgbClr val="000000"/>
                </a:solidFill>
                <a:latin typeface="+mj-lt"/>
              </a:rPr>
              <a:t>sẻ</a:t>
            </a:r>
            <a:r>
              <a:rPr lang="en-US" altLang="zh-CN" sz="3600" b="1" dirty="0">
                <a:solidFill>
                  <a:srgbClr val="000000"/>
                </a:solidFill>
                <a:latin typeface="+mj-lt"/>
              </a:rPr>
              <a:t>, </a:t>
            </a:r>
            <a:r>
              <a:rPr lang="en-US" altLang="zh-CN" sz="3600" b="1" dirty="0" err="1">
                <a:solidFill>
                  <a:srgbClr val="000000"/>
                </a:solidFill>
                <a:latin typeface="+mj-lt"/>
              </a:rPr>
              <a:t>quan</a:t>
            </a:r>
            <a:r>
              <a:rPr lang="en-US" altLang="zh-CN" sz="3600" b="1" dirty="0">
                <a:solidFill>
                  <a:srgbClr val="000000"/>
                </a:solidFill>
                <a:latin typeface="+mj-lt"/>
              </a:rPr>
              <a:t> </a:t>
            </a:r>
            <a:r>
              <a:rPr lang="en-US" altLang="zh-CN" sz="3600" b="1" dirty="0" err="1">
                <a:solidFill>
                  <a:srgbClr val="000000"/>
                </a:solidFill>
                <a:latin typeface="+mj-lt"/>
              </a:rPr>
              <a:t>tâm</a:t>
            </a:r>
            <a:r>
              <a:rPr lang="en-US" altLang="zh-CN" sz="3600" b="1" dirty="0">
                <a:solidFill>
                  <a:srgbClr val="000000"/>
                </a:solidFill>
                <a:latin typeface="+mj-lt"/>
              </a:rPr>
              <a:t>, </a:t>
            </a:r>
            <a:r>
              <a:rPr lang="en-US" altLang="zh-CN" sz="3600" b="1" dirty="0" err="1">
                <a:solidFill>
                  <a:srgbClr val="000000"/>
                </a:solidFill>
                <a:latin typeface="+mj-lt"/>
              </a:rPr>
              <a:t>chăm</a:t>
            </a:r>
            <a:r>
              <a:rPr lang="en-US" altLang="zh-CN" sz="3600" b="1" dirty="0">
                <a:solidFill>
                  <a:srgbClr val="000000"/>
                </a:solidFill>
                <a:latin typeface="+mj-lt"/>
              </a:rPr>
              <a:t> </a:t>
            </a:r>
            <a:r>
              <a:rPr lang="en-US" altLang="zh-CN" sz="3600" b="1" dirty="0" err="1">
                <a:solidFill>
                  <a:srgbClr val="000000"/>
                </a:solidFill>
                <a:latin typeface="+mj-lt"/>
              </a:rPr>
              <a:t>sóc</a:t>
            </a:r>
            <a:r>
              <a:rPr lang="en-US" altLang="zh-CN" sz="3600" b="1" dirty="0">
                <a:solidFill>
                  <a:srgbClr val="000000"/>
                </a:solidFill>
                <a:latin typeface="+mj-lt"/>
              </a:rPr>
              <a:t>, </a:t>
            </a:r>
            <a:r>
              <a:rPr lang="en-US" altLang="zh-CN" sz="3600" b="1" dirty="0" err="1">
                <a:solidFill>
                  <a:srgbClr val="000000"/>
                </a:solidFill>
                <a:latin typeface="+mj-lt"/>
              </a:rPr>
              <a:t>yêu</a:t>
            </a:r>
            <a:r>
              <a:rPr lang="en-US" altLang="zh-CN" sz="3600" b="1" dirty="0">
                <a:solidFill>
                  <a:srgbClr val="000000"/>
                </a:solidFill>
                <a:latin typeface="+mj-lt"/>
              </a:rPr>
              <a:t> </a:t>
            </a:r>
            <a:r>
              <a:rPr lang="en-US" altLang="zh-CN" sz="3600" b="1" dirty="0" err="1">
                <a:solidFill>
                  <a:srgbClr val="000000"/>
                </a:solidFill>
                <a:latin typeface="+mj-lt"/>
              </a:rPr>
              <a:t>thương</a:t>
            </a:r>
            <a:r>
              <a:rPr lang="en-US" altLang="zh-CN" sz="3600" b="1" dirty="0">
                <a:solidFill>
                  <a:srgbClr val="000000"/>
                </a:solidFill>
                <a:latin typeface="+mj-lt"/>
              </a:rPr>
              <a:t> </a:t>
            </a:r>
            <a:r>
              <a:rPr lang="en-US" altLang="zh-CN" sz="3600" b="1" dirty="0" err="1">
                <a:solidFill>
                  <a:srgbClr val="000000"/>
                </a:solidFill>
                <a:latin typeface="+mj-lt"/>
              </a:rPr>
              <a:t>với</a:t>
            </a:r>
            <a:r>
              <a:rPr lang="en-US" altLang="zh-CN" sz="3600" b="1" dirty="0">
                <a:solidFill>
                  <a:srgbClr val="000000"/>
                </a:solidFill>
                <a:latin typeface="+mj-lt"/>
              </a:rPr>
              <a:t> </a:t>
            </a:r>
            <a:r>
              <a:rPr lang="en-US" altLang="zh-CN" sz="3600" b="1" dirty="0" err="1">
                <a:solidFill>
                  <a:srgbClr val="000000"/>
                </a:solidFill>
                <a:latin typeface="+mj-lt"/>
              </a:rPr>
              <a:t>những</a:t>
            </a:r>
            <a:r>
              <a:rPr lang="en-US" altLang="zh-CN" sz="3600" b="1" dirty="0">
                <a:solidFill>
                  <a:srgbClr val="000000"/>
                </a:solidFill>
                <a:latin typeface="+mj-lt"/>
              </a:rPr>
              <a:t> </a:t>
            </a:r>
            <a:r>
              <a:rPr lang="en-US" altLang="zh-CN" sz="3600" b="1" dirty="0" err="1">
                <a:solidFill>
                  <a:srgbClr val="000000"/>
                </a:solidFill>
                <a:latin typeface="+mj-lt"/>
              </a:rPr>
              <a:t>thành</a:t>
            </a:r>
            <a:r>
              <a:rPr lang="en-US" altLang="zh-CN" sz="3600" b="1" dirty="0">
                <a:solidFill>
                  <a:srgbClr val="000000"/>
                </a:solidFill>
                <a:latin typeface="+mj-lt"/>
              </a:rPr>
              <a:t> </a:t>
            </a:r>
            <a:r>
              <a:rPr lang="en-US" altLang="zh-CN" sz="3600" b="1" dirty="0" err="1">
                <a:solidFill>
                  <a:srgbClr val="000000"/>
                </a:solidFill>
                <a:latin typeface="+mj-lt"/>
              </a:rPr>
              <a:t>viên</a:t>
            </a:r>
            <a:r>
              <a:rPr lang="en-US" altLang="zh-CN" sz="3600" b="1" dirty="0">
                <a:solidFill>
                  <a:srgbClr val="000000"/>
                </a:solidFill>
                <a:latin typeface="+mj-lt"/>
              </a:rPr>
              <a:t> </a:t>
            </a:r>
            <a:r>
              <a:rPr lang="en-US" altLang="zh-CN" sz="3600" b="1" dirty="0" err="1">
                <a:solidFill>
                  <a:srgbClr val="000000"/>
                </a:solidFill>
                <a:latin typeface="+mj-lt"/>
              </a:rPr>
              <a:t>thuộc</a:t>
            </a:r>
            <a:r>
              <a:rPr lang="en-US" altLang="zh-CN" sz="3600" b="1" dirty="0">
                <a:solidFill>
                  <a:srgbClr val="000000"/>
                </a:solidFill>
                <a:latin typeface="+mj-lt"/>
              </a:rPr>
              <a:t> </a:t>
            </a:r>
            <a:r>
              <a:rPr lang="en-US" altLang="zh-CN" sz="3600" b="1" dirty="0" err="1">
                <a:solidFill>
                  <a:srgbClr val="000000"/>
                </a:solidFill>
                <a:latin typeface="+mj-lt"/>
              </a:rPr>
              <a:t>các</a:t>
            </a:r>
            <a:r>
              <a:rPr lang="en-US" altLang="zh-CN" sz="3600" b="1" dirty="0">
                <a:solidFill>
                  <a:srgbClr val="000000"/>
                </a:solidFill>
                <a:latin typeface="+mj-lt"/>
              </a:rPr>
              <a:t> </a:t>
            </a:r>
            <a:r>
              <a:rPr lang="en-US" altLang="zh-CN" sz="3600" b="1" dirty="0" err="1">
                <a:solidFill>
                  <a:srgbClr val="000000"/>
                </a:solidFill>
                <a:latin typeface="+mj-lt"/>
              </a:rPr>
              <a:t>thế</a:t>
            </a:r>
            <a:r>
              <a:rPr lang="en-US" altLang="zh-CN" sz="3600" b="1" dirty="0">
                <a:solidFill>
                  <a:srgbClr val="000000"/>
                </a:solidFill>
                <a:latin typeface="+mj-lt"/>
              </a:rPr>
              <a:t> </a:t>
            </a:r>
            <a:r>
              <a:rPr lang="en-US" altLang="zh-CN" sz="3600" b="1" dirty="0" err="1">
                <a:solidFill>
                  <a:srgbClr val="000000"/>
                </a:solidFill>
                <a:latin typeface="+mj-lt"/>
              </a:rPr>
              <a:t>hệ</a:t>
            </a:r>
            <a:r>
              <a:rPr lang="en-US" altLang="zh-CN" sz="3600" b="1" dirty="0">
                <a:solidFill>
                  <a:srgbClr val="000000"/>
                </a:solidFill>
                <a:latin typeface="+mj-lt"/>
              </a:rPr>
              <a:t> </a:t>
            </a:r>
            <a:r>
              <a:rPr lang="en-US" altLang="zh-CN" sz="3600" b="1" dirty="0" err="1">
                <a:solidFill>
                  <a:srgbClr val="000000"/>
                </a:solidFill>
                <a:latin typeface="+mj-lt"/>
              </a:rPr>
              <a:t>trong</a:t>
            </a:r>
            <a:r>
              <a:rPr lang="en-US" altLang="zh-CN" sz="3600" b="1" dirty="0">
                <a:solidFill>
                  <a:srgbClr val="000000"/>
                </a:solidFill>
                <a:latin typeface="+mj-lt"/>
              </a:rPr>
              <a:t> </a:t>
            </a:r>
            <a:r>
              <a:rPr lang="en-US" altLang="zh-CN" sz="3600" b="1" dirty="0" err="1">
                <a:solidFill>
                  <a:srgbClr val="000000"/>
                </a:solidFill>
                <a:latin typeface="+mj-lt"/>
              </a:rPr>
              <a:t>gia</a:t>
            </a:r>
            <a:r>
              <a:rPr lang="en-US" altLang="zh-CN" sz="3600" b="1" dirty="0">
                <a:solidFill>
                  <a:srgbClr val="000000"/>
                </a:solidFill>
                <a:latin typeface="+mj-lt"/>
              </a:rPr>
              <a:t> </a:t>
            </a:r>
            <a:r>
              <a:rPr lang="en-US" altLang="zh-CN" sz="3600" b="1" dirty="0" err="1">
                <a:solidFill>
                  <a:srgbClr val="000000"/>
                </a:solidFill>
                <a:latin typeface="+mj-lt"/>
              </a:rPr>
              <a:t>đình</a:t>
            </a:r>
            <a:r>
              <a:rPr lang="en-US" altLang="zh-CN" sz="3600" b="1" dirty="0">
                <a:solidFill>
                  <a:srgbClr val="000000"/>
                </a:solidFill>
                <a:latin typeface="+mj-lt"/>
              </a:rPr>
              <a:t>?</a:t>
            </a:r>
          </a:p>
        </p:txBody>
      </p:sp>
      <p:pic>
        <p:nvPicPr>
          <p:cNvPr id="70663" name="Picture 4">
            <a:extLst>
              <a:ext uri="{FF2B5EF4-FFF2-40B4-BE49-F238E27FC236}">
                <a16:creationId xmlns:a16="http://schemas.microsoft.com/office/drawing/2014/main" id="{0D7AC505-F425-4D83-AC88-B2F60F7B2F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936750"/>
            <a:ext cx="7820026"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24CBDDD-CADF-4A89-B62E-ACCFF6CDA419}"/>
              </a:ext>
            </a:extLst>
          </p:cNvPr>
          <p:cNvGrpSpPr>
            <a:grpSpLocks/>
          </p:cNvGrpSpPr>
          <p:nvPr/>
        </p:nvGrpSpPr>
        <p:grpSpPr bwMode="auto">
          <a:xfrm>
            <a:off x="755650" y="268288"/>
            <a:ext cx="7704138" cy="4606925"/>
            <a:chOff x="1511660" y="87474"/>
            <a:chExt cx="6120680" cy="4788532"/>
          </a:xfrm>
        </p:grpSpPr>
        <p:sp>
          <p:nvSpPr>
            <p:cNvPr id="3" name="Rectangle: Rounded Corners 2">
              <a:extLst>
                <a:ext uri="{FF2B5EF4-FFF2-40B4-BE49-F238E27FC236}">
                  <a16:creationId xmlns:a16="http://schemas.microsoft.com/office/drawing/2014/main" id="{1E3E452F-D4E9-44C9-86BD-17D311954868}"/>
                </a:ext>
              </a:extLst>
            </p:cNvPr>
            <p:cNvSpPr/>
            <p:nvPr/>
          </p:nvSpPr>
          <p:spPr>
            <a:xfrm>
              <a:off x="1511660" y="87474"/>
              <a:ext cx="6120680" cy="4788532"/>
            </a:xfrm>
            <a:prstGeom prst="roundRect">
              <a:avLst/>
            </a:prstGeom>
            <a:solidFill>
              <a:schemeClr val="bg1"/>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3" descr="C:\Users\Welcome\Downloads\d006e4418d6f7a31237e.jpg">
              <a:extLst>
                <a:ext uri="{FF2B5EF4-FFF2-40B4-BE49-F238E27FC236}">
                  <a16:creationId xmlns:a16="http://schemas.microsoft.com/office/drawing/2014/main" id="{7C0F7A18-E50D-4600-A5BF-1A114C2355A8}"/>
                </a:ext>
              </a:extLst>
            </p:cNvPr>
            <p:cNvPicPr>
              <a:picLocks noChangeAspect="1" noChangeArrowheads="1"/>
            </p:cNvPicPr>
            <p:nvPr/>
          </p:nvPicPr>
          <p:blipFill rotWithShape="1">
            <a:blip r:embed="rId2"/>
            <a:srcRect l="6060" r="9440" b="3017"/>
            <a:stretch/>
          </p:blipFill>
          <p:spPr bwMode="auto">
            <a:xfrm>
              <a:off x="1871699" y="267494"/>
              <a:ext cx="5400601" cy="4392488"/>
            </a:xfrm>
            <a:prstGeom prst="rect">
              <a:avLst/>
            </a:prstGeom>
            <a:ln>
              <a:noFill/>
            </a:ln>
            <a:effectLst>
              <a:softEdge rad="112500"/>
            </a:effectLst>
          </p:spPr>
        </p:pic>
      </p:grpSp>
      <p:sp>
        <p:nvSpPr>
          <p:cNvPr id="6" name="Rectangle: Rounded Corners 5">
            <a:extLst>
              <a:ext uri="{FF2B5EF4-FFF2-40B4-BE49-F238E27FC236}">
                <a16:creationId xmlns:a16="http://schemas.microsoft.com/office/drawing/2014/main" id="{51EF5C44-4242-4107-BC5A-85B85E051D6C}"/>
              </a:ext>
            </a:extLst>
          </p:cNvPr>
          <p:cNvSpPr/>
          <p:nvPr/>
        </p:nvSpPr>
        <p:spPr>
          <a:xfrm>
            <a:off x="42863" y="842963"/>
            <a:ext cx="1281112" cy="865187"/>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err="1"/>
              <a:t>Bạn</a:t>
            </a:r>
            <a:r>
              <a:rPr lang="en-US" dirty="0"/>
              <a:t> An </a:t>
            </a:r>
            <a:r>
              <a:rPr lang="en-US" dirty="0" err="1"/>
              <a:t>đang</a:t>
            </a:r>
            <a:r>
              <a:rPr lang="en-US" dirty="0"/>
              <a:t> </a:t>
            </a:r>
            <a:r>
              <a:rPr lang="en-US" dirty="0" err="1"/>
              <a:t>bóp</a:t>
            </a:r>
            <a:r>
              <a:rPr lang="en-US" dirty="0"/>
              <a:t> </a:t>
            </a:r>
            <a:r>
              <a:rPr lang="en-US" dirty="0" err="1"/>
              <a:t>vai</a:t>
            </a:r>
            <a:r>
              <a:rPr lang="en-US" dirty="0"/>
              <a:t> </a:t>
            </a:r>
            <a:r>
              <a:rPr lang="en-US" dirty="0" err="1"/>
              <a:t>cho</a:t>
            </a:r>
            <a:r>
              <a:rPr lang="en-US" dirty="0"/>
              <a:t> </a:t>
            </a:r>
            <a:r>
              <a:rPr lang="en-US" dirty="0" err="1"/>
              <a:t>bà</a:t>
            </a:r>
            <a:r>
              <a:rPr lang="en-US" dirty="0"/>
              <a:t>.</a:t>
            </a:r>
            <a:endParaRPr lang="vi-VN" dirty="0"/>
          </a:p>
        </p:txBody>
      </p:sp>
      <p:sp>
        <p:nvSpPr>
          <p:cNvPr id="7" name="Rectangle: Rounded Corners 6">
            <a:extLst>
              <a:ext uri="{FF2B5EF4-FFF2-40B4-BE49-F238E27FC236}">
                <a16:creationId xmlns:a16="http://schemas.microsoft.com/office/drawing/2014/main" id="{85807CC7-3C0B-4FBA-A7AC-0B87AA877B57}"/>
              </a:ext>
            </a:extLst>
          </p:cNvPr>
          <p:cNvSpPr/>
          <p:nvPr/>
        </p:nvSpPr>
        <p:spPr>
          <a:xfrm>
            <a:off x="7862888" y="1131888"/>
            <a:ext cx="1281112" cy="863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err="1"/>
              <a:t>Bạn</a:t>
            </a:r>
            <a:r>
              <a:rPr lang="en-US" dirty="0"/>
              <a:t> An </a:t>
            </a:r>
            <a:r>
              <a:rPr lang="en-US" dirty="0" err="1"/>
              <a:t>giúp</a:t>
            </a:r>
            <a:r>
              <a:rPr lang="en-US" dirty="0"/>
              <a:t> </a:t>
            </a:r>
            <a:r>
              <a:rPr lang="en-US" dirty="0" err="1"/>
              <a:t>bố</a:t>
            </a:r>
            <a:r>
              <a:rPr lang="en-US" dirty="0"/>
              <a:t> </a:t>
            </a:r>
            <a:r>
              <a:rPr lang="en-US" dirty="0" err="1"/>
              <a:t>hái</a:t>
            </a:r>
            <a:r>
              <a:rPr lang="en-US" dirty="0"/>
              <a:t> </a:t>
            </a:r>
            <a:r>
              <a:rPr lang="en-US" dirty="0" err="1"/>
              <a:t>rau</a:t>
            </a:r>
            <a:r>
              <a:rPr lang="en-US" dirty="0"/>
              <a:t>.</a:t>
            </a:r>
            <a:endParaRPr lang="vi-VN" dirty="0"/>
          </a:p>
        </p:txBody>
      </p:sp>
      <p:sp>
        <p:nvSpPr>
          <p:cNvPr id="8" name="Rectangle: Rounded Corners 7">
            <a:extLst>
              <a:ext uri="{FF2B5EF4-FFF2-40B4-BE49-F238E27FC236}">
                <a16:creationId xmlns:a16="http://schemas.microsoft.com/office/drawing/2014/main" id="{855999A1-D809-4080-A368-424DAFCD87BA}"/>
              </a:ext>
            </a:extLst>
          </p:cNvPr>
          <p:cNvSpPr/>
          <p:nvPr/>
        </p:nvSpPr>
        <p:spPr>
          <a:xfrm>
            <a:off x="0" y="3803650"/>
            <a:ext cx="1692275" cy="86518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err="1"/>
              <a:t>Bạn</a:t>
            </a:r>
            <a:r>
              <a:rPr lang="en-US" dirty="0"/>
              <a:t> </a:t>
            </a:r>
            <a:r>
              <a:rPr lang="en-US" dirty="0" err="1"/>
              <a:t>Hà</a:t>
            </a:r>
            <a:r>
              <a:rPr lang="en-US" dirty="0"/>
              <a:t> </a:t>
            </a:r>
            <a:r>
              <a:rPr lang="en-US" dirty="0" err="1"/>
              <a:t>cùng</a:t>
            </a:r>
            <a:r>
              <a:rPr lang="en-US" dirty="0"/>
              <a:t> </a:t>
            </a:r>
            <a:r>
              <a:rPr lang="en-US" dirty="0" err="1"/>
              <a:t>anh</a:t>
            </a:r>
            <a:r>
              <a:rPr lang="en-US" dirty="0"/>
              <a:t> </a:t>
            </a:r>
            <a:r>
              <a:rPr lang="en-US" dirty="0" err="1"/>
              <a:t>giúp</a:t>
            </a:r>
            <a:r>
              <a:rPr lang="en-US" dirty="0"/>
              <a:t> </a:t>
            </a:r>
            <a:r>
              <a:rPr lang="en-US" dirty="0" err="1"/>
              <a:t>bố</a:t>
            </a:r>
            <a:r>
              <a:rPr lang="en-US" dirty="0"/>
              <a:t> </a:t>
            </a:r>
            <a:r>
              <a:rPr lang="en-US" dirty="0" err="1"/>
              <a:t>gấp</a:t>
            </a:r>
            <a:r>
              <a:rPr lang="en-US" dirty="0"/>
              <a:t> </a:t>
            </a:r>
            <a:r>
              <a:rPr lang="en-US" dirty="0" err="1"/>
              <a:t>quần</a:t>
            </a:r>
            <a:r>
              <a:rPr lang="en-US" dirty="0"/>
              <a:t> </a:t>
            </a:r>
            <a:r>
              <a:rPr lang="en-US" dirty="0" err="1"/>
              <a:t>áo</a:t>
            </a:r>
            <a:r>
              <a:rPr lang="en-US" dirty="0"/>
              <a:t>.</a:t>
            </a:r>
            <a:endParaRPr lang="vi-VN" dirty="0"/>
          </a:p>
        </p:txBody>
      </p:sp>
      <p:sp>
        <p:nvSpPr>
          <p:cNvPr id="10" name="Rectangle: Rounded Corners 9">
            <a:extLst>
              <a:ext uri="{FF2B5EF4-FFF2-40B4-BE49-F238E27FC236}">
                <a16:creationId xmlns:a16="http://schemas.microsoft.com/office/drawing/2014/main" id="{0BFEC85D-1752-4552-9D2E-52A3AD27EECE}"/>
              </a:ext>
            </a:extLst>
          </p:cNvPr>
          <p:cNvSpPr/>
          <p:nvPr/>
        </p:nvSpPr>
        <p:spPr>
          <a:xfrm>
            <a:off x="7747000" y="4116388"/>
            <a:ext cx="1282700" cy="863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err="1"/>
              <a:t>Bạn</a:t>
            </a:r>
            <a:r>
              <a:rPr lang="en-US" dirty="0"/>
              <a:t> </a:t>
            </a:r>
            <a:r>
              <a:rPr lang="en-US" dirty="0" err="1"/>
              <a:t>Hà</a:t>
            </a:r>
            <a:r>
              <a:rPr lang="en-US" dirty="0"/>
              <a:t> </a:t>
            </a:r>
            <a:r>
              <a:rPr lang="en-US" dirty="0" err="1"/>
              <a:t>làm</a:t>
            </a:r>
            <a:r>
              <a:rPr lang="en-US" dirty="0"/>
              <a:t> </a:t>
            </a:r>
            <a:r>
              <a:rPr lang="en-US" dirty="0" err="1"/>
              <a:t>thiệp</a:t>
            </a:r>
            <a:r>
              <a:rPr lang="en-US" dirty="0"/>
              <a:t> </a:t>
            </a:r>
            <a:r>
              <a:rPr lang="en-US" dirty="0" err="1"/>
              <a:t>tặng</a:t>
            </a:r>
            <a:r>
              <a:rPr lang="en-US" dirty="0"/>
              <a:t> </a:t>
            </a:r>
            <a:r>
              <a:rPr lang="en-US" dirty="0" err="1"/>
              <a:t>mẹ</a:t>
            </a:r>
            <a:r>
              <a:rPr lang="en-US" dirty="0"/>
              <a:t>.</a:t>
            </a:r>
            <a:endParaRPr lang="vi-VN"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a:extLst>
              <a:ext uri="{FF2B5EF4-FFF2-40B4-BE49-F238E27FC236}">
                <a16:creationId xmlns:a16="http://schemas.microsoft.com/office/drawing/2014/main" id="{8253C090-91CA-46D3-883C-C8B3C91814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6">
            <a:extLst>
              <a:ext uri="{FF2B5EF4-FFF2-40B4-BE49-F238E27FC236}">
                <a16:creationId xmlns:a16="http://schemas.microsoft.com/office/drawing/2014/main" id="{A9F89E18-668B-45AC-B46E-14182EC7D9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2938" y="463550"/>
            <a:ext cx="5148262"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10">
            <a:extLst>
              <a:ext uri="{FF2B5EF4-FFF2-40B4-BE49-F238E27FC236}">
                <a16:creationId xmlns:a16="http://schemas.microsoft.com/office/drawing/2014/main" id="{EB5C15EA-9E2E-428B-B6A8-7F1F867693B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264025"/>
            <a:ext cx="9144000" cy="879475"/>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3A7FAE1C-4261-4B94-9A1E-0FAB66EF254D}"/>
              </a:ext>
            </a:extLst>
          </p:cNvPr>
          <p:cNvSpPr txBox="1"/>
          <p:nvPr/>
        </p:nvSpPr>
        <p:spPr>
          <a:xfrm>
            <a:off x="2339975" y="1887538"/>
            <a:ext cx="4824413" cy="900112"/>
          </a:xfrm>
          <a:prstGeom prst="rect">
            <a:avLst/>
          </a:prstGeom>
          <a:noFill/>
        </p:spPr>
        <p:txBody>
          <a:bodyPr lIns="68580" tIns="34290" rIns="68580" bIns="34290">
            <a:spAutoFit/>
          </a:bodyPr>
          <a:lstStyle/>
          <a:p>
            <a:pPr>
              <a:defRPr/>
            </a:pPr>
            <a:r>
              <a:rPr lang="en-US" sz="5400" b="1" dirty="0">
                <a:solidFill>
                  <a:schemeClr val="accent6">
                    <a:lumMod val="50000"/>
                  </a:schemeClr>
                </a:solidFill>
                <a:effectLst>
                  <a:outerShdw blurRad="38100" dist="38100" dir="2700000" algn="tl">
                    <a:srgbClr val="000000">
                      <a:alpha val="43137"/>
                    </a:srgbClr>
                  </a:outerShdw>
                </a:effectLst>
                <a:latin typeface="Times NewCỦNG CÔ Roman"/>
              </a:rPr>
              <a:t>THỰC HÀNH</a:t>
            </a:r>
          </a:p>
        </p:txBody>
      </p:sp>
      <p:pic>
        <p:nvPicPr>
          <p:cNvPr id="72710" name="Audio 1">
            <a:hlinkClick r:id="" action="ppaction://media"/>
            <a:extLst>
              <a:ext uri="{FF2B5EF4-FFF2-40B4-BE49-F238E27FC236}">
                <a16:creationId xmlns:a16="http://schemas.microsoft.com/office/drawing/2014/main" id="{571B2213-B979-4A75-A9B6-608D412AC3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1700" y="45212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3730" name="Picture 2" descr="C:\Users\Welcome\Downloads\e60a28ef6cc19b9fc2d0.jpg">
            <a:extLst>
              <a:ext uri="{FF2B5EF4-FFF2-40B4-BE49-F238E27FC236}">
                <a16:creationId xmlns:a16="http://schemas.microsoft.com/office/drawing/2014/main" id="{8C96F22D-2BCE-446F-A8F8-FD2F3CB403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46088"/>
            <a:ext cx="12065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7">
            <a:extLst>
              <a:ext uri="{FF2B5EF4-FFF2-40B4-BE49-F238E27FC236}">
                <a16:creationId xmlns:a16="http://schemas.microsoft.com/office/drawing/2014/main" id="{9EEE71E2-2EA9-438D-A51B-B96913FD346A}"/>
              </a:ext>
            </a:extLst>
          </p:cNvPr>
          <p:cNvSpPr txBox="1">
            <a:spLocks noChangeArrowheads="1"/>
          </p:cNvSpPr>
          <p:nvPr/>
        </p:nvSpPr>
        <p:spPr bwMode="auto">
          <a:xfrm>
            <a:off x="1619250" y="411163"/>
            <a:ext cx="7439025" cy="1754187"/>
          </a:xfrm>
          <a:prstGeom prst="rect">
            <a:avLst/>
          </a:prstGeom>
          <a:noFill/>
          <a:ln>
            <a:noFill/>
          </a:ln>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en-US" altLang="zh-CN" sz="3600" b="1" dirty="0" err="1">
                <a:solidFill>
                  <a:srgbClr val="000000"/>
                </a:solidFill>
                <a:latin typeface="+mj-lt"/>
              </a:rPr>
              <a:t>Hãy</a:t>
            </a:r>
            <a:r>
              <a:rPr lang="en-US" altLang="zh-CN" sz="3600" b="1" dirty="0">
                <a:solidFill>
                  <a:srgbClr val="000000"/>
                </a:solidFill>
                <a:latin typeface="+mj-lt"/>
              </a:rPr>
              <a:t> </a:t>
            </a:r>
            <a:r>
              <a:rPr lang="en-US" altLang="zh-CN" sz="3600" b="1" dirty="0" err="1">
                <a:solidFill>
                  <a:srgbClr val="000000"/>
                </a:solidFill>
                <a:latin typeface="+mj-lt"/>
              </a:rPr>
              <a:t>thể</a:t>
            </a:r>
            <a:r>
              <a:rPr lang="en-US" altLang="zh-CN" sz="3600" b="1" dirty="0">
                <a:solidFill>
                  <a:srgbClr val="000000"/>
                </a:solidFill>
                <a:latin typeface="+mj-lt"/>
              </a:rPr>
              <a:t> </a:t>
            </a:r>
            <a:r>
              <a:rPr lang="en-US" altLang="zh-CN" sz="3600" b="1" dirty="0" err="1">
                <a:solidFill>
                  <a:srgbClr val="000000"/>
                </a:solidFill>
                <a:latin typeface="+mj-lt"/>
              </a:rPr>
              <a:t>hiện</a:t>
            </a:r>
            <a:r>
              <a:rPr lang="en-US" altLang="zh-CN" sz="3600" b="1" dirty="0">
                <a:solidFill>
                  <a:srgbClr val="000000"/>
                </a:solidFill>
                <a:latin typeface="+mj-lt"/>
              </a:rPr>
              <a:t> </a:t>
            </a:r>
            <a:r>
              <a:rPr lang="en-US" altLang="zh-CN" sz="3600" b="1" dirty="0" err="1">
                <a:solidFill>
                  <a:srgbClr val="000000"/>
                </a:solidFill>
                <a:latin typeface="+mj-lt"/>
              </a:rPr>
              <a:t>sự</a:t>
            </a:r>
            <a:r>
              <a:rPr lang="en-US" altLang="zh-CN" sz="3600" b="1" dirty="0">
                <a:solidFill>
                  <a:srgbClr val="000000"/>
                </a:solidFill>
                <a:latin typeface="+mj-lt"/>
              </a:rPr>
              <a:t> chia </a:t>
            </a:r>
            <a:r>
              <a:rPr lang="en-US" altLang="zh-CN" sz="3600" b="1" dirty="0" err="1">
                <a:solidFill>
                  <a:srgbClr val="000000"/>
                </a:solidFill>
                <a:latin typeface="+mj-lt"/>
              </a:rPr>
              <a:t>sẻ</a:t>
            </a:r>
            <a:r>
              <a:rPr lang="en-US" altLang="zh-CN" sz="3600" b="1" dirty="0">
                <a:solidFill>
                  <a:srgbClr val="000000"/>
                </a:solidFill>
                <a:latin typeface="+mj-lt"/>
              </a:rPr>
              <a:t>, </a:t>
            </a:r>
            <a:r>
              <a:rPr lang="en-US" altLang="zh-CN" sz="3600" b="1" dirty="0" err="1">
                <a:solidFill>
                  <a:srgbClr val="000000"/>
                </a:solidFill>
                <a:latin typeface="+mj-lt"/>
              </a:rPr>
              <a:t>quan</a:t>
            </a:r>
            <a:r>
              <a:rPr lang="en-US" altLang="zh-CN" sz="3600" b="1" dirty="0">
                <a:solidFill>
                  <a:srgbClr val="000000"/>
                </a:solidFill>
                <a:latin typeface="+mj-lt"/>
              </a:rPr>
              <a:t> </a:t>
            </a:r>
            <a:r>
              <a:rPr lang="en-US" altLang="zh-CN" sz="3600" b="1" dirty="0" err="1">
                <a:solidFill>
                  <a:srgbClr val="000000"/>
                </a:solidFill>
                <a:latin typeface="+mj-lt"/>
              </a:rPr>
              <a:t>tâm</a:t>
            </a:r>
            <a:r>
              <a:rPr lang="en-US" altLang="zh-CN" sz="3600" b="1" dirty="0">
                <a:solidFill>
                  <a:srgbClr val="000000"/>
                </a:solidFill>
                <a:latin typeface="+mj-lt"/>
              </a:rPr>
              <a:t>, </a:t>
            </a:r>
            <a:r>
              <a:rPr lang="en-US" altLang="zh-CN" sz="3600" b="1" dirty="0" err="1">
                <a:solidFill>
                  <a:srgbClr val="000000"/>
                </a:solidFill>
                <a:latin typeface="+mj-lt"/>
              </a:rPr>
              <a:t>chăm</a:t>
            </a:r>
            <a:r>
              <a:rPr lang="en-US" altLang="zh-CN" sz="3600" b="1" dirty="0">
                <a:solidFill>
                  <a:srgbClr val="000000"/>
                </a:solidFill>
                <a:latin typeface="+mj-lt"/>
              </a:rPr>
              <a:t> </a:t>
            </a:r>
            <a:r>
              <a:rPr lang="en-US" altLang="zh-CN" sz="3600" b="1" dirty="0" err="1">
                <a:solidFill>
                  <a:srgbClr val="000000"/>
                </a:solidFill>
                <a:latin typeface="+mj-lt"/>
              </a:rPr>
              <a:t>sóc</a:t>
            </a:r>
            <a:r>
              <a:rPr lang="en-US" altLang="zh-CN" sz="3600" b="1" dirty="0">
                <a:solidFill>
                  <a:srgbClr val="000000"/>
                </a:solidFill>
                <a:latin typeface="+mj-lt"/>
              </a:rPr>
              <a:t>, </a:t>
            </a:r>
            <a:r>
              <a:rPr lang="en-US" altLang="zh-CN" sz="3600" b="1" dirty="0" err="1">
                <a:solidFill>
                  <a:srgbClr val="000000"/>
                </a:solidFill>
                <a:latin typeface="+mj-lt"/>
              </a:rPr>
              <a:t>yêu</a:t>
            </a:r>
            <a:r>
              <a:rPr lang="en-US" altLang="zh-CN" sz="3600" b="1" dirty="0">
                <a:solidFill>
                  <a:srgbClr val="000000"/>
                </a:solidFill>
                <a:latin typeface="+mj-lt"/>
              </a:rPr>
              <a:t> </a:t>
            </a:r>
            <a:r>
              <a:rPr lang="en-US" altLang="zh-CN" sz="3600" b="1" dirty="0" err="1">
                <a:solidFill>
                  <a:srgbClr val="000000"/>
                </a:solidFill>
                <a:latin typeface="+mj-lt"/>
              </a:rPr>
              <a:t>thương</a:t>
            </a:r>
            <a:r>
              <a:rPr lang="en-US" altLang="zh-CN" sz="3600" b="1" dirty="0">
                <a:solidFill>
                  <a:srgbClr val="000000"/>
                </a:solidFill>
                <a:latin typeface="+mj-lt"/>
              </a:rPr>
              <a:t> </a:t>
            </a:r>
            <a:r>
              <a:rPr lang="en-US" altLang="zh-CN" sz="3600" b="1" dirty="0" err="1">
                <a:solidFill>
                  <a:srgbClr val="000000"/>
                </a:solidFill>
                <a:latin typeface="+mj-lt"/>
              </a:rPr>
              <a:t>đối</a:t>
            </a:r>
            <a:r>
              <a:rPr lang="en-US" altLang="zh-CN" sz="3600" b="1" dirty="0">
                <a:solidFill>
                  <a:srgbClr val="000000"/>
                </a:solidFill>
                <a:latin typeface="+mj-lt"/>
              </a:rPr>
              <a:t> </a:t>
            </a:r>
            <a:r>
              <a:rPr lang="en-US" altLang="zh-CN" sz="3600" b="1" dirty="0" err="1">
                <a:solidFill>
                  <a:srgbClr val="000000"/>
                </a:solidFill>
                <a:latin typeface="+mj-lt"/>
              </a:rPr>
              <a:t>với</a:t>
            </a:r>
            <a:r>
              <a:rPr lang="en-US" altLang="zh-CN" sz="3600" b="1" dirty="0">
                <a:solidFill>
                  <a:srgbClr val="000000"/>
                </a:solidFill>
                <a:latin typeface="+mj-lt"/>
              </a:rPr>
              <a:t> </a:t>
            </a:r>
            <a:r>
              <a:rPr lang="en-US" altLang="zh-CN" sz="3600" b="1" dirty="0" err="1">
                <a:solidFill>
                  <a:srgbClr val="000000"/>
                </a:solidFill>
                <a:latin typeface="+mj-lt"/>
              </a:rPr>
              <a:t>các</a:t>
            </a:r>
            <a:r>
              <a:rPr lang="en-US" altLang="zh-CN" sz="3600" b="1" dirty="0">
                <a:solidFill>
                  <a:srgbClr val="000000"/>
                </a:solidFill>
                <a:latin typeface="+mj-lt"/>
              </a:rPr>
              <a:t> </a:t>
            </a:r>
            <a:r>
              <a:rPr lang="en-US" altLang="zh-CN" sz="3600" b="1" dirty="0" err="1">
                <a:solidFill>
                  <a:srgbClr val="000000"/>
                </a:solidFill>
                <a:latin typeface="+mj-lt"/>
              </a:rPr>
              <a:t>thành</a:t>
            </a:r>
            <a:r>
              <a:rPr lang="en-US" altLang="zh-CN" sz="3600" b="1" dirty="0">
                <a:solidFill>
                  <a:srgbClr val="000000"/>
                </a:solidFill>
                <a:latin typeface="+mj-lt"/>
              </a:rPr>
              <a:t> </a:t>
            </a:r>
            <a:r>
              <a:rPr lang="en-US" altLang="zh-CN" sz="3600" b="1" dirty="0" err="1">
                <a:solidFill>
                  <a:srgbClr val="000000"/>
                </a:solidFill>
                <a:latin typeface="+mj-lt"/>
              </a:rPr>
              <a:t>viên</a:t>
            </a:r>
            <a:r>
              <a:rPr lang="en-US" altLang="zh-CN" sz="3600" b="1" dirty="0">
                <a:solidFill>
                  <a:srgbClr val="000000"/>
                </a:solidFill>
                <a:latin typeface="+mj-lt"/>
              </a:rPr>
              <a:t> </a:t>
            </a:r>
            <a:r>
              <a:rPr lang="en-US" altLang="zh-CN" sz="3600" b="1" dirty="0" err="1">
                <a:solidFill>
                  <a:srgbClr val="000000"/>
                </a:solidFill>
                <a:latin typeface="+mj-lt"/>
              </a:rPr>
              <a:t>trong</a:t>
            </a:r>
            <a:r>
              <a:rPr lang="en-US" altLang="zh-CN" sz="3600" b="1" dirty="0">
                <a:solidFill>
                  <a:srgbClr val="000000"/>
                </a:solidFill>
                <a:latin typeface="+mj-lt"/>
              </a:rPr>
              <a:t> </a:t>
            </a:r>
            <a:r>
              <a:rPr lang="en-US" altLang="zh-CN" sz="3600" b="1" dirty="0" err="1">
                <a:solidFill>
                  <a:srgbClr val="000000"/>
                </a:solidFill>
                <a:latin typeface="+mj-lt"/>
              </a:rPr>
              <a:t>gia</a:t>
            </a:r>
            <a:r>
              <a:rPr lang="en-US" altLang="zh-CN" sz="3600" b="1" dirty="0">
                <a:solidFill>
                  <a:srgbClr val="000000"/>
                </a:solidFill>
                <a:latin typeface="+mj-lt"/>
              </a:rPr>
              <a:t> </a:t>
            </a:r>
            <a:r>
              <a:rPr lang="en-US" altLang="zh-CN" sz="3600" b="1" dirty="0" err="1">
                <a:solidFill>
                  <a:srgbClr val="000000"/>
                </a:solidFill>
                <a:latin typeface="+mj-lt"/>
              </a:rPr>
              <a:t>đình</a:t>
            </a:r>
            <a:r>
              <a:rPr lang="en-US" altLang="zh-CN" sz="3600" b="1" dirty="0">
                <a:solidFill>
                  <a:srgbClr val="000000"/>
                </a:solidFill>
                <a:latin typeface="+mj-lt"/>
              </a:rPr>
              <a:t> </a:t>
            </a:r>
            <a:r>
              <a:rPr lang="en-US" altLang="zh-CN" sz="3600" b="1" dirty="0" err="1">
                <a:solidFill>
                  <a:srgbClr val="000000"/>
                </a:solidFill>
                <a:latin typeface="+mj-lt"/>
              </a:rPr>
              <a:t>em</a:t>
            </a:r>
            <a:r>
              <a:rPr lang="en-US" altLang="zh-CN" sz="3600" b="1" dirty="0">
                <a:solidFill>
                  <a:srgbClr val="000000"/>
                </a:solidFill>
                <a:latin typeface="+mj-lt"/>
              </a:rPr>
              <a:t>.</a:t>
            </a:r>
          </a:p>
        </p:txBody>
      </p:sp>
      <p:pic>
        <p:nvPicPr>
          <p:cNvPr id="73732" name="Audio 1">
            <a:hlinkClick r:id="" action="ppaction://media"/>
            <a:extLst>
              <a:ext uri="{FF2B5EF4-FFF2-40B4-BE49-F238E27FC236}">
                <a16:creationId xmlns:a16="http://schemas.microsoft.com/office/drawing/2014/main" id="{259ECC66-2992-4591-9690-D08F52B1CB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1700" y="45212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a:extLst>
              <a:ext uri="{FF2B5EF4-FFF2-40B4-BE49-F238E27FC236}">
                <a16:creationId xmlns:a16="http://schemas.microsoft.com/office/drawing/2014/main" id="{2F9F5250-DF37-4D5D-BD82-0CA748F9EF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6">
            <a:extLst>
              <a:ext uri="{FF2B5EF4-FFF2-40B4-BE49-F238E27FC236}">
                <a16:creationId xmlns:a16="http://schemas.microsoft.com/office/drawing/2014/main" id="{9515BEFF-4FFB-4FD3-A213-F3763E93001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6163" y="2684463"/>
            <a:ext cx="2235200"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8">
            <a:extLst>
              <a:ext uri="{FF2B5EF4-FFF2-40B4-BE49-F238E27FC236}">
                <a16:creationId xmlns:a16="http://schemas.microsoft.com/office/drawing/2014/main" id="{D219A322-4670-4813-B140-AA3DDD56F53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35200" y="568325"/>
            <a:ext cx="5441950"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DDCFE294-397D-4EEC-AB10-3BB438E9B9D7}"/>
              </a:ext>
            </a:extLst>
          </p:cNvPr>
          <p:cNvSpPr/>
          <p:nvPr/>
        </p:nvSpPr>
        <p:spPr>
          <a:xfrm>
            <a:off x="3657601" y="1453976"/>
            <a:ext cx="2821781" cy="1454244"/>
          </a:xfrm>
          <a:prstGeom prst="rect">
            <a:avLst/>
          </a:prstGeom>
          <a:noFill/>
        </p:spPr>
        <p:txBody>
          <a:bodyPr lIns="68580" tIns="34290" rIns="68580" bIns="34290">
            <a:spAutoFit/>
          </a:bodyPr>
          <a:lstStyle/>
          <a:p>
            <a:pPr algn="ctr">
              <a:defRPr/>
            </a:pPr>
            <a:r>
              <a:rPr lang="en-US" sz="4500" b="1" dirty="0">
                <a:ln w="6600">
                  <a:solidFill>
                    <a:schemeClr val="accent2"/>
                  </a:solidFill>
                  <a:prstDash val="solid"/>
                </a:ln>
                <a:solidFill>
                  <a:srgbClr val="FFFFFF"/>
                </a:solidFill>
                <a:effectLst>
                  <a:glow rad="228600">
                    <a:schemeClr val="accent2">
                      <a:satMod val="175000"/>
                      <a:alpha val="40000"/>
                    </a:schemeClr>
                  </a:glow>
                  <a:outerShdw dist="38100" dir="2700000" algn="tl" rotWithShape="0">
                    <a:schemeClr val="accent2"/>
                  </a:outerShdw>
                </a:effectLst>
              </a:rPr>
              <a:t>KHỞI ĐỘNG</a:t>
            </a:r>
          </a:p>
        </p:txBody>
      </p:sp>
      <p:pic>
        <p:nvPicPr>
          <p:cNvPr id="14" name="Audio 13">
            <a:hlinkClick r:id="" action="ppaction://media"/>
            <a:extLst>
              <a:ext uri="{FF2B5EF4-FFF2-40B4-BE49-F238E27FC236}">
                <a16:creationId xmlns:a16="http://schemas.microsoft.com/office/drawing/2014/main" id="{4F3489FE-761D-433A-BEB9-FD94FF6C873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4521200"/>
            <a:ext cx="406400" cy="406400"/>
          </a:xfrm>
          <a:prstGeom prst="rect">
            <a:avLst/>
          </a:prstGeom>
        </p:spPr>
      </p:pic>
    </p:spTree>
  </p:cSld>
  <p:clrMapOvr>
    <a:masterClrMapping/>
  </p:clrMapOvr>
  <p:transition spd="slow" advTm="228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a:extLst>
              <a:ext uri="{FF2B5EF4-FFF2-40B4-BE49-F238E27FC236}">
                <a16:creationId xmlns:a16="http://schemas.microsoft.com/office/drawing/2014/main" id="{B4DCA773-FFC4-48F6-9C7D-FF5694360E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6">
            <a:extLst>
              <a:ext uri="{FF2B5EF4-FFF2-40B4-BE49-F238E27FC236}">
                <a16:creationId xmlns:a16="http://schemas.microsoft.com/office/drawing/2014/main" id="{E601D2C6-91AA-475E-B24C-B51D7796D9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2938" y="463550"/>
            <a:ext cx="5148262"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10">
            <a:extLst>
              <a:ext uri="{FF2B5EF4-FFF2-40B4-BE49-F238E27FC236}">
                <a16:creationId xmlns:a16="http://schemas.microsoft.com/office/drawing/2014/main" id="{FBA1BC8F-C011-4862-8A24-1ECD05127DF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264025"/>
            <a:ext cx="9144000" cy="879475"/>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4203DE91-07B5-47C0-B8C0-D78F59783BA5}"/>
              </a:ext>
            </a:extLst>
          </p:cNvPr>
          <p:cNvSpPr txBox="1"/>
          <p:nvPr/>
        </p:nvSpPr>
        <p:spPr>
          <a:xfrm>
            <a:off x="2792413" y="1887538"/>
            <a:ext cx="4371975" cy="900112"/>
          </a:xfrm>
          <a:prstGeom prst="rect">
            <a:avLst/>
          </a:prstGeom>
          <a:noFill/>
        </p:spPr>
        <p:txBody>
          <a:bodyPr lIns="68580" tIns="34290" rIns="68580" bIns="34290">
            <a:spAutoFit/>
          </a:bodyPr>
          <a:lstStyle/>
          <a:p>
            <a:pPr>
              <a:defRPr/>
            </a:pPr>
            <a:r>
              <a:rPr lang="en-US" sz="5400" b="1" dirty="0">
                <a:solidFill>
                  <a:schemeClr val="accent6">
                    <a:lumMod val="50000"/>
                  </a:schemeClr>
                </a:solidFill>
                <a:effectLst>
                  <a:outerShdw blurRad="38100" dist="38100" dir="2700000" algn="tl">
                    <a:srgbClr val="000000">
                      <a:alpha val="43137"/>
                    </a:srgbClr>
                  </a:outerShdw>
                </a:effectLst>
                <a:latin typeface="Times NewCỦNG CÔ Roman"/>
              </a:rPr>
              <a:t>CỦNG CỐ</a:t>
            </a:r>
          </a:p>
        </p:txBody>
      </p:sp>
      <p:pic>
        <p:nvPicPr>
          <p:cNvPr id="74758" name="Audio 1">
            <a:hlinkClick r:id="" action="ppaction://media"/>
            <a:extLst>
              <a:ext uri="{FF2B5EF4-FFF2-40B4-BE49-F238E27FC236}">
                <a16:creationId xmlns:a16="http://schemas.microsoft.com/office/drawing/2014/main" id="{70A64464-32C6-4C2B-8068-554450C7F3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1700" y="45212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5778" name="Picture 3" descr="C:\Users\Welcome\Downloads\a8abb88ef2a005fe5cb1.jpg">
            <a:extLst>
              <a:ext uri="{FF2B5EF4-FFF2-40B4-BE49-F238E27FC236}">
                <a16:creationId xmlns:a16="http://schemas.microsoft.com/office/drawing/2014/main" id="{694F207E-51F5-41BF-82DB-3BF86C3138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538" y="0"/>
            <a:ext cx="14144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7">
            <a:extLst>
              <a:ext uri="{FF2B5EF4-FFF2-40B4-BE49-F238E27FC236}">
                <a16:creationId xmlns:a16="http://schemas.microsoft.com/office/drawing/2014/main" id="{B700F622-D44F-46D2-8F60-7EAD45C171D8}"/>
              </a:ext>
            </a:extLst>
          </p:cNvPr>
          <p:cNvSpPr txBox="1">
            <a:spLocks noChangeArrowheads="1"/>
          </p:cNvSpPr>
          <p:nvPr/>
        </p:nvSpPr>
        <p:spPr bwMode="auto">
          <a:xfrm>
            <a:off x="1331913" y="1276350"/>
            <a:ext cx="7129462" cy="2308225"/>
          </a:xfrm>
          <a:prstGeom prst="rect">
            <a:avLst/>
          </a:prstGeom>
          <a:noFill/>
          <a:ln>
            <a:noFill/>
          </a:ln>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defRPr/>
            </a:pPr>
            <a:r>
              <a:rPr lang="en-US" altLang="zh-CN" sz="3600" b="1" dirty="0" err="1">
                <a:solidFill>
                  <a:srgbClr val="000000"/>
                </a:solidFill>
                <a:latin typeface="+mj-lt"/>
              </a:rPr>
              <a:t>Mỗi</a:t>
            </a:r>
            <a:r>
              <a:rPr lang="en-US" altLang="zh-CN" sz="3600" b="1" dirty="0">
                <a:solidFill>
                  <a:srgbClr val="000000"/>
                </a:solidFill>
                <a:latin typeface="+mj-lt"/>
              </a:rPr>
              <a:t> </a:t>
            </a:r>
            <a:r>
              <a:rPr lang="en-US" altLang="zh-CN" sz="3600" b="1" dirty="0" err="1">
                <a:solidFill>
                  <a:srgbClr val="000000"/>
                </a:solidFill>
                <a:latin typeface="+mj-lt"/>
              </a:rPr>
              <a:t>gia</a:t>
            </a:r>
            <a:r>
              <a:rPr lang="en-US" altLang="zh-CN" sz="3600" b="1" dirty="0">
                <a:solidFill>
                  <a:srgbClr val="000000"/>
                </a:solidFill>
                <a:latin typeface="+mj-lt"/>
              </a:rPr>
              <a:t> </a:t>
            </a:r>
            <a:r>
              <a:rPr lang="en-US" altLang="zh-CN" sz="3600" b="1" dirty="0" err="1">
                <a:solidFill>
                  <a:srgbClr val="000000"/>
                </a:solidFill>
                <a:latin typeface="+mj-lt"/>
              </a:rPr>
              <a:t>đình</a:t>
            </a:r>
            <a:r>
              <a:rPr lang="en-US" altLang="zh-CN" sz="3600" b="1" dirty="0">
                <a:solidFill>
                  <a:srgbClr val="000000"/>
                </a:solidFill>
                <a:latin typeface="+mj-lt"/>
              </a:rPr>
              <a:t> </a:t>
            </a:r>
            <a:r>
              <a:rPr lang="en-US" altLang="zh-CN" sz="3600" b="1" dirty="0" err="1">
                <a:solidFill>
                  <a:srgbClr val="000000"/>
                </a:solidFill>
                <a:latin typeface="+mj-lt"/>
              </a:rPr>
              <a:t>có</a:t>
            </a:r>
            <a:r>
              <a:rPr lang="en-US" altLang="zh-CN" sz="3600" b="1" dirty="0">
                <a:solidFill>
                  <a:srgbClr val="000000"/>
                </a:solidFill>
                <a:latin typeface="+mj-lt"/>
              </a:rPr>
              <a:t> </a:t>
            </a:r>
            <a:r>
              <a:rPr lang="en-US" altLang="zh-CN" sz="3600" b="1" dirty="0" err="1">
                <a:solidFill>
                  <a:srgbClr val="000000"/>
                </a:solidFill>
                <a:latin typeface="+mj-lt"/>
              </a:rPr>
              <a:t>một</a:t>
            </a:r>
            <a:r>
              <a:rPr lang="en-US" altLang="zh-CN" sz="3600" b="1" dirty="0">
                <a:solidFill>
                  <a:srgbClr val="000000"/>
                </a:solidFill>
                <a:latin typeface="+mj-lt"/>
              </a:rPr>
              <a:t> </a:t>
            </a:r>
            <a:r>
              <a:rPr lang="en-US" altLang="zh-CN" sz="3600" b="1" dirty="0" err="1">
                <a:solidFill>
                  <a:srgbClr val="000000"/>
                </a:solidFill>
                <a:latin typeface="+mj-lt"/>
              </a:rPr>
              <a:t>hoặc</a:t>
            </a:r>
            <a:r>
              <a:rPr lang="en-US" altLang="zh-CN" sz="3600" b="1" dirty="0">
                <a:solidFill>
                  <a:srgbClr val="000000"/>
                </a:solidFill>
                <a:latin typeface="+mj-lt"/>
              </a:rPr>
              <a:t> </a:t>
            </a:r>
            <a:r>
              <a:rPr lang="en-US" altLang="zh-CN" sz="3600" b="1" dirty="0" err="1">
                <a:solidFill>
                  <a:srgbClr val="000000"/>
                </a:solidFill>
                <a:latin typeface="+mj-lt"/>
              </a:rPr>
              <a:t>nhiều</a:t>
            </a:r>
            <a:r>
              <a:rPr lang="en-US" altLang="zh-CN" sz="3600" b="1" dirty="0">
                <a:solidFill>
                  <a:srgbClr val="000000"/>
                </a:solidFill>
                <a:latin typeface="+mj-lt"/>
              </a:rPr>
              <a:t> </a:t>
            </a:r>
            <a:r>
              <a:rPr lang="en-US" altLang="zh-CN" sz="3600" b="1" dirty="0" err="1">
                <a:solidFill>
                  <a:srgbClr val="000000"/>
                </a:solidFill>
                <a:latin typeface="+mj-lt"/>
              </a:rPr>
              <a:t>thế</a:t>
            </a:r>
            <a:r>
              <a:rPr lang="en-US" altLang="zh-CN" sz="3600" b="1" dirty="0">
                <a:solidFill>
                  <a:srgbClr val="000000"/>
                </a:solidFill>
                <a:latin typeface="+mj-lt"/>
              </a:rPr>
              <a:t> </a:t>
            </a:r>
            <a:r>
              <a:rPr lang="en-US" altLang="zh-CN" sz="3600" b="1" dirty="0" err="1">
                <a:solidFill>
                  <a:srgbClr val="000000"/>
                </a:solidFill>
                <a:latin typeface="+mj-lt"/>
              </a:rPr>
              <a:t>hệ</a:t>
            </a:r>
            <a:r>
              <a:rPr lang="en-US" altLang="zh-CN" sz="3600" b="1" dirty="0">
                <a:solidFill>
                  <a:srgbClr val="000000"/>
                </a:solidFill>
                <a:latin typeface="+mj-lt"/>
              </a:rPr>
              <a:t> </a:t>
            </a:r>
            <a:r>
              <a:rPr lang="en-US" altLang="zh-CN" sz="3600" b="1" dirty="0" err="1">
                <a:solidFill>
                  <a:srgbClr val="000000"/>
                </a:solidFill>
                <a:latin typeface="+mj-lt"/>
              </a:rPr>
              <a:t>cùng</a:t>
            </a:r>
            <a:r>
              <a:rPr lang="en-US" altLang="zh-CN" sz="3600" b="1" dirty="0">
                <a:solidFill>
                  <a:srgbClr val="000000"/>
                </a:solidFill>
                <a:latin typeface="+mj-lt"/>
              </a:rPr>
              <a:t> </a:t>
            </a:r>
            <a:r>
              <a:rPr lang="en-US" altLang="zh-CN" sz="3600" b="1" dirty="0" err="1">
                <a:solidFill>
                  <a:srgbClr val="000000"/>
                </a:solidFill>
                <a:latin typeface="+mj-lt"/>
              </a:rPr>
              <a:t>chung</a:t>
            </a:r>
            <a:r>
              <a:rPr lang="en-US" altLang="zh-CN" sz="3600" b="1" dirty="0">
                <a:solidFill>
                  <a:srgbClr val="000000"/>
                </a:solidFill>
                <a:latin typeface="+mj-lt"/>
              </a:rPr>
              <a:t> </a:t>
            </a:r>
            <a:r>
              <a:rPr lang="en-US" altLang="zh-CN" sz="3600" b="1" dirty="0" err="1">
                <a:solidFill>
                  <a:srgbClr val="000000"/>
                </a:solidFill>
                <a:latin typeface="+mj-lt"/>
              </a:rPr>
              <a:t>sống</a:t>
            </a:r>
            <a:r>
              <a:rPr lang="en-US" altLang="zh-CN" sz="3600" b="1" dirty="0">
                <a:solidFill>
                  <a:srgbClr val="000000"/>
                </a:solidFill>
                <a:latin typeface="+mj-lt"/>
              </a:rPr>
              <a:t>. </a:t>
            </a:r>
            <a:r>
              <a:rPr lang="en-US" altLang="zh-CN" sz="3600" b="1" dirty="0" err="1">
                <a:solidFill>
                  <a:srgbClr val="000000"/>
                </a:solidFill>
                <a:latin typeface="+mj-lt"/>
              </a:rPr>
              <a:t>Những</a:t>
            </a:r>
            <a:r>
              <a:rPr lang="en-US" altLang="zh-CN" sz="3600" b="1" dirty="0">
                <a:solidFill>
                  <a:srgbClr val="000000"/>
                </a:solidFill>
                <a:latin typeface="+mj-lt"/>
              </a:rPr>
              <a:t> </a:t>
            </a:r>
            <a:r>
              <a:rPr lang="en-US" altLang="zh-CN" sz="3600" b="1" dirty="0" err="1">
                <a:solidFill>
                  <a:srgbClr val="000000"/>
                </a:solidFill>
                <a:latin typeface="+mj-lt"/>
              </a:rPr>
              <a:t>người</a:t>
            </a:r>
            <a:r>
              <a:rPr lang="en-US" altLang="zh-CN" sz="3600" b="1" dirty="0">
                <a:solidFill>
                  <a:srgbClr val="000000"/>
                </a:solidFill>
                <a:latin typeface="+mj-lt"/>
              </a:rPr>
              <a:t> </a:t>
            </a:r>
            <a:r>
              <a:rPr lang="en-US" altLang="zh-CN" sz="3600" b="1" dirty="0" err="1">
                <a:solidFill>
                  <a:srgbClr val="000000"/>
                </a:solidFill>
                <a:latin typeface="+mj-lt"/>
              </a:rPr>
              <a:t>trong</a:t>
            </a:r>
            <a:r>
              <a:rPr lang="en-US" altLang="zh-CN" sz="3600" b="1" dirty="0">
                <a:solidFill>
                  <a:srgbClr val="000000"/>
                </a:solidFill>
                <a:latin typeface="+mj-lt"/>
              </a:rPr>
              <a:t> </a:t>
            </a:r>
            <a:r>
              <a:rPr lang="en-US" altLang="zh-CN" sz="3600" b="1" dirty="0" err="1">
                <a:solidFill>
                  <a:srgbClr val="000000"/>
                </a:solidFill>
                <a:latin typeface="+mj-lt"/>
              </a:rPr>
              <a:t>gia</a:t>
            </a:r>
            <a:r>
              <a:rPr lang="en-US" altLang="zh-CN" sz="3600" b="1" dirty="0">
                <a:solidFill>
                  <a:srgbClr val="000000"/>
                </a:solidFill>
                <a:latin typeface="+mj-lt"/>
              </a:rPr>
              <a:t> </a:t>
            </a:r>
            <a:r>
              <a:rPr lang="en-US" altLang="zh-CN" sz="3600" b="1" dirty="0" err="1">
                <a:solidFill>
                  <a:srgbClr val="000000"/>
                </a:solidFill>
                <a:latin typeface="+mj-lt"/>
              </a:rPr>
              <a:t>đình</a:t>
            </a:r>
            <a:r>
              <a:rPr lang="en-US" altLang="zh-CN" sz="3600" b="1" dirty="0">
                <a:solidFill>
                  <a:srgbClr val="000000"/>
                </a:solidFill>
                <a:latin typeface="+mj-lt"/>
              </a:rPr>
              <a:t> </a:t>
            </a:r>
            <a:r>
              <a:rPr lang="en-US" altLang="zh-CN" sz="3600" b="1" dirty="0" err="1">
                <a:solidFill>
                  <a:srgbClr val="000000"/>
                </a:solidFill>
                <a:latin typeface="+mj-lt"/>
              </a:rPr>
              <a:t>cần</a:t>
            </a:r>
            <a:r>
              <a:rPr lang="en-US" altLang="zh-CN" sz="3600" b="1" dirty="0">
                <a:solidFill>
                  <a:srgbClr val="000000"/>
                </a:solidFill>
                <a:latin typeface="+mj-lt"/>
              </a:rPr>
              <a:t> chia </a:t>
            </a:r>
            <a:r>
              <a:rPr lang="en-US" altLang="zh-CN" sz="3600" b="1" dirty="0" err="1">
                <a:solidFill>
                  <a:srgbClr val="000000"/>
                </a:solidFill>
                <a:latin typeface="+mj-lt"/>
              </a:rPr>
              <a:t>sẻ</a:t>
            </a:r>
            <a:r>
              <a:rPr lang="en-US" altLang="zh-CN" sz="3600" b="1" dirty="0">
                <a:solidFill>
                  <a:srgbClr val="000000"/>
                </a:solidFill>
                <a:latin typeface="+mj-lt"/>
              </a:rPr>
              <a:t>, </a:t>
            </a:r>
            <a:r>
              <a:rPr lang="en-US" altLang="zh-CN" sz="3600" b="1" dirty="0" err="1">
                <a:solidFill>
                  <a:srgbClr val="000000"/>
                </a:solidFill>
                <a:latin typeface="+mj-lt"/>
              </a:rPr>
              <a:t>quan</a:t>
            </a:r>
            <a:r>
              <a:rPr lang="en-US" altLang="zh-CN" sz="3600" b="1" dirty="0">
                <a:solidFill>
                  <a:srgbClr val="000000"/>
                </a:solidFill>
                <a:latin typeface="+mj-lt"/>
              </a:rPr>
              <a:t> </a:t>
            </a:r>
            <a:r>
              <a:rPr lang="en-US" altLang="zh-CN" sz="3600" b="1" dirty="0" err="1">
                <a:solidFill>
                  <a:srgbClr val="000000"/>
                </a:solidFill>
                <a:latin typeface="+mj-lt"/>
              </a:rPr>
              <a:t>tâm</a:t>
            </a:r>
            <a:r>
              <a:rPr lang="en-US" altLang="zh-CN" sz="3600" b="1" dirty="0">
                <a:solidFill>
                  <a:srgbClr val="000000"/>
                </a:solidFill>
                <a:latin typeface="+mj-lt"/>
              </a:rPr>
              <a:t>, </a:t>
            </a:r>
            <a:r>
              <a:rPr lang="en-US" altLang="zh-CN" sz="3600" b="1" dirty="0" err="1">
                <a:solidFill>
                  <a:srgbClr val="000000"/>
                </a:solidFill>
                <a:latin typeface="+mj-lt"/>
              </a:rPr>
              <a:t>chăm</a:t>
            </a:r>
            <a:r>
              <a:rPr lang="en-US" altLang="zh-CN" sz="3600" b="1" dirty="0">
                <a:solidFill>
                  <a:srgbClr val="000000"/>
                </a:solidFill>
                <a:latin typeface="+mj-lt"/>
              </a:rPr>
              <a:t> </a:t>
            </a:r>
            <a:r>
              <a:rPr lang="en-US" altLang="zh-CN" sz="3600" b="1" dirty="0" err="1">
                <a:solidFill>
                  <a:srgbClr val="000000"/>
                </a:solidFill>
                <a:latin typeface="+mj-lt"/>
              </a:rPr>
              <a:t>sóc</a:t>
            </a:r>
            <a:r>
              <a:rPr lang="en-US" altLang="zh-CN" sz="3600" b="1" dirty="0">
                <a:solidFill>
                  <a:srgbClr val="000000"/>
                </a:solidFill>
                <a:latin typeface="+mj-lt"/>
              </a:rPr>
              <a:t>, </a:t>
            </a:r>
            <a:r>
              <a:rPr lang="en-US" altLang="zh-CN" sz="3600" b="1" dirty="0" err="1">
                <a:solidFill>
                  <a:srgbClr val="000000"/>
                </a:solidFill>
                <a:latin typeface="+mj-lt"/>
              </a:rPr>
              <a:t>yêu</a:t>
            </a:r>
            <a:r>
              <a:rPr lang="en-US" altLang="zh-CN" sz="3600" b="1" dirty="0">
                <a:solidFill>
                  <a:srgbClr val="000000"/>
                </a:solidFill>
                <a:latin typeface="+mj-lt"/>
              </a:rPr>
              <a:t> </a:t>
            </a:r>
            <a:r>
              <a:rPr lang="en-US" altLang="zh-CN" sz="3600" b="1" dirty="0" err="1">
                <a:solidFill>
                  <a:srgbClr val="000000"/>
                </a:solidFill>
                <a:latin typeface="+mj-lt"/>
              </a:rPr>
              <a:t>thương</a:t>
            </a:r>
            <a:r>
              <a:rPr lang="en-US" altLang="zh-CN" sz="3600" b="1" dirty="0">
                <a:solidFill>
                  <a:srgbClr val="000000"/>
                </a:solidFill>
                <a:latin typeface="+mj-lt"/>
              </a:rPr>
              <a:t> </a:t>
            </a:r>
            <a:r>
              <a:rPr lang="en-US" altLang="zh-CN" sz="3600" b="1" dirty="0" err="1">
                <a:solidFill>
                  <a:srgbClr val="000000"/>
                </a:solidFill>
                <a:latin typeface="+mj-lt"/>
              </a:rPr>
              <a:t>nhau</a:t>
            </a:r>
            <a:r>
              <a:rPr lang="en-US" altLang="zh-CN" sz="3600" b="1" dirty="0">
                <a:solidFill>
                  <a:srgbClr val="000000"/>
                </a:solidFill>
                <a:latin typeface="+mj-lt"/>
              </a:rPr>
              <a:t>.</a:t>
            </a:r>
          </a:p>
        </p:txBody>
      </p:sp>
      <p:sp>
        <p:nvSpPr>
          <p:cNvPr id="2" name="Rectangle: Rounded Corners 1">
            <a:extLst>
              <a:ext uri="{FF2B5EF4-FFF2-40B4-BE49-F238E27FC236}">
                <a16:creationId xmlns:a16="http://schemas.microsoft.com/office/drawing/2014/main" id="{1CB1C757-021C-45D1-91F2-5AE104ADCF46}"/>
              </a:ext>
            </a:extLst>
          </p:cNvPr>
          <p:cNvSpPr/>
          <p:nvPr/>
        </p:nvSpPr>
        <p:spPr>
          <a:xfrm>
            <a:off x="1042988" y="1131888"/>
            <a:ext cx="7850187" cy="2592387"/>
          </a:xfrm>
          <a:prstGeom prst="roundRect">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vi-VN"/>
          </a:p>
        </p:txBody>
      </p:sp>
      <p:pic>
        <p:nvPicPr>
          <p:cNvPr id="75781" name="Audio 3">
            <a:hlinkClick r:id="" action="ppaction://media"/>
            <a:extLst>
              <a:ext uri="{FF2B5EF4-FFF2-40B4-BE49-F238E27FC236}">
                <a16:creationId xmlns:a16="http://schemas.microsoft.com/office/drawing/2014/main" id="{0990B6C8-B602-4013-9EB3-5665C821C5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1700" y="45212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a:extLst>
              <a:ext uri="{FF2B5EF4-FFF2-40B4-BE49-F238E27FC236}">
                <a16:creationId xmlns:a16="http://schemas.microsoft.com/office/drawing/2014/main" id="{067B8B7B-9C91-4CEA-824D-6D76227374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DE544B3-5DCF-4BB2-BB8A-3BB4C6CE0591}"/>
              </a:ext>
            </a:extLst>
          </p:cNvPr>
          <p:cNvSpPr txBox="1"/>
          <p:nvPr/>
        </p:nvSpPr>
        <p:spPr>
          <a:xfrm>
            <a:off x="1258888" y="1698625"/>
            <a:ext cx="7273925" cy="900113"/>
          </a:xfrm>
          <a:prstGeom prst="rect">
            <a:avLst/>
          </a:prstGeom>
          <a:noFill/>
        </p:spPr>
        <p:txBody>
          <a:bodyPr lIns="68580" tIns="34290" rIns="68580" bIns="34290">
            <a:spAutoFit/>
          </a:bodyPr>
          <a:lstStyle/>
          <a:p>
            <a:pPr>
              <a:defRPr/>
            </a:pPr>
            <a:r>
              <a:rPr lang="en-US" sz="5400" b="1" dirty="0">
                <a:solidFill>
                  <a:srgbClr val="FF0000"/>
                </a:solidFill>
                <a:effectLst>
                  <a:outerShdw blurRad="38100" dist="38100" dir="2700000" algn="tl">
                    <a:srgbClr val="000000">
                      <a:alpha val="43137"/>
                    </a:srgbClr>
                  </a:outerShdw>
                </a:effectLst>
                <a:latin typeface="Times NewCỦNG CÔ Roman"/>
              </a:rPr>
              <a:t>TIẾT HỌC KẾT THÚC</a:t>
            </a:r>
          </a:p>
        </p:txBody>
      </p:sp>
      <p:pic>
        <p:nvPicPr>
          <p:cNvPr id="76804" name="Audio 1">
            <a:hlinkClick r:id="" action="ppaction://media"/>
            <a:extLst>
              <a:ext uri="{FF2B5EF4-FFF2-40B4-BE49-F238E27FC236}">
                <a16:creationId xmlns:a16="http://schemas.microsoft.com/office/drawing/2014/main" id="{D2D828C3-DE30-4D62-9B04-E2D56A788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45212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ả Nhà Thương Nhau - Bài Hát Mầm Non Hay Nhất">
            <a:hlinkClick r:id="" action="ppaction://media"/>
            <a:extLst>
              <a:ext uri="{FF2B5EF4-FFF2-40B4-BE49-F238E27FC236}">
                <a16:creationId xmlns:a16="http://schemas.microsoft.com/office/drawing/2014/main" id="{C8BD48A1-BD78-4599-89C1-5C41DEAD9B60}"/>
              </a:ext>
            </a:extLst>
          </p:cNvPr>
          <p:cNvPicPr>
            <a:picLocks noChangeAspect="1"/>
          </p:cNvPicPr>
          <p:nvPr>
            <a:videoFile r:link="rId3"/>
            <p:extLst>
              <p:ext uri="{DAA4B4D4-6D71-4841-9C94-3DE7FCFB9230}">
                <p14:media xmlns:p14="http://schemas.microsoft.com/office/powerpoint/2010/main" r:link="rId2"/>
              </p:ext>
            </p:extLst>
          </p:nvPr>
        </p:nvPicPr>
        <p:blipFill>
          <a:blip r:embed="rId5"/>
          <a:stretch>
            <a:fillRect/>
          </a:stretch>
        </p:blipFill>
        <p:spPr>
          <a:xfrm>
            <a:off x="496774" y="123478"/>
            <a:ext cx="8150451" cy="4299942"/>
          </a:xfrm>
          <a:prstGeom prst="rect">
            <a:avLst/>
          </a:prstGeom>
        </p:spPr>
      </p:pic>
    </p:spTree>
    <p:custDataLst>
      <p:tags r:id="rId1"/>
    </p:custDataLst>
  </p:cSld>
  <p:clrMapOvr>
    <a:masterClrMapping/>
  </p:clrMapOvr>
  <p:transition spd="slow" advTm="1532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4618"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extLst>
    <p:ext uri="{E180D4A7-C9FB-4DFB-919C-405C955672EB}">
      <p14:showEvtLst xmlns:p14="http://schemas.microsoft.com/office/powerpoint/2010/main">
        <p14:playEvt time="61" objId="12"/>
        <p14:stopEvt time="153171" objId="1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F3CDC9BA-88BA-4E13-B895-9AE0E5939347}"/>
              </a:ext>
            </a:extLst>
          </p:cNvPr>
          <p:cNvGrpSpPr>
            <a:grpSpLocks/>
          </p:cNvGrpSpPr>
          <p:nvPr/>
        </p:nvGrpSpPr>
        <p:grpSpPr bwMode="auto">
          <a:xfrm>
            <a:off x="1130300" y="300038"/>
            <a:ext cx="6754813" cy="3656012"/>
            <a:chOff x="763164" y="191595"/>
            <a:chExt cx="11257622" cy="6093823"/>
          </a:xfrm>
        </p:grpSpPr>
        <p:sp>
          <p:nvSpPr>
            <p:cNvPr id="2" name="任意多边形 1">
              <a:extLst>
                <a:ext uri="{FF2B5EF4-FFF2-40B4-BE49-F238E27FC236}">
                  <a16:creationId xmlns:a16="http://schemas.microsoft.com/office/drawing/2014/main" id="{7027379E-BD39-40AB-B31A-264CCEE1A53D}"/>
                </a:ext>
              </a:extLst>
            </p:cNvPr>
            <p:cNvSpPr/>
            <p:nvPr/>
          </p:nvSpPr>
          <p:spPr>
            <a:xfrm>
              <a:off x="763164" y="191595"/>
              <a:ext cx="11257622" cy="6093823"/>
            </a:xfrm>
            <a:custGeom>
              <a:avLst/>
              <a:gdLst>
                <a:gd name="connsiteX0" fmla="*/ 20393 w 10924228"/>
                <a:gd name="connsiteY0" fmla="*/ 287673 h 6292391"/>
                <a:gd name="connsiteX1" fmla="*/ 1399250 w 10924228"/>
                <a:gd name="connsiteY1" fmla="*/ 737616 h 6292391"/>
                <a:gd name="connsiteX2" fmla="*/ 3286107 w 10924228"/>
                <a:gd name="connsiteY2" fmla="*/ 839216 h 6292391"/>
                <a:gd name="connsiteX3" fmla="*/ 3155479 w 10924228"/>
                <a:gd name="connsiteY3" fmla="*/ 1173044 h 6292391"/>
                <a:gd name="connsiteX4" fmla="*/ 7175936 w 10924228"/>
                <a:gd name="connsiteY4" fmla="*/ 592473 h 6292391"/>
                <a:gd name="connsiteX5" fmla="*/ 10572279 w 10924228"/>
                <a:gd name="connsiteY5" fmla="*/ 897273 h 6292391"/>
                <a:gd name="connsiteX6" fmla="*/ 10630336 w 10924228"/>
                <a:gd name="connsiteY6" fmla="*/ 4177501 h 6292391"/>
                <a:gd name="connsiteX7" fmla="*/ 8917650 w 10924228"/>
                <a:gd name="connsiteY7" fmla="*/ 5904701 h 6292391"/>
                <a:gd name="connsiteX8" fmla="*/ 8714450 w 10924228"/>
                <a:gd name="connsiteY8" fmla="*/ 6194987 h 6292391"/>
                <a:gd name="connsiteX9" fmla="*/ 9483707 w 10924228"/>
                <a:gd name="connsiteY9" fmla="*/ 6267558 h 6292391"/>
                <a:gd name="connsiteX10" fmla="*/ 8757993 w 10924228"/>
                <a:gd name="connsiteY10" fmla="*/ 5803101 h 6292391"/>
                <a:gd name="connsiteX11" fmla="*/ 7016279 w 10924228"/>
                <a:gd name="connsiteY11" fmla="*/ 5367673 h 6292391"/>
                <a:gd name="connsiteX12" fmla="*/ 4142450 w 10924228"/>
                <a:gd name="connsiteY12" fmla="*/ 5716016 h 6292391"/>
                <a:gd name="connsiteX13" fmla="*/ 1791136 w 10924228"/>
                <a:gd name="connsiteY13" fmla="*/ 6006301 h 6292391"/>
                <a:gd name="connsiteX14" fmla="*/ 659022 w 10924228"/>
                <a:gd name="connsiteY14" fmla="*/ 5643444 h 6292391"/>
                <a:gd name="connsiteX15" fmla="*/ 20393 w 10924228"/>
                <a:gd name="connsiteY15" fmla="*/ 287673 h 6292391"/>
                <a:gd name="connsiteX0" fmla="*/ 43726 w 10947561"/>
                <a:gd name="connsiteY0" fmla="*/ 240660 h 6245378"/>
                <a:gd name="connsiteX1" fmla="*/ 1422583 w 10947561"/>
                <a:gd name="connsiteY1" fmla="*/ 690603 h 6245378"/>
                <a:gd name="connsiteX2" fmla="*/ 3309440 w 10947561"/>
                <a:gd name="connsiteY2" fmla="*/ 792203 h 6245378"/>
                <a:gd name="connsiteX3" fmla="*/ 3178812 w 10947561"/>
                <a:gd name="connsiteY3" fmla="*/ 1126031 h 6245378"/>
                <a:gd name="connsiteX4" fmla="*/ 7199269 w 10947561"/>
                <a:gd name="connsiteY4" fmla="*/ 545460 h 6245378"/>
                <a:gd name="connsiteX5" fmla="*/ 10595612 w 10947561"/>
                <a:gd name="connsiteY5" fmla="*/ 850260 h 6245378"/>
                <a:gd name="connsiteX6" fmla="*/ 10653669 w 10947561"/>
                <a:gd name="connsiteY6" fmla="*/ 4130488 h 6245378"/>
                <a:gd name="connsiteX7" fmla="*/ 8940983 w 10947561"/>
                <a:gd name="connsiteY7" fmla="*/ 5857688 h 6245378"/>
                <a:gd name="connsiteX8" fmla="*/ 8737783 w 10947561"/>
                <a:gd name="connsiteY8" fmla="*/ 6147974 h 6245378"/>
                <a:gd name="connsiteX9" fmla="*/ 9507040 w 10947561"/>
                <a:gd name="connsiteY9" fmla="*/ 6220545 h 6245378"/>
                <a:gd name="connsiteX10" fmla="*/ 8781326 w 10947561"/>
                <a:gd name="connsiteY10" fmla="*/ 5756088 h 6245378"/>
                <a:gd name="connsiteX11" fmla="*/ 7039612 w 10947561"/>
                <a:gd name="connsiteY11" fmla="*/ 5320660 h 6245378"/>
                <a:gd name="connsiteX12" fmla="*/ 4165783 w 10947561"/>
                <a:gd name="connsiteY12" fmla="*/ 5669003 h 6245378"/>
                <a:gd name="connsiteX13" fmla="*/ 1814469 w 10947561"/>
                <a:gd name="connsiteY13" fmla="*/ 5959288 h 6245378"/>
                <a:gd name="connsiteX14" fmla="*/ 479155 w 10947561"/>
                <a:gd name="connsiteY14" fmla="*/ 4928774 h 6245378"/>
                <a:gd name="connsiteX15" fmla="*/ 43726 w 10947561"/>
                <a:gd name="connsiteY15" fmla="*/ 240660 h 6245378"/>
                <a:gd name="connsiteX0" fmla="*/ 27566 w 11236201"/>
                <a:gd name="connsiteY0" fmla="*/ 293431 h 5964321"/>
                <a:gd name="connsiteX1" fmla="*/ 1711223 w 11236201"/>
                <a:gd name="connsiteY1" fmla="*/ 409546 h 5964321"/>
                <a:gd name="connsiteX2" fmla="*/ 3598080 w 11236201"/>
                <a:gd name="connsiteY2" fmla="*/ 511146 h 5964321"/>
                <a:gd name="connsiteX3" fmla="*/ 3467452 w 11236201"/>
                <a:gd name="connsiteY3" fmla="*/ 844974 h 5964321"/>
                <a:gd name="connsiteX4" fmla="*/ 7487909 w 11236201"/>
                <a:gd name="connsiteY4" fmla="*/ 264403 h 5964321"/>
                <a:gd name="connsiteX5" fmla="*/ 10884252 w 11236201"/>
                <a:gd name="connsiteY5" fmla="*/ 569203 h 5964321"/>
                <a:gd name="connsiteX6" fmla="*/ 10942309 w 11236201"/>
                <a:gd name="connsiteY6" fmla="*/ 3849431 h 5964321"/>
                <a:gd name="connsiteX7" fmla="*/ 9229623 w 11236201"/>
                <a:gd name="connsiteY7" fmla="*/ 5576631 h 5964321"/>
                <a:gd name="connsiteX8" fmla="*/ 9026423 w 11236201"/>
                <a:gd name="connsiteY8" fmla="*/ 5866917 h 5964321"/>
                <a:gd name="connsiteX9" fmla="*/ 9795680 w 11236201"/>
                <a:gd name="connsiteY9" fmla="*/ 5939488 h 5964321"/>
                <a:gd name="connsiteX10" fmla="*/ 9069966 w 11236201"/>
                <a:gd name="connsiteY10" fmla="*/ 5475031 h 5964321"/>
                <a:gd name="connsiteX11" fmla="*/ 7328252 w 11236201"/>
                <a:gd name="connsiteY11" fmla="*/ 5039603 h 5964321"/>
                <a:gd name="connsiteX12" fmla="*/ 4454423 w 11236201"/>
                <a:gd name="connsiteY12" fmla="*/ 5387946 h 5964321"/>
                <a:gd name="connsiteX13" fmla="*/ 2103109 w 11236201"/>
                <a:gd name="connsiteY13" fmla="*/ 5678231 h 5964321"/>
                <a:gd name="connsiteX14" fmla="*/ 767795 w 11236201"/>
                <a:gd name="connsiteY14" fmla="*/ 4647717 h 5964321"/>
                <a:gd name="connsiteX15" fmla="*/ 27566 w 11236201"/>
                <a:gd name="connsiteY15" fmla="*/ 293431 h 5964321"/>
                <a:gd name="connsiteX0" fmla="*/ 128082 w 11336717"/>
                <a:gd name="connsiteY0" fmla="*/ 118432 h 5789322"/>
                <a:gd name="connsiteX1" fmla="*/ 1811739 w 11336717"/>
                <a:gd name="connsiteY1" fmla="*/ 234547 h 5789322"/>
                <a:gd name="connsiteX2" fmla="*/ 3698596 w 11336717"/>
                <a:gd name="connsiteY2" fmla="*/ 336147 h 5789322"/>
                <a:gd name="connsiteX3" fmla="*/ 3567968 w 11336717"/>
                <a:gd name="connsiteY3" fmla="*/ 669975 h 5789322"/>
                <a:gd name="connsiteX4" fmla="*/ 7588425 w 11336717"/>
                <a:gd name="connsiteY4" fmla="*/ 89404 h 5789322"/>
                <a:gd name="connsiteX5" fmla="*/ 10984768 w 11336717"/>
                <a:gd name="connsiteY5" fmla="*/ 394204 h 5789322"/>
                <a:gd name="connsiteX6" fmla="*/ 11042825 w 11336717"/>
                <a:gd name="connsiteY6" fmla="*/ 3674432 h 5789322"/>
                <a:gd name="connsiteX7" fmla="*/ 9330139 w 11336717"/>
                <a:gd name="connsiteY7" fmla="*/ 5401632 h 5789322"/>
                <a:gd name="connsiteX8" fmla="*/ 9126939 w 11336717"/>
                <a:gd name="connsiteY8" fmla="*/ 5691918 h 5789322"/>
                <a:gd name="connsiteX9" fmla="*/ 9896196 w 11336717"/>
                <a:gd name="connsiteY9" fmla="*/ 5764489 h 5789322"/>
                <a:gd name="connsiteX10" fmla="*/ 9170482 w 11336717"/>
                <a:gd name="connsiteY10" fmla="*/ 5300032 h 5789322"/>
                <a:gd name="connsiteX11" fmla="*/ 7428768 w 11336717"/>
                <a:gd name="connsiteY11" fmla="*/ 4864604 h 5789322"/>
                <a:gd name="connsiteX12" fmla="*/ 4554939 w 11336717"/>
                <a:gd name="connsiteY12" fmla="*/ 5212947 h 5789322"/>
                <a:gd name="connsiteX13" fmla="*/ 2203625 w 11336717"/>
                <a:gd name="connsiteY13" fmla="*/ 5503232 h 5789322"/>
                <a:gd name="connsiteX14" fmla="*/ 868311 w 11336717"/>
                <a:gd name="connsiteY14" fmla="*/ 4472718 h 5789322"/>
                <a:gd name="connsiteX15" fmla="*/ 128082 w 11336717"/>
                <a:gd name="connsiteY15" fmla="*/ 118432 h 5789322"/>
                <a:gd name="connsiteX0" fmla="*/ 136361 w 11257910"/>
                <a:gd name="connsiteY0" fmla="*/ 2210 h 5919843"/>
                <a:gd name="connsiteX1" fmla="*/ 1732932 w 11257910"/>
                <a:gd name="connsiteY1" fmla="*/ 365068 h 5919843"/>
                <a:gd name="connsiteX2" fmla="*/ 3619789 w 11257910"/>
                <a:gd name="connsiteY2" fmla="*/ 466668 h 5919843"/>
                <a:gd name="connsiteX3" fmla="*/ 3489161 w 11257910"/>
                <a:gd name="connsiteY3" fmla="*/ 800496 h 5919843"/>
                <a:gd name="connsiteX4" fmla="*/ 7509618 w 11257910"/>
                <a:gd name="connsiteY4" fmla="*/ 219925 h 5919843"/>
                <a:gd name="connsiteX5" fmla="*/ 10905961 w 11257910"/>
                <a:gd name="connsiteY5" fmla="*/ 524725 h 5919843"/>
                <a:gd name="connsiteX6" fmla="*/ 10964018 w 11257910"/>
                <a:gd name="connsiteY6" fmla="*/ 3804953 h 5919843"/>
                <a:gd name="connsiteX7" fmla="*/ 9251332 w 11257910"/>
                <a:gd name="connsiteY7" fmla="*/ 5532153 h 5919843"/>
                <a:gd name="connsiteX8" fmla="*/ 9048132 w 11257910"/>
                <a:gd name="connsiteY8" fmla="*/ 5822439 h 5919843"/>
                <a:gd name="connsiteX9" fmla="*/ 9817389 w 11257910"/>
                <a:gd name="connsiteY9" fmla="*/ 5895010 h 5919843"/>
                <a:gd name="connsiteX10" fmla="*/ 9091675 w 11257910"/>
                <a:gd name="connsiteY10" fmla="*/ 5430553 h 5919843"/>
                <a:gd name="connsiteX11" fmla="*/ 7349961 w 11257910"/>
                <a:gd name="connsiteY11" fmla="*/ 4995125 h 5919843"/>
                <a:gd name="connsiteX12" fmla="*/ 4476132 w 11257910"/>
                <a:gd name="connsiteY12" fmla="*/ 5343468 h 5919843"/>
                <a:gd name="connsiteX13" fmla="*/ 2124818 w 11257910"/>
                <a:gd name="connsiteY13" fmla="*/ 5633753 h 5919843"/>
                <a:gd name="connsiteX14" fmla="*/ 789504 w 11257910"/>
                <a:gd name="connsiteY14" fmla="*/ 4603239 h 5919843"/>
                <a:gd name="connsiteX15" fmla="*/ 136361 w 11257910"/>
                <a:gd name="connsiteY15" fmla="*/ 2210 h 5919843"/>
                <a:gd name="connsiteX0" fmla="*/ 119174 w 11240723"/>
                <a:gd name="connsiteY0" fmla="*/ 34947 h 5952580"/>
                <a:gd name="connsiteX1" fmla="*/ 1715745 w 11240723"/>
                <a:gd name="connsiteY1" fmla="*/ 397805 h 5952580"/>
                <a:gd name="connsiteX2" fmla="*/ 3602602 w 11240723"/>
                <a:gd name="connsiteY2" fmla="*/ 499405 h 5952580"/>
                <a:gd name="connsiteX3" fmla="*/ 3471974 w 11240723"/>
                <a:gd name="connsiteY3" fmla="*/ 833233 h 5952580"/>
                <a:gd name="connsiteX4" fmla="*/ 7492431 w 11240723"/>
                <a:gd name="connsiteY4" fmla="*/ 252662 h 5952580"/>
                <a:gd name="connsiteX5" fmla="*/ 10888774 w 11240723"/>
                <a:gd name="connsiteY5" fmla="*/ 557462 h 5952580"/>
                <a:gd name="connsiteX6" fmla="*/ 10946831 w 11240723"/>
                <a:gd name="connsiteY6" fmla="*/ 3837690 h 5952580"/>
                <a:gd name="connsiteX7" fmla="*/ 9234145 w 11240723"/>
                <a:gd name="connsiteY7" fmla="*/ 5564890 h 5952580"/>
                <a:gd name="connsiteX8" fmla="*/ 9030945 w 11240723"/>
                <a:gd name="connsiteY8" fmla="*/ 5855176 h 5952580"/>
                <a:gd name="connsiteX9" fmla="*/ 9800202 w 11240723"/>
                <a:gd name="connsiteY9" fmla="*/ 5927747 h 5952580"/>
                <a:gd name="connsiteX10" fmla="*/ 9074488 w 11240723"/>
                <a:gd name="connsiteY10" fmla="*/ 5463290 h 5952580"/>
                <a:gd name="connsiteX11" fmla="*/ 7332774 w 11240723"/>
                <a:gd name="connsiteY11" fmla="*/ 5027862 h 5952580"/>
                <a:gd name="connsiteX12" fmla="*/ 4458945 w 11240723"/>
                <a:gd name="connsiteY12" fmla="*/ 5376205 h 5952580"/>
                <a:gd name="connsiteX13" fmla="*/ 2107631 w 11240723"/>
                <a:gd name="connsiteY13" fmla="*/ 5666490 h 5952580"/>
                <a:gd name="connsiteX14" fmla="*/ 772317 w 11240723"/>
                <a:gd name="connsiteY14" fmla="*/ 4635976 h 5952580"/>
                <a:gd name="connsiteX15" fmla="*/ 119174 w 11240723"/>
                <a:gd name="connsiteY15" fmla="*/ 34947 h 5952580"/>
                <a:gd name="connsiteX0" fmla="*/ 119174 w 11240723"/>
                <a:gd name="connsiteY0" fmla="*/ 34947 h 5952580"/>
                <a:gd name="connsiteX1" fmla="*/ 1715745 w 11240723"/>
                <a:gd name="connsiteY1" fmla="*/ 397805 h 5952580"/>
                <a:gd name="connsiteX2" fmla="*/ 3283288 w 11240723"/>
                <a:gd name="connsiteY2" fmla="*/ 281690 h 5952580"/>
                <a:gd name="connsiteX3" fmla="*/ 3471974 w 11240723"/>
                <a:gd name="connsiteY3" fmla="*/ 833233 h 5952580"/>
                <a:gd name="connsiteX4" fmla="*/ 7492431 w 11240723"/>
                <a:gd name="connsiteY4" fmla="*/ 252662 h 5952580"/>
                <a:gd name="connsiteX5" fmla="*/ 10888774 w 11240723"/>
                <a:gd name="connsiteY5" fmla="*/ 557462 h 5952580"/>
                <a:gd name="connsiteX6" fmla="*/ 10946831 w 11240723"/>
                <a:gd name="connsiteY6" fmla="*/ 3837690 h 5952580"/>
                <a:gd name="connsiteX7" fmla="*/ 9234145 w 11240723"/>
                <a:gd name="connsiteY7" fmla="*/ 5564890 h 5952580"/>
                <a:gd name="connsiteX8" fmla="*/ 9030945 w 11240723"/>
                <a:gd name="connsiteY8" fmla="*/ 5855176 h 5952580"/>
                <a:gd name="connsiteX9" fmla="*/ 9800202 w 11240723"/>
                <a:gd name="connsiteY9" fmla="*/ 5927747 h 5952580"/>
                <a:gd name="connsiteX10" fmla="*/ 9074488 w 11240723"/>
                <a:gd name="connsiteY10" fmla="*/ 5463290 h 5952580"/>
                <a:gd name="connsiteX11" fmla="*/ 7332774 w 11240723"/>
                <a:gd name="connsiteY11" fmla="*/ 5027862 h 5952580"/>
                <a:gd name="connsiteX12" fmla="*/ 4458945 w 11240723"/>
                <a:gd name="connsiteY12" fmla="*/ 5376205 h 5952580"/>
                <a:gd name="connsiteX13" fmla="*/ 2107631 w 11240723"/>
                <a:gd name="connsiteY13" fmla="*/ 5666490 h 5952580"/>
                <a:gd name="connsiteX14" fmla="*/ 772317 w 11240723"/>
                <a:gd name="connsiteY14" fmla="*/ 4635976 h 5952580"/>
                <a:gd name="connsiteX15" fmla="*/ 119174 w 11240723"/>
                <a:gd name="connsiteY15" fmla="*/ 34947 h 5952580"/>
                <a:gd name="connsiteX0" fmla="*/ 23059 w 11144608"/>
                <a:gd name="connsiteY0" fmla="*/ 230924 h 6148557"/>
                <a:gd name="connsiteX1" fmla="*/ 1459973 w 11144608"/>
                <a:gd name="connsiteY1" fmla="*/ 666354 h 6148557"/>
                <a:gd name="connsiteX2" fmla="*/ 3187173 w 11144608"/>
                <a:gd name="connsiteY2" fmla="*/ 477667 h 6148557"/>
                <a:gd name="connsiteX3" fmla="*/ 3375859 w 11144608"/>
                <a:gd name="connsiteY3" fmla="*/ 1029210 h 6148557"/>
                <a:gd name="connsiteX4" fmla="*/ 7396316 w 11144608"/>
                <a:gd name="connsiteY4" fmla="*/ 448639 h 6148557"/>
                <a:gd name="connsiteX5" fmla="*/ 10792659 w 11144608"/>
                <a:gd name="connsiteY5" fmla="*/ 753439 h 6148557"/>
                <a:gd name="connsiteX6" fmla="*/ 10850716 w 11144608"/>
                <a:gd name="connsiteY6" fmla="*/ 4033667 h 6148557"/>
                <a:gd name="connsiteX7" fmla="*/ 9138030 w 11144608"/>
                <a:gd name="connsiteY7" fmla="*/ 5760867 h 6148557"/>
                <a:gd name="connsiteX8" fmla="*/ 8934830 w 11144608"/>
                <a:gd name="connsiteY8" fmla="*/ 6051153 h 6148557"/>
                <a:gd name="connsiteX9" fmla="*/ 9704087 w 11144608"/>
                <a:gd name="connsiteY9" fmla="*/ 6123724 h 6148557"/>
                <a:gd name="connsiteX10" fmla="*/ 8978373 w 11144608"/>
                <a:gd name="connsiteY10" fmla="*/ 5659267 h 6148557"/>
                <a:gd name="connsiteX11" fmla="*/ 7236659 w 11144608"/>
                <a:gd name="connsiteY11" fmla="*/ 5223839 h 6148557"/>
                <a:gd name="connsiteX12" fmla="*/ 4362830 w 11144608"/>
                <a:gd name="connsiteY12" fmla="*/ 5572182 h 6148557"/>
                <a:gd name="connsiteX13" fmla="*/ 2011516 w 11144608"/>
                <a:gd name="connsiteY13" fmla="*/ 5862467 h 6148557"/>
                <a:gd name="connsiteX14" fmla="*/ 676202 w 11144608"/>
                <a:gd name="connsiteY14" fmla="*/ 4831953 h 6148557"/>
                <a:gd name="connsiteX15" fmla="*/ 23059 w 11144608"/>
                <a:gd name="connsiteY15" fmla="*/ 230924 h 6148557"/>
                <a:gd name="connsiteX0" fmla="*/ 23059 w 11144608"/>
                <a:gd name="connsiteY0" fmla="*/ 230924 h 6148557"/>
                <a:gd name="connsiteX1" fmla="*/ 1459973 w 11144608"/>
                <a:gd name="connsiteY1" fmla="*/ 666354 h 6148557"/>
                <a:gd name="connsiteX2" fmla="*/ 3187173 w 11144608"/>
                <a:gd name="connsiteY2" fmla="*/ 477667 h 6148557"/>
                <a:gd name="connsiteX3" fmla="*/ 3375859 w 11144608"/>
                <a:gd name="connsiteY3" fmla="*/ 1029210 h 6148557"/>
                <a:gd name="connsiteX4" fmla="*/ 7396316 w 11144608"/>
                <a:gd name="connsiteY4" fmla="*/ 448639 h 6148557"/>
                <a:gd name="connsiteX5" fmla="*/ 10792659 w 11144608"/>
                <a:gd name="connsiteY5" fmla="*/ 753439 h 6148557"/>
                <a:gd name="connsiteX6" fmla="*/ 10850716 w 11144608"/>
                <a:gd name="connsiteY6" fmla="*/ 4033667 h 6148557"/>
                <a:gd name="connsiteX7" fmla="*/ 9138030 w 11144608"/>
                <a:gd name="connsiteY7" fmla="*/ 5760867 h 6148557"/>
                <a:gd name="connsiteX8" fmla="*/ 8934830 w 11144608"/>
                <a:gd name="connsiteY8" fmla="*/ 6051153 h 6148557"/>
                <a:gd name="connsiteX9" fmla="*/ 9704087 w 11144608"/>
                <a:gd name="connsiteY9" fmla="*/ 6123724 h 6148557"/>
                <a:gd name="connsiteX10" fmla="*/ 8978373 w 11144608"/>
                <a:gd name="connsiteY10" fmla="*/ 5659267 h 6148557"/>
                <a:gd name="connsiteX11" fmla="*/ 7236659 w 11144608"/>
                <a:gd name="connsiteY11" fmla="*/ 5223839 h 6148557"/>
                <a:gd name="connsiteX12" fmla="*/ 4362830 w 11144608"/>
                <a:gd name="connsiteY12" fmla="*/ 5572182 h 6148557"/>
                <a:gd name="connsiteX13" fmla="*/ 2011516 w 11144608"/>
                <a:gd name="connsiteY13" fmla="*/ 5862467 h 6148557"/>
                <a:gd name="connsiteX14" fmla="*/ 676202 w 11144608"/>
                <a:gd name="connsiteY14" fmla="*/ 4831953 h 6148557"/>
                <a:gd name="connsiteX15" fmla="*/ 23059 w 11144608"/>
                <a:gd name="connsiteY15" fmla="*/ 230924 h 6148557"/>
                <a:gd name="connsiteX0" fmla="*/ 23059 w 11144608"/>
                <a:gd name="connsiteY0" fmla="*/ 230924 h 6148557"/>
                <a:gd name="connsiteX1" fmla="*/ 1459973 w 11144608"/>
                <a:gd name="connsiteY1" fmla="*/ 666354 h 6148557"/>
                <a:gd name="connsiteX2" fmla="*/ 3187173 w 11144608"/>
                <a:gd name="connsiteY2" fmla="*/ 477667 h 6148557"/>
                <a:gd name="connsiteX3" fmla="*/ 3579059 w 11144608"/>
                <a:gd name="connsiteY3" fmla="*/ 1014696 h 6148557"/>
                <a:gd name="connsiteX4" fmla="*/ 7396316 w 11144608"/>
                <a:gd name="connsiteY4" fmla="*/ 448639 h 6148557"/>
                <a:gd name="connsiteX5" fmla="*/ 10792659 w 11144608"/>
                <a:gd name="connsiteY5" fmla="*/ 753439 h 6148557"/>
                <a:gd name="connsiteX6" fmla="*/ 10850716 w 11144608"/>
                <a:gd name="connsiteY6" fmla="*/ 4033667 h 6148557"/>
                <a:gd name="connsiteX7" fmla="*/ 9138030 w 11144608"/>
                <a:gd name="connsiteY7" fmla="*/ 5760867 h 6148557"/>
                <a:gd name="connsiteX8" fmla="*/ 8934830 w 11144608"/>
                <a:gd name="connsiteY8" fmla="*/ 6051153 h 6148557"/>
                <a:gd name="connsiteX9" fmla="*/ 9704087 w 11144608"/>
                <a:gd name="connsiteY9" fmla="*/ 6123724 h 6148557"/>
                <a:gd name="connsiteX10" fmla="*/ 8978373 w 11144608"/>
                <a:gd name="connsiteY10" fmla="*/ 5659267 h 6148557"/>
                <a:gd name="connsiteX11" fmla="*/ 7236659 w 11144608"/>
                <a:gd name="connsiteY11" fmla="*/ 5223839 h 6148557"/>
                <a:gd name="connsiteX12" fmla="*/ 4362830 w 11144608"/>
                <a:gd name="connsiteY12" fmla="*/ 5572182 h 6148557"/>
                <a:gd name="connsiteX13" fmla="*/ 2011516 w 11144608"/>
                <a:gd name="connsiteY13" fmla="*/ 5862467 h 6148557"/>
                <a:gd name="connsiteX14" fmla="*/ 676202 w 11144608"/>
                <a:gd name="connsiteY14" fmla="*/ 4831953 h 6148557"/>
                <a:gd name="connsiteX15" fmla="*/ 23059 w 11144608"/>
                <a:gd name="connsiteY15" fmla="*/ 230924 h 6148557"/>
                <a:gd name="connsiteX0" fmla="*/ 17824 w 11139373"/>
                <a:gd name="connsiteY0" fmla="*/ 230924 h 6148557"/>
                <a:gd name="connsiteX1" fmla="*/ 1338624 w 11139373"/>
                <a:gd name="connsiteY1" fmla="*/ 666354 h 6148557"/>
                <a:gd name="connsiteX2" fmla="*/ 3181938 w 11139373"/>
                <a:gd name="connsiteY2" fmla="*/ 477667 h 6148557"/>
                <a:gd name="connsiteX3" fmla="*/ 3573824 w 11139373"/>
                <a:gd name="connsiteY3" fmla="*/ 1014696 h 6148557"/>
                <a:gd name="connsiteX4" fmla="*/ 7391081 w 11139373"/>
                <a:gd name="connsiteY4" fmla="*/ 448639 h 6148557"/>
                <a:gd name="connsiteX5" fmla="*/ 10787424 w 11139373"/>
                <a:gd name="connsiteY5" fmla="*/ 753439 h 6148557"/>
                <a:gd name="connsiteX6" fmla="*/ 10845481 w 11139373"/>
                <a:gd name="connsiteY6" fmla="*/ 4033667 h 6148557"/>
                <a:gd name="connsiteX7" fmla="*/ 9132795 w 11139373"/>
                <a:gd name="connsiteY7" fmla="*/ 5760867 h 6148557"/>
                <a:gd name="connsiteX8" fmla="*/ 8929595 w 11139373"/>
                <a:gd name="connsiteY8" fmla="*/ 6051153 h 6148557"/>
                <a:gd name="connsiteX9" fmla="*/ 9698852 w 11139373"/>
                <a:gd name="connsiteY9" fmla="*/ 6123724 h 6148557"/>
                <a:gd name="connsiteX10" fmla="*/ 8973138 w 11139373"/>
                <a:gd name="connsiteY10" fmla="*/ 5659267 h 6148557"/>
                <a:gd name="connsiteX11" fmla="*/ 7231424 w 11139373"/>
                <a:gd name="connsiteY11" fmla="*/ 5223839 h 6148557"/>
                <a:gd name="connsiteX12" fmla="*/ 4357595 w 11139373"/>
                <a:gd name="connsiteY12" fmla="*/ 5572182 h 6148557"/>
                <a:gd name="connsiteX13" fmla="*/ 2006281 w 11139373"/>
                <a:gd name="connsiteY13" fmla="*/ 5862467 h 6148557"/>
                <a:gd name="connsiteX14" fmla="*/ 670967 w 11139373"/>
                <a:gd name="connsiteY14" fmla="*/ 4831953 h 6148557"/>
                <a:gd name="connsiteX15" fmla="*/ 17824 w 11139373"/>
                <a:gd name="connsiteY15" fmla="*/ 230924 h 6148557"/>
                <a:gd name="connsiteX0" fmla="*/ 14787 w 11266965"/>
                <a:gd name="connsiteY0" fmla="*/ 250451 h 6022941"/>
                <a:gd name="connsiteX1" fmla="*/ 1466216 w 11266965"/>
                <a:gd name="connsiteY1" fmla="*/ 540738 h 6022941"/>
                <a:gd name="connsiteX2" fmla="*/ 3309530 w 11266965"/>
                <a:gd name="connsiteY2" fmla="*/ 352051 h 6022941"/>
                <a:gd name="connsiteX3" fmla="*/ 3701416 w 11266965"/>
                <a:gd name="connsiteY3" fmla="*/ 889080 h 6022941"/>
                <a:gd name="connsiteX4" fmla="*/ 7518673 w 11266965"/>
                <a:gd name="connsiteY4" fmla="*/ 323023 h 6022941"/>
                <a:gd name="connsiteX5" fmla="*/ 10915016 w 11266965"/>
                <a:gd name="connsiteY5" fmla="*/ 627823 h 6022941"/>
                <a:gd name="connsiteX6" fmla="*/ 10973073 w 11266965"/>
                <a:gd name="connsiteY6" fmla="*/ 3908051 h 6022941"/>
                <a:gd name="connsiteX7" fmla="*/ 9260387 w 11266965"/>
                <a:gd name="connsiteY7" fmla="*/ 5635251 h 6022941"/>
                <a:gd name="connsiteX8" fmla="*/ 9057187 w 11266965"/>
                <a:gd name="connsiteY8" fmla="*/ 5925537 h 6022941"/>
                <a:gd name="connsiteX9" fmla="*/ 9826444 w 11266965"/>
                <a:gd name="connsiteY9" fmla="*/ 5998108 h 6022941"/>
                <a:gd name="connsiteX10" fmla="*/ 9100730 w 11266965"/>
                <a:gd name="connsiteY10" fmla="*/ 5533651 h 6022941"/>
                <a:gd name="connsiteX11" fmla="*/ 7359016 w 11266965"/>
                <a:gd name="connsiteY11" fmla="*/ 5098223 h 6022941"/>
                <a:gd name="connsiteX12" fmla="*/ 4485187 w 11266965"/>
                <a:gd name="connsiteY12" fmla="*/ 5446566 h 6022941"/>
                <a:gd name="connsiteX13" fmla="*/ 2133873 w 11266965"/>
                <a:gd name="connsiteY13" fmla="*/ 5736851 h 6022941"/>
                <a:gd name="connsiteX14" fmla="*/ 798559 w 11266965"/>
                <a:gd name="connsiteY14" fmla="*/ 4706337 h 6022941"/>
                <a:gd name="connsiteX15" fmla="*/ 14787 w 11266965"/>
                <a:gd name="connsiteY15" fmla="*/ 250451 h 6022941"/>
                <a:gd name="connsiteX0" fmla="*/ 14787 w 11266965"/>
                <a:gd name="connsiteY0" fmla="*/ 301464 h 6073954"/>
                <a:gd name="connsiteX1" fmla="*/ 1466216 w 11266965"/>
                <a:gd name="connsiteY1" fmla="*/ 403065 h 6073954"/>
                <a:gd name="connsiteX2" fmla="*/ 3309530 w 11266965"/>
                <a:gd name="connsiteY2" fmla="*/ 403064 h 6073954"/>
                <a:gd name="connsiteX3" fmla="*/ 3701416 w 11266965"/>
                <a:gd name="connsiteY3" fmla="*/ 940093 h 6073954"/>
                <a:gd name="connsiteX4" fmla="*/ 7518673 w 11266965"/>
                <a:gd name="connsiteY4" fmla="*/ 374036 h 6073954"/>
                <a:gd name="connsiteX5" fmla="*/ 10915016 w 11266965"/>
                <a:gd name="connsiteY5" fmla="*/ 678836 h 6073954"/>
                <a:gd name="connsiteX6" fmla="*/ 10973073 w 11266965"/>
                <a:gd name="connsiteY6" fmla="*/ 3959064 h 6073954"/>
                <a:gd name="connsiteX7" fmla="*/ 9260387 w 11266965"/>
                <a:gd name="connsiteY7" fmla="*/ 5686264 h 6073954"/>
                <a:gd name="connsiteX8" fmla="*/ 9057187 w 11266965"/>
                <a:gd name="connsiteY8" fmla="*/ 5976550 h 6073954"/>
                <a:gd name="connsiteX9" fmla="*/ 9826444 w 11266965"/>
                <a:gd name="connsiteY9" fmla="*/ 6049121 h 6073954"/>
                <a:gd name="connsiteX10" fmla="*/ 9100730 w 11266965"/>
                <a:gd name="connsiteY10" fmla="*/ 5584664 h 6073954"/>
                <a:gd name="connsiteX11" fmla="*/ 7359016 w 11266965"/>
                <a:gd name="connsiteY11" fmla="*/ 5149236 h 6073954"/>
                <a:gd name="connsiteX12" fmla="*/ 4485187 w 11266965"/>
                <a:gd name="connsiteY12" fmla="*/ 5497579 h 6073954"/>
                <a:gd name="connsiteX13" fmla="*/ 2133873 w 11266965"/>
                <a:gd name="connsiteY13" fmla="*/ 5787864 h 6073954"/>
                <a:gd name="connsiteX14" fmla="*/ 798559 w 11266965"/>
                <a:gd name="connsiteY14" fmla="*/ 4757350 h 6073954"/>
                <a:gd name="connsiteX15" fmla="*/ 14787 w 11266965"/>
                <a:gd name="connsiteY15" fmla="*/ 301464 h 6073954"/>
                <a:gd name="connsiteX0" fmla="*/ 14787 w 11260052"/>
                <a:gd name="connsiteY0" fmla="*/ 301464 h 6073954"/>
                <a:gd name="connsiteX1" fmla="*/ 1466216 w 11260052"/>
                <a:gd name="connsiteY1" fmla="*/ 403065 h 6073954"/>
                <a:gd name="connsiteX2" fmla="*/ 3309530 w 11260052"/>
                <a:gd name="connsiteY2" fmla="*/ 403064 h 6073954"/>
                <a:gd name="connsiteX3" fmla="*/ 3701416 w 11260052"/>
                <a:gd name="connsiteY3" fmla="*/ 940093 h 6073954"/>
                <a:gd name="connsiteX4" fmla="*/ 7620273 w 11260052"/>
                <a:gd name="connsiteY4" fmla="*/ 345007 h 6073954"/>
                <a:gd name="connsiteX5" fmla="*/ 10915016 w 11260052"/>
                <a:gd name="connsiteY5" fmla="*/ 678836 h 6073954"/>
                <a:gd name="connsiteX6" fmla="*/ 10973073 w 11260052"/>
                <a:gd name="connsiteY6" fmla="*/ 3959064 h 6073954"/>
                <a:gd name="connsiteX7" fmla="*/ 9260387 w 11260052"/>
                <a:gd name="connsiteY7" fmla="*/ 5686264 h 6073954"/>
                <a:gd name="connsiteX8" fmla="*/ 9057187 w 11260052"/>
                <a:gd name="connsiteY8" fmla="*/ 5976550 h 6073954"/>
                <a:gd name="connsiteX9" fmla="*/ 9826444 w 11260052"/>
                <a:gd name="connsiteY9" fmla="*/ 6049121 h 6073954"/>
                <a:gd name="connsiteX10" fmla="*/ 9100730 w 11260052"/>
                <a:gd name="connsiteY10" fmla="*/ 5584664 h 6073954"/>
                <a:gd name="connsiteX11" fmla="*/ 7359016 w 11260052"/>
                <a:gd name="connsiteY11" fmla="*/ 5149236 h 6073954"/>
                <a:gd name="connsiteX12" fmla="*/ 4485187 w 11260052"/>
                <a:gd name="connsiteY12" fmla="*/ 5497579 h 6073954"/>
                <a:gd name="connsiteX13" fmla="*/ 2133873 w 11260052"/>
                <a:gd name="connsiteY13" fmla="*/ 5787864 h 6073954"/>
                <a:gd name="connsiteX14" fmla="*/ 798559 w 11260052"/>
                <a:gd name="connsiteY14" fmla="*/ 4757350 h 6073954"/>
                <a:gd name="connsiteX15" fmla="*/ 14787 w 11260052"/>
                <a:gd name="connsiteY15" fmla="*/ 301464 h 6073954"/>
                <a:gd name="connsiteX0" fmla="*/ 14787 w 11260052"/>
                <a:gd name="connsiteY0" fmla="*/ 301464 h 6073954"/>
                <a:gd name="connsiteX1" fmla="*/ 1466216 w 11260052"/>
                <a:gd name="connsiteY1" fmla="*/ 403065 h 6073954"/>
                <a:gd name="connsiteX2" fmla="*/ 3309530 w 11260052"/>
                <a:gd name="connsiteY2" fmla="*/ 403064 h 6073954"/>
                <a:gd name="connsiteX3" fmla="*/ 3701416 w 11260052"/>
                <a:gd name="connsiteY3" fmla="*/ 940093 h 6073954"/>
                <a:gd name="connsiteX4" fmla="*/ 7620273 w 11260052"/>
                <a:gd name="connsiteY4" fmla="*/ 345007 h 6073954"/>
                <a:gd name="connsiteX5" fmla="*/ 10915016 w 11260052"/>
                <a:gd name="connsiteY5" fmla="*/ 678836 h 6073954"/>
                <a:gd name="connsiteX6" fmla="*/ 10973073 w 11260052"/>
                <a:gd name="connsiteY6" fmla="*/ 3959064 h 6073954"/>
                <a:gd name="connsiteX7" fmla="*/ 9260387 w 11260052"/>
                <a:gd name="connsiteY7" fmla="*/ 5686264 h 6073954"/>
                <a:gd name="connsiteX8" fmla="*/ 9057187 w 11260052"/>
                <a:gd name="connsiteY8" fmla="*/ 5976550 h 6073954"/>
                <a:gd name="connsiteX9" fmla="*/ 9826444 w 11260052"/>
                <a:gd name="connsiteY9" fmla="*/ 6049121 h 6073954"/>
                <a:gd name="connsiteX10" fmla="*/ 9100730 w 11260052"/>
                <a:gd name="connsiteY10" fmla="*/ 5584664 h 6073954"/>
                <a:gd name="connsiteX11" fmla="*/ 7359016 w 11260052"/>
                <a:gd name="connsiteY11" fmla="*/ 5149236 h 6073954"/>
                <a:gd name="connsiteX12" fmla="*/ 4485187 w 11260052"/>
                <a:gd name="connsiteY12" fmla="*/ 5497579 h 6073954"/>
                <a:gd name="connsiteX13" fmla="*/ 2133873 w 11260052"/>
                <a:gd name="connsiteY13" fmla="*/ 5787864 h 6073954"/>
                <a:gd name="connsiteX14" fmla="*/ 798559 w 11260052"/>
                <a:gd name="connsiteY14" fmla="*/ 4757350 h 6073954"/>
                <a:gd name="connsiteX15" fmla="*/ 14787 w 11260052"/>
                <a:gd name="connsiteY15" fmla="*/ 301464 h 6073954"/>
                <a:gd name="connsiteX0" fmla="*/ 14787 w 11260052"/>
                <a:gd name="connsiteY0" fmla="*/ 301464 h 6073954"/>
                <a:gd name="connsiteX1" fmla="*/ 1466216 w 11260052"/>
                <a:gd name="connsiteY1" fmla="*/ 403065 h 6073954"/>
                <a:gd name="connsiteX2" fmla="*/ 3309530 w 11260052"/>
                <a:gd name="connsiteY2" fmla="*/ 403064 h 6073954"/>
                <a:gd name="connsiteX3" fmla="*/ 3701416 w 11260052"/>
                <a:gd name="connsiteY3" fmla="*/ 940093 h 6073954"/>
                <a:gd name="connsiteX4" fmla="*/ 7620273 w 11260052"/>
                <a:gd name="connsiteY4" fmla="*/ 345007 h 6073954"/>
                <a:gd name="connsiteX5" fmla="*/ 10915016 w 11260052"/>
                <a:gd name="connsiteY5" fmla="*/ 678836 h 6073954"/>
                <a:gd name="connsiteX6" fmla="*/ 10973073 w 11260052"/>
                <a:gd name="connsiteY6" fmla="*/ 3959064 h 6073954"/>
                <a:gd name="connsiteX7" fmla="*/ 9260387 w 11260052"/>
                <a:gd name="connsiteY7" fmla="*/ 5686264 h 6073954"/>
                <a:gd name="connsiteX8" fmla="*/ 9057187 w 11260052"/>
                <a:gd name="connsiteY8" fmla="*/ 5976550 h 6073954"/>
                <a:gd name="connsiteX9" fmla="*/ 9826444 w 11260052"/>
                <a:gd name="connsiteY9" fmla="*/ 6049121 h 6073954"/>
                <a:gd name="connsiteX10" fmla="*/ 9100730 w 11260052"/>
                <a:gd name="connsiteY10" fmla="*/ 5584664 h 6073954"/>
                <a:gd name="connsiteX11" fmla="*/ 7359016 w 11260052"/>
                <a:gd name="connsiteY11" fmla="*/ 5149236 h 6073954"/>
                <a:gd name="connsiteX12" fmla="*/ 4485187 w 11260052"/>
                <a:gd name="connsiteY12" fmla="*/ 5497579 h 6073954"/>
                <a:gd name="connsiteX13" fmla="*/ 2133873 w 11260052"/>
                <a:gd name="connsiteY13" fmla="*/ 5787864 h 6073954"/>
                <a:gd name="connsiteX14" fmla="*/ 798559 w 11260052"/>
                <a:gd name="connsiteY14" fmla="*/ 4757350 h 6073954"/>
                <a:gd name="connsiteX15" fmla="*/ 14787 w 11260052"/>
                <a:gd name="connsiteY15" fmla="*/ 301464 h 6073954"/>
                <a:gd name="connsiteX0" fmla="*/ 14787 w 11260052"/>
                <a:gd name="connsiteY0" fmla="*/ 301464 h 6073954"/>
                <a:gd name="connsiteX1" fmla="*/ 1466216 w 11260052"/>
                <a:gd name="connsiteY1" fmla="*/ 403065 h 6073954"/>
                <a:gd name="connsiteX2" fmla="*/ 3309530 w 11260052"/>
                <a:gd name="connsiteY2" fmla="*/ 403064 h 6073954"/>
                <a:gd name="connsiteX3" fmla="*/ 3701416 w 11260052"/>
                <a:gd name="connsiteY3" fmla="*/ 940093 h 6073954"/>
                <a:gd name="connsiteX4" fmla="*/ 7620273 w 11260052"/>
                <a:gd name="connsiteY4" fmla="*/ 345007 h 6073954"/>
                <a:gd name="connsiteX5" fmla="*/ 10915016 w 11260052"/>
                <a:gd name="connsiteY5" fmla="*/ 678836 h 6073954"/>
                <a:gd name="connsiteX6" fmla="*/ 10973073 w 11260052"/>
                <a:gd name="connsiteY6" fmla="*/ 3959064 h 6073954"/>
                <a:gd name="connsiteX7" fmla="*/ 9260387 w 11260052"/>
                <a:gd name="connsiteY7" fmla="*/ 5686264 h 6073954"/>
                <a:gd name="connsiteX8" fmla="*/ 9057187 w 11260052"/>
                <a:gd name="connsiteY8" fmla="*/ 5976550 h 6073954"/>
                <a:gd name="connsiteX9" fmla="*/ 9826444 w 11260052"/>
                <a:gd name="connsiteY9" fmla="*/ 6049121 h 6073954"/>
                <a:gd name="connsiteX10" fmla="*/ 9100730 w 11260052"/>
                <a:gd name="connsiteY10" fmla="*/ 5584664 h 6073954"/>
                <a:gd name="connsiteX11" fmla="*/ 7359016 w 11260052"/>
                <a:gd name="connsiteY11" fmla="*/ 5149236 h 6073954"/>
                <a:gd name="connsiteX12" fmla="*/ 4485187 w 11260052"/>
                <a:gd name="connsiteY12" fmla="*/ 5497579 h 6073954"/>
                <a:gd name="connsiteX13" fmla="*/ 2133873 w 11260052"/>
                <a:gd name="connsiteY13" fmla="*/ 5787864 h 6073954"/>
                <a:gd name="connsiteX14" fmla="*/ 798559 w 11260052"/>
                <a:gd name="connsiteY14" fmla="*/ 4757350 h 6073954"/>
                <a:gd name="connsiteX15" fmla="*/ 14787 w 11260052"/>
                <a:gd name="connsiteY15" fmla="*/ 301464 h 6073954"/>
                <a:gd name="connsiteX0" fmla="*/ 14787 w 11260052"/>
                <a:gd name="connsiteY0" fmla="*/ 301464 h 6073954"/>
                <a:gd name="connsiteX1" fmla="*/ 1466216 w 11260052"/>
                <a:gd name="connsiteY1" fmla="*/ 403065 h 6073954"/>
                <a:gd name="connsiteX2" fmla="*/ 3309530 w 11260052"/>
                <a:gd name="connsiteY2" fmla="*/ 403064 h 6073954"/>
                <a:gd name="connsiteX3" fmla="*/ 3701416 w 11260052"/>
                <a:gd name="connsiteY3" fmla="*/ 940093 h 6073954"/>
                <a:gd name="connsiteX4" fmla="*/ 7620273 w 11260052"/>
                <a:gd name="connsiteY4" fmla="*/ 345007 h 6073954"/>
                <a:gd name="connsiteX5" fmla="*/ 10915016 w 11260052"/>
                <a:gd name="connsiteY5" fmla="*/ 678836 h 6073954"/>
                <a:gd name="connsiteX6" fmla="*/ 10973073 w 11260052"/>
                <a:gd name="connsiteY6" fmla="*/ 3959064 h 6073954"/>
                <a:gd name="connsiteX7" fmla="*/ 9260387 w 11260052"/>
                <a:gd name="connsiteY7" fmla="*/ 5686264 h 6073954"/>
                <a:gd name="connsiteX8" fmla="*/ 9057187 w 11260052"/>
                <a:gd name="connsiteY8" fmla="*/ 5976550 h 6073954"/>
                <a:gd name="connsiteX9" fmla="*/ 9826444 w 11260052"/>
                <a:gd name="connsiteY9" fmla="*/ 6049121 h 6073954"/>
                <a:gd name="connsiteX10" fmla="*/ 9100730 w 11260052"/>
                <a:gd name="connsiteY10" fmla="*/ 5584664 h 6073954"/>
                <a:gd name="connsiteX11" fmla="*/ 7359016 w 11260052"/>
                <a:gd name="connsiteY11" fmla="*/ 5149236 h 6073954"/>
                <a:gd name="connsiteX12" fmla="*/ 4485187 w 11260052"/>
                <a:gd name="connsiteY12" fmla="*/ 5497579 h 6073954"/>
                <a:gd name="connsiteX13" fmla="*/ 2133873 w 11260052"/>
                <a:gd name="connsiteY13" fmla="*/ 5787864 h 6073954"/>
                <a:gd name="connsiteX14" fmla="*/ 798559 w 11260052"/>
                <a:gd name="connsiteY14" fmla="*/ 4757350 h 6073954"/>
                <a:gd name="connsiteX15" fmla="*/ 14787 w 11260052"/>
                <a:gd name="connsiteY15" fmla="*/ 301464 h 6073954"/>
                <a:gd name="connsiteX0" fmla="*/ 14787 w 11260052"/>
                <a:gd name="connsiteY0" fmla="*/ 301464 h 6160778"/>
                <a:gd name="connsiteX1" fmla="*/ 1466216 w 11260052"/>
                <a:gd name="connsiteY1" fmla="*/ 403065 h 6160778"/>
                <a:gd name="connsiteX2" fmla="*/ 3309530 w 11260052"/>
                <a:gd name="connsiteY2" fmla="*/ 403064 h 6160778"/>
                <a:gd name="connsiteX3" fmla="*/ 3701416 w 11260052"/>
                <a:gd name="connsiteY3" fmla="*/ 940093 h 6160778"/>
                <a:gd name="connsiteX4" fmla="*/ 7620273 w 11260052"/>
                <a:gd name="connsiteY4" fmla="*/ 345007 h 6160778"/>
                <a:gd name="connsiteX5" fmla="*/ 10915016 w 11260052"/>
                <a:gd name="connsiteY5" fmla="*/ 678836 h 6160778"/>
                <a:gd name="connsiteX6" fmla="*/ 10973073 w 11260052"/>
                <a:gd name="connsiteY6" fmla="*/ 3959064 h 6160778"/>
                <a:gd name="connsiteX7" fmla="*/ 9260387 w 11260052"/>
                <a:gd name="connsiteY7" fmla="*/ 5686264 h 6160778"/>
                <a:gd name="connsiteX8" fmla="*/ 9057187 w 11260052"/>
                <a:gd name="connsiteY8" fmla="*/ 5976550 h 6160778"/>
                <a:gd name="connsiteX9" fmla="*/ 9826444 w 11260052"/>
                <a:gd name="connsiteY9" fmla="*/ 6049121 h 6160778"/>
                <a:gd name="connsiteX10" fmla="*/ 9100730 w 11260052"/>
                <a:gd name="connsiteY10" fmla="*/ 5584664 h 6160778"/>
                <a:gd name="connsiteX11" fmla="*/ 7359016 w 11260052"/>
                <a:gd name="connsiteY11" fmla="*/ 5149236 h 6160778"/>
                <a:gd name="connsiteX12" fmla="*/ 4485187 w 11260052"/>
                <a:gd name="connsiteY12" fmla="*/ 5497579 h 6160778"/>
                <a:gd name="connsiteX13" fmla="*/ 2133873 w 11260052"/>
                <a:gd name="connsiteY13" fmla="*/ 5787864 h 6160778"/>
                <a:gd name="connsiteX14" fmla="*/ 798559 w 11260052"/>
                <a:gd name="connsiteY14" fmla="*/ 4757350 h 6160778"/>
                <a:gd name="connsiteX15" fmla="*/ 14787 w 11260052"/>
                <a:gd name="connsiteY15" fmla="*/ 301464 h 6160778"/>
                <a:gd name="connsiteX0" fmla="*/ 14787 w 11260052"/>
                <a:gd name="connsiteY0" fmla="*/ 301464 h 6160778"/>
                <a:gd name="connsiteX1" fmla="*/ 1466216 w 11260052"/>
                <a:gd name="connsiteY1" fmla="*/ 403065 h 6160778"/>
                <a:gd name="connsiteX2" fmla="*/ 3309530 w 11260052"/>
                <a:gd name="connsiteY2" fmla="*/ 403064 h 6160778"/>
                <a:gd name="connsiteX3" fmla="*/ 3701416 w 11260052"/>
                <a:gd name="connsiteY3" fmla="*/ 940093 h 6160778"/>
                <a:gd name="connsiteX4" fmla="*/ 7620273 w 11260052"/>
                <a:gd name="connsiteY4" fmla="*/ 345007 h 6160778"/>
                <a:gd name="connsiteX5" fmla="*/ 10915016 w 11260052"/>
                <a:gd name="connsiteY5" fmla="*/ 678836 h 6160778"/>
                <a:gd name="connsiteX6" fmla="*/ 10973073 w 11260052"/>
                <a:gd name="connsiteY6" fmla="*/ 3959064 h 6160778"/>
                <a:gd name="connsiteX7" fmla="*/ 9260387 w 11260052"/>
                <a:gd name="connsiteY7" fmla="*/ 5686264 h 6160778"/>
                <a:gd name="connsiteX8" fmla="*/ 9057187 w 11260052"/>
                <a:gd name="connsiteY8" fmla="*/ 5976550 h 6160778"/>
                <a:gd name="connsiteX9" fmla="*/ 9826444 w 11260052"/>
                <a:gd name="connsiteY9" fmla="*/ 6049121 h 6160778"/>
                <a:gd name="connsiteX10" fmla="*/ 9100730 w 11260052"/>
                <a:gd name="connsiteY10" fmla="*/ 5584664 h 6160778"/>
                <a:gd name="connsiteX11" fmla="*/ 7359016 w 11260052"/>
                <a:gd name="connsiteY11" fmla="*/ 5149236 h 6160778"/>
                <a:gd name="connsiteX12" fmla="*/ 4485187 w 11260052"/>
                <a:gd name="connsiteY12" fmla="*/ 5497579 h 6160778"/>
                <a:gd name="connsiteX13" fmla="*/ 2133873 w 11260052"/>
                <a:gd name="connsiteY13" fmla="*/ 5787864 h 6160778"/>
                <a:gd name="connsiteX14" fmla="*/ 798559 w 11260052"/>
                <a:gd name="connsiteY14" fmla="*/ 4757350 h 6160778"/>
                <a:gd name="connsiteX15" fmla="*/ 14787 w 11260052"/>
                <a:gd name="connsiteY15" fmla="*/ 301464 h 6160778"/>
                <a:gd name="connsiteX0" fmla="*/ 14787 w 11257622"/>
                <a:gd name="connsiteY0" fmla="*/ 301464 h 6073954"/>
                <a:gd name="connsiteX1" fmla="*/ 1466216 w 11257622"/>
                <a:gd name="connsiteY1" fmla="*/ 403065 h 6073954"/>
                <a:gd name="connsiteX2" fmla="*/ 3309530 w 11257622"/>
                <a:gd name="connsiteY2" fmla="*/ 403064 h 6073954"/>
                <a:gd name="connsiteX3" fmla="*/ 3701416 w 11257622"/>
                <a:gd name="connsiteY3" fmla="*/ 940093 h 6073954"/>
                <a:gd name="connsiteX4" fmla="*/ 7620273 w 11257622"/>
                <a:gd name="connsiteY4" fmla="*/ 345007 h 6073954"/>
                <a:gd name="connsiteX5" fmla="*/ 10915016 w 11257622"/>
                <a:gd name="connsiteY5" fmla="*/ 678836 h 6073954"/>
                <a:gd name="connsiteX6" fmla="*/ 10973073 w 11257622"/>
                <a:gd name="connsiteY6" fmla="*/ 3959064 h 6073954"/>
                <a:gd name="connsiteX7" fmla="*/ 9303930 w 11257622"/>
                <a:gd name="connsiteY7" fmla="*/ 5686264 h 6073954"/>
                <a:gd name="connsiteX8" fmla="*/ 9057187 w 11257622"/>
                <a:gd name="connsiteY8" fmla="*/ 5976550 h 6073954"/>
                <a:gd name="connsiteX9" fmla="*/ 9826444 w 11257622"/>
                <a:gd name="connsiteY9" fmla="*/ 6049121 h 6073954"/>
                <a:gd name="connsiteX10" fmla="*/ 9100730 w 11257622"/>
                <a:gd name="connsiteY10" fmla="*/ 5584664 h 6073954"/>
                <a:gd name="connsiteX11" fmla="*/ 7359016 w 11257622"/>
                <a:gd name="connsiteY11" fmla="*/ 5149236 h 6073954"/>
                <a:gd name="connsiteX12" fmla="*/ 4485187 w 11257622"/>
                <a:gd name="connsiteY12" fmla="*/ 5497579 h 6073954"/>
                <a:gd name="connsiteX13" fmla="*/ 2133873 w 11257622"/>
                <a:gd name="connsiteY13" fmla="*/ 5787864 h 6073954"/>
                <a:gd name="connsiteX14" fmla="*/ 798559 w 11257622"/>
                <a:gd name="connsiteY14" fmla="*/ 4757350 h 6073954"/>
                <a:gd name="connsiteX15" fmla="*/ 14787 w 11257622"/>
                <a:gd name="connsiteY15" fmla="*/ 301464 h 6073954"/>
                <a:gd name="connsiteX0" fmla="*/ 14787 w 11257622"/>
                <a:gd name="connsiteY0" fmla="*/ 301464 h 6099299"/>
                <a:gd name="connsiteX1" fmla="*/ 1466216 w 11257622"/>
                <a:gd name="connsiteY1" fmla="*/ 403065 h 6099299"/>
                <a:gd name="connsiteX2" fmla="*/ 3309530 w 11257622"/>
                <a:gd name="connsiteY2" fmla="*/ 403064 h 6099299"/>
                <a:gd name="connsiteX3" fmla="*/ 3701416 w 11257622"/>
                <a:gd name="connsiteY3" fmla="*/ 940093 h 6099299"/>
                <a:gd name="connsiteX4" fmla="*/ 7620273 w 11257622"/>
                <a:gd name="connsiteY4" fmla="*/ 345007 h 6099299"/>
                <a:gd name="connsiteX5" fmla="*/ 10915016 w 11257622"/>
                <a:gd name="connsiteY5" fmla="*/ 678836 h 6099299"/>
                <a:gd name="connsiteX6" fmla="*/ 10973073 w 11257622"/>
                <a:gd name="connsiteY6" fmla="*/ 3959064 h 6099299"/>
                <a:gd name="connsiteX7" fmla="*/ 9303930 w 11257622"/>
                <a:gd name="connsiteY7" fmla="*/ 5686264 h 6099299"/>
                <a:gd name="connsiteX8" fmla="*/ 9057187 w 11257622"/>
                <a:gd name="connsiteY8" fmla="*/ 5976550 h 6099299"/>
                <a:gd name="connsiteX9" fmla="*/ 9826444 w 11257622"/>
                <a:gd name="connsiteY9" fmla="*/ 6049121 h 6099299"/>
                <a:gd name="connsiteX10" fmla="*/ 9100730 w 11257622"/>
                <a:gd name="connsiteY10" fmla="*/ 5584664 h 6099299"/>
                <a:gd name="connsiteX11" fmla="*/ 7359016 w 11257622"/>
                <a:gd name="connsiteY11" fmla="*/ 5149236 h 6099299"/>
                <a:gd name="connsiteX12" fmla="*/ 4485187 w 11257622"/>
                <a:gd name="connsiteY12" fmla="*/ 5497579 h 6099299"/>
                <a:gd name="connsiteX13" fmla="*/ 2133873 w 11257622"/>
                <a:gd name="connsiteY13" fmla="*/ 5787864 h 6099299"/>
                <a:gd name="connsiteX14" fmla="*/ 798559 w 11257622"/>
                <a:gd name="connsiteY14" fmla="*/ 4757350 h 6099299"/>
                <a:gd name="connsiteX15" fmla="*/ 14787 w 11257622"/>
                <a:gd name="connsiteY15" fmla="*/ 301464 h 6099299"/>
                <a:gd name="connsiteX0" fmla="*/ 14787 w 11257622"/>
                <a:gd name="connsiteY0" fmla="*/ 301464 h 6093940"/>
                <a:gd name="connsiteX1" fmla="*/ 1466216 w 11257622"/>
                <a:gd name="connsiteY1" fmla="*/ 403065 h 6093940"/>
                <a:gd name="connsiteX2" fmla="*/ 3309530 w 11257622"/>
                <a:gd name="connsiteY2" fmla="*/ 403064 h 6093940"/>
                <a:gd name="connsiteX3" fmla="*/ 3701416 w 11257622"/>
                <a:gd name="connsiteY3" fmla="*/ 940093 h 6093940"/>
                <a:gd name="connsiteX4" fmla="*/ 7620273 w 11257622"/>
                <a:gd name="connsiteY4" fmla="*/ 345007 h 6093940"/>
                <a:gd name="connsiteX5" fmla="*/ 10915016 w 11257622"/>
                <a:gd name="connsiteY5" fmla="*/ 678836 h 6093940"/>
                <a:gd name="connsiteX6" fmla="*/ 10973073 w 11257622"/>
                <a:gd name="connsiteY6" fmla="*/ 3959064 h 6093940"/>
                <a:gd name="connsiteX7" fmla="*/ 9303930 w 11257622"/>
                <a:gd name="connsiteY7" fmla="*/ 5686264 h 6093940"/>
                <a:gd name="connsiteX8" fmla="*/ 9115244 w 11257622"/>
                <a:gd name="connsiteY8" fmla="*/ 6034607 h 6093940"/>
                <a:gd name="connsiteX9" fmla="*/ 9826444 w 11257622"/>
                <a:gd name="connsiteY9" fmla="*/ 6049121 h 6093940"/>
                <a:gd name="connsiteX10" fmla="*/ 9100730 w 11257622"/>
                <a:gd name="connsiteY10" fmla="*/ 5584664 h 6093940"/>
                <a:gd name="connsiteX11" fmla="*/ 7359016 w 11257622"/>
                <a:gd name="connsiteY11" fmla="*/ 5149236 h 6093940"/>
                <a:gd name="connsiteX12" fmla="*/ 4485187 w 11257622"/>
                <a:gd name="connsiteY12" fmla="*/ 5497579 h 6093940"/>
                <a:gd name="connsiteX13" fmla="*/ 2133873 w 11257622"/>
                <a:gd name="connsiteY13" fmla="*/ 5787864 h 6093940"/>
                <a:gd name="connsiteX14" fmla="*/ 798559 w 11257622"/>
                <a:gd name="connsiteY14" fmla="*/ 4757350 h 6093940"/>
                <a:gd name="connsiteX15" fmla="*/ 14787 w 11257622"/>
                <a:gd name="connsiteY15" fmla="*/ 301464 h 6093940"/>
                <a:gd name="connsiteX0" fmla="*/ 14787 w 11257622"/>
                <a:gd name="connsiteY0" fmla="*/ 301464 h 6162710"/>
                <a:gd name="connsiteX1" fmla="*/ 1466216 w 11257622"/>
                <a:gd name="connsiteY1" fmla="*/ 403065 h 6162710"/>
                <a:gd name="connsiteX2" fmla="*/ 3309530 w 11257622"/>
                <a:gd name="connsiteY2" fmla="*/ 403064 h 6162710"/>
                <a:gd name="connsiteX3" fmla="*/ 3701416 w 11257622"/>
                <a:gd name="connsiteY3" fmla="*/ 940093 h 6162710"/>
                <a:gd name="connsiteX4" fmla="*/ 7620273 w 11257622"/>
                <a:gd name="connsiteY4" fmla="*/ 345007 h 6162710"/>
                <a:gd name="connsiteX5" fmla="*/ 10915016 w 11257622"/>
                <a:gd name="connsiteY5" fmla="*/ 678836 h 6162710"/>
                <a:gd name="connsiteX6" fmla="*/ 10973073 w 11257622"/>
                <a:gd name="connsiteY6" fmla="*/ 3959064 h 6162710"/>
                <a:gd name="connsiteX7" fmla="*/ 9303930 w 11257622"/>
                <a:gd name="connsiteY7" fmla="*/ 5686264 h 6162710"/>
                <a:gd name="connsiteX8" fmla="*/ 9115244 w 11257622"/>
                <a:gd name="connsiteY8" fmla="*/ 6034607 h 6162710"/>
                <a:gd name="connsiteX9" fmla="*/ 9826444 w 11257622"/>
                <a:gd name="connsiteY9" fmla="*/ 6049121 h 6162710"/>
                <a:gd name="connsiteX10" fmla="*/ 9100730 w 11257622"/>
                <a:gd name="connsiteY10" fmla="*/ 5584664 h 6162710"/>
                <a:gd name="connsiteX11" fmla="*/ 7359016 w 11257622"/>
                <a:gd name="connsiteY11" fmla="*/ 5149236 h 6162710"/>
                <a:gd name="connsiteX12" fmla="*/ 4485187 w 11257622"/>
                <a:gd name="connsiteY12" fmla="*/ 5497579 h 6162710"/>
                <a:gd name="connsiteX13" fmla="*/ 2133873 w 11257622"/>
                <a:gd name="connsiteY13" fmla="*/ 5787864 h 6162710"/>
                <a:gd name="connsiteX14" fmla="*/ 798559 w 11257622"/>
                <a:gd name="connsiteY14" fmla="*/ 4757350 h 6162710"/>
                <a:gd name="connsiteX15" fmla="*/ 14787 w 11257622"/>
                <a:gd name="connsiteY15" fmla="*/ 301464 h 6162710"/>
                <a:gd name="connsiteX0" fmla="*/ 14787 w 11257622"/>
                <a:gd name="connsiteY0" fmla="*/ 301464 h 6143399"/>
                <a:gd name="connsiteX1" fmla="*/ 1466216 w 11257622"/>
                <a:gd name="connsiteY1" fmla="*/ 403065 h 6143399"/>
                <a:gd name="connsiteX2" fmla="*/ 3309530 w 11257622"/>
                <a:gd name="connsiteY2" fmla="*/ 403064 h 6143399"/>
                <a:gd name="connsiteX3" fmla="*/ 3701416 w 11257622"/>
                <a:gd name="connsiteY3" fmla="*/ 940093 h 6143399"/>
                <a:gd name="connsiteX4" fmla="*/ 7620273 w 11257622"/>
                <a:gd name="connsiteY4" fmla="*/ 345007 h 6143399"/>
                <a:gd name="connsiteX5" fmla="*/ 10915016 w 11257622"/>
                <a:gd name="connsiteY5" fmla="*/ 678836 h 6143399"/>
                <a:gd name="connsiteX6" fmla="*/ 10973073 w 11257622"/>
                <a:gd name="connsiteY6" fmla="*/ 3959064 h 6143399"/>
                <a:gd name="connsiteX7" fmla="*/ 9303930 w 11257622"/>
                <a:gd name="connsiteY7" fmla="*/ 5686264 h 6143399"/>
                <a:gd name="connsiteX8" fmla="*/ 9057187 w 11257622"/>
                <a:gd name="connsiteY8" fmla="*/ 6005578 h 6143399"/>
                <a:gd name="connsiteX9" fmla="*/ 9826444 w 11257622"/>
                <a:gd name="connsiteY9" fmla="*/ 6049121 h 6143399"/>
                <a:gd name="connsiteX10" fmla="*/ 9100730 w 11257622"/>
                <a:gd name="connsiteY10" fmla="*/ 5584664 h 6143399"/>
                <a:gd name="connsiteX11" fmla="*/ 7359016 w 11257622"/>
                <a:gd name="connsiteY11" fmla="*/ 5149236 h 6143399"/>
                <a:gd name="connsiteX12" fmla="*/ 4485187 w 11257622"/>
                <a:gd name="connsiteY12" fmla="*/ 5497579 h 6143399"/>
                <a:gd name="connsiteX13" fmla="*/ 2133873 w 11257622"/>
                <a:gd name="connsiteY13" fmla="*/ 5787864 h 6143399"/>
                <a:gd name="connsiteX14" fmla="*/ 798559 w 11257622"/>
                <a:gd name="connsiteY14" fmla="*/ 4757350 h 6143399"/>
                <a:gd name="connsiteX15" fmla="*/ 14787 w 11257622"/>
                <a:gd name="connsiteY15" fmla="*/ 301464 h 6143399"/>
                <a:gd name="connsiteX0" fmla="*/ 14787 w 11257622"/>
                <a:gd name="connsiteY0" fmla="*/ 301464 h 6125500"/>
                <a:gd name="connsiteX1" fmla="*/ 1466216 w 11257622"/>
                <a:gd name="connsiteY1" fmla="*/ 403065 h 6125500"/>
                <a:gd name="connsiteX2" fmla="*/ 3309530 w 11257622"/>
                <a:gd name="connsiteY2" fmla="*/ 403064 h 6125500"/>
                <a:gd name="connsiteX3" fmla="*/ 3701416 w 11257622"/>
                <a:gd name="connsiteY3" fmla="*/ 940093 h 6125500"/>
                <a:gd name="connsiteX4" fmla="*/ 7620273 w 11257622"/>
                <a:gd name="connsiteY4" fmla="*/ 345007 h 6125500"/>
                <a:gd name="connsiteX5" fmla="*/ 10915016 w 11257622"/>
                <a:gd name="connsiteY5" fmla="*/ 678836 h 6125500"/>
                <a:gd name="connsiteX6" fmla="*/ 10973073 w 11257622"/>
                <a:gd name="connsiteY6" fmla="*/ 3959064 h 6125500"/>
                <a:gd name="connsiteX7" fmla="*/ 9303930 w 11257622"/>
                <a:gd name="connsiteY7" fmla="*/ 5686264 h 6125500"/>
                <a:gd name="connsiteX8" fmla="*/ 9071701 w 11257622"/>
                <a:gd name="connsiteY8" fmla="*/ 5976549 h 6125500"/>
                <a:gd name="connsiteX9" fmla="*/ 9826444 w 11257622"/>
                <a:gd name="connsiteY9" fmla="*/ 6049121 h 6125500"/>
                <a:gd name="connsiteX10" fmla="*/ 9100730 w 11257622"/>
                <a:gd name="connsiteY10" fmla="*/ 5584664 h 6125500"/>
                <a:gd name="connsiteX11" fmla="*/ 7359016 w 11257622"/>
                <a:gd name="connsiteY11" fmla="*/ 5149236 h 6125500"/>
                <a:gd name="connsiteX12" fmla="*/ 4485187 w 11257622"/>
                <a:gd name="connsiteY12" fmla="*/ 5497579 h 6125500"/>
                <a:gd name="connsiteX13" fmla="*/ 2133873 w 11257622"/>
                <a:gd name="connsiteY13" fmla="*/ 5787864 h 6125500"/>
                <a:gd name="connsiteX14" fmla="*/ 798559 w 11257622"/>
                <a:gd name="connsiteY14" fmla="*/ 4757350 h 6125500"/>
                <a:gd name="connsiteX15" fmla="*/ 14787 w 11257622"/>
                <a:gd name="connsiteY15" fmla="*/ 301464 h 6125500"/>
                <a:gd name="connsiteX0" fmla="*/ 14787 w 11257622"/>
                <a:gd name="connsiteY0" fmla="*/ 301464 h 6125500"/>
                <a:gd name="connsiteX1" fmla="*/ 1466216 w 11257622"/>
                <a:gd name="connsiteY1" fmla="*/ 403065 h 6125500"/>
                <a:gd name="connsiteX2" fmla="*/ 3309530 w 11257622"/>
                <a:gd name="connsiteY2" fmla="*/ 403064 h 6125500"/>
                <a:gd name="connsiteX3" fmla="*/ 3701416 w 11257622"/>
                <a:gd name="connsiteY3" fmla="*/ 940093 h 6125500"/>
                <a:gd name="connsiteX4" fmla="*/ 7620273 w 11257622"/>
                <a:gd name="connsiteY4" fmla="*/ 345007 h 6125500"/>
                <a:gd name="connsiteX5" fmla="*/ 10915016 w 11257622"/>
                <a:gd name="connsiteY5" fmla="*/ 678836 h 6125500"/>
                <a:gd name="connsiteX6" fmla="*/ 10973073 w 11257622"/>
                <a:gd name="connsiteY6" fmla="*/ 3959064 h 6125500"/>
                <a:gd name="connsiteX7" fmla="*/ 9303930 w 11257622"/>
                <a:gd name="connsiteY7" fmla="*/ 5686264 h 6125500"/>
                <a:gd name="connsiteX8" fmla="*/ 9071701 w 11257622"/>
                <a:gd name="connsiteY8" fmla="*/ 5976549 h 6125500"/>
                <a:gd name="connsiteX9" fmla="*/ 9826444 w 11257622"/>
                <a:gd name="connsiteY9" fmla="*/ 6049121 h 6125500"/>
                <a:gd name="connsiteX10" fmla="*/ 9100730 w 11257622"/>
                <a:gd name="connsiteY10" fmla="*/ 5584664 h 6125500"/>
                <a:gd name="connsiteX11" fmla="*/ 7359016 w 11257622"/>
                <a:gd name="connsiteY11" fmla="*/ 5149236 h 6125500"/>
                <a:gd name="connsiteX12" fmla="*/ 4485187 w 11257622"/>
                <a:gd name="connsiteY12" fmla="*/ 5497579 h 6125500"/>
                <a:gd name="connsiteX13" fmla="*/ 2133873 w 11257622"/>
                <a:gd name="connsiteY13" fmla="*/ 5787864 h 6125500"/>
                <a:gd name="connsiteX14" fmla="*/ 798559 w 11257622"/>
                <a:gd name="connsiteY14" fmla="*/ 4757350 h 6125500"/>
                <a:gd name="connsiteX15" fmla="*/ 14787 w 11257622"/>
                <a:gd name="connsiteY15" fmla="*/ 301464 h 6125500"/>
                <a:gd name="connsiteX0" fmla="*/ 14787 w 11257622"/>
                <a:gd name="connsiteY0" fmla="*/ 301464 h 6164709"/>
                <a:gd name="connsiteX1" fmla="*/ 1466216 w 11257622"/>
                <a:gd name="connsiteY1" fmla="*/ 403065 h 6164709"/>
                <a:gd name="connsiteX2" fmla="*/ 3309530 w 11257622"/>
                <a:gd name="connsiteY2" fmla="*/ 403064 h 6164709"/>
                <a:gd name="connsiteX3" fmla="*/ 3701416 w 11257622"/>
                <a:gd name="connsiteY3" fmla="*/ 940093 h 6164709"/>
                <a:gd name="connsiteX4" fmla="*/ 7620273 w 11257622"/>
                <a:gd name="connsiteY4" fmla="*/ 345007 h 6164709"/>
                <a:gd name="connsiteX5" fmla="*/ 10915016 w 11257622"/>
                <a:gd name="connsiteY5" fmla="*/ 678836 h 6164709"/>
                <a:gd name="connsiteX6" fmla="*/ 10973073 w 11257622"/>
                <a:gd name="connsiteY6" fmla="*/ 3959064 h 6164709"/>
                <a:gd name="connsiteX7" fmla="*/ 9303930 w 11257622"/>
                <a:gd name="connsiteY7" fmla="*/ 5686264 h 6164709"/>
                <a:gd name="connsiteX8" fmla="*/ 9003121 w 11257622"/>
                <a:gd name="connsiteY8" fmla="*/ 6037509 h 6164709"/>
                <a:gd name="connsiteX9" fmla="*/ 9826444 w 11257622"/>
                <a:gd name="connsiteY9" fmla="*/ 6049121 h 6164709"/>
                <a:gd name="connsiteX10" fmla="*/ 9100730 w 11257622"/>
                <a:gd name="connsiteY10" fmla="*/ 5584664 h 6164709"/>
                <a:gd name="connsiteX11" fmla="*/ 7359016 w 11257622"/>
                <a:gd name="connsiteY11" fmla="*/ 5149236 h 6164709"/>
                <a:gd name="connsiteX12" fmla="*/ 4485187 w 11257622"/>
                <a:gd name="connsiteY12" fmla="*/ 5497579 h 6164709"/>
                <a:gd name="connsiteX13" fmla="*/ 2133873 w 11257622"/>
                <a:gd name="connsiteY13" fmla="*/ 5787864 h 6164709"/>
                <a:gd name="connsiteX14" fmla="*/ 798559 w 11257622"/>
                <a:gd name="connsiteY14" fmla="*/ 4757350 h 6164709"/>
                <a:gd name="connsiteX15" fmla="*/ 14787 w 11257622"/>
                <a:gd name="connsiteY15" fmla="*/ 301464 h 6164709"/>
                <a:gd name="connsiteX0" fmla="*/ 14787 w 11257622"/>
                <a:gd name="connsiteY0" fmla="*/ 301464 h 6209124"/>
                <a:gd name="connsiteX1" fmla="*/ 1466216 w 11257622"/>
                <a:gd name="connsiteY1" fmla="*/ 403065 h 6209124"/>
                <a:gd name="connsiteX2" fmla="*/ 3309530 w 11257622"/>
                <a:gd name="connsiteY2" fmla="*/ 403064 h 6209124"/>
                <a:gd name="connsiteX3" fmla="*/ 3701416 w 11257622"/>
                <a:gd name="connsiteY3" fmla="*/ 940093 h 6209124"/>
                <a:gd name="connsiteX4" fmla="*/ 7620273 w 11257622"/>
                <a:gd name="connsiteY4" fmla="*/ 345007 h 6209124"/>
                <a:gd name="connsiteX5" fmla="*/ 10915016 w 11257622"/>
                <a:gd name="connsiteY5" fmla="*/ 678836 h 6209124"/>
                <a:gd name="connsiteX6" fmla="*/ 10973073 w 11257622"/>
                <a:gd name="connsiteY6" fmla="*/ 3959064 h 6209124"/>
                <a:gd name="connsiteX7" fmla="*/ 9303930 w 11257622"/>
                <a:gd name="connsiteY7" fmla="*/ 5686264 h 6209124"/>
                <a:gd name="connsiteX8" fmla="*/ 9010741 w 11257622"/>
                <a:gd name="connsiteY8" fmla="*/ 6098469 h 6209124"/>
                <a:gd name="connsiteX9" fmla="*/ 9826444 w 11257622"/>
                <a:gd name="connsiteY9" fmla="*/ 6049121 h 6209124"/>
                <a:gd name="connsiteX10" fmla="*/ 9100730 w 11257622"/>
                <a:gd name="connsiteY10" fmla="*/ 5584664 h 6209124"/>
                <a:gd name="connsiteX11" fmla="*/ 7359016 w 11257622"/>
                <a:gd name="connsiteY11" fmla="*/ 5149236 h 6209124"/>
                <a:gd name="connsiteX12" fmla="*/ 4485187 w 11257622"/>
                <a:gd name="connsiteY12" fmla="*/ 5497579 h 6209124"/>
                <a:gd name="connsiteX13" fmla="*/ 2133873 w 11257622"/>
                <a:gd name="connsiteY13" fmla="*/ 5787864 h 6209124"/>
                <a:gd name="connsiteX14" fmla="*/ 798559 w 11257622"/>
                <a:gd name="connsiteY14" fmla="*/ 4757350 h 6209124"/>
                <a:gd name="connsiteX15" fmla="*/ 14787 w 11257622"/>
                <a:gd name="connsiteY15" fmla="*/ 301464 h 6209124"/>
                <a:gd name="connsiteX0" fmla="*/ 14787 w 11257622"/>
                <a:gd name="connsiteY0" fmla="*/ 301464 h 6209124"/>
                <a:gd name="connsiteX1" fmla="*/ 1466216 w 11257622"/>
                <a:gd name="connsiteY1" fmla="*/ 403065 h 6209124"/>
                <a:gd name="connsiteX2" fmla="*/ 3309530 w 11257622"/>
                <a:gd name="connsiteY2" fmla="*/ 403064 h 6209124"/>
                <a:gd name="connsiteX3" fmla="*/ 3701416 w 11257622"/>
                <a:gd name="connsiteY3" fmla="*/ 940093 h 6209124"/>
                <a:gd name="connsiteX4" fmla="*/ 7620273 w 11257622"/>
                <a:gd name="connsiteY4" fmla="*/ 345007 h 6209124"/>
                <a:gd name="connsiteX5" fmla="*/ 10915016 w 11257622"/>
                <a:gd name="connsiteY5" fmla="*/ 678836 h 6209124"/>
                <a:gd name="connsiteX6" fmla="*/ 10973073 w 11257622"/>
                <a:gd name="connsiteY6" fmla="*/ 3959064 h 6209124"/>
                <a:gd name="connsiteX7" fmla="*/ 9303930 w 11257622"/>
                <a:gd name="connsiteY7" fmla="*/ 5686264 h 6209124"/>
                <a:gd name="connsiteX8" fmla="*/ 9010741 w 11257622"/>
                <a:gd name="connsiteY8" fmla="*/ 6098469 h 6209124"/>
                <a:gd name="connsiteX9" fmla="*/ 9826444 w 11257622"/>
                <a:gd name="connsiteY9" fmla="*/ 6049121 h 6209124"/>
                <a:gd name="connsiteX10" fmla="*/ 9100730 w 11257622"/>
                <a:gd name="connsiteY10" fmla="*/ 5584664 h 6209124"/>
                <a:gd name="connsiteX11" fmla="*/ 7359016 w 11257622"/>
                <a:gd name="connsiteY11" fmla="*/ 5149236 h 6209124"/>
                <a:gd name="connsiteX12" fmla="*/ 4485187 w 11257622"/>
                <a:gd name="connsiteY12" fmla="*/ 5497579 h 6209124"/>
                <a:gd name="connsiteX13" fmla="*/ 2133873 w 11257622"/>
                <a:gd name="connsiteY13" fmla="*/ 5787864 h 6209124"/>
                <a:gd name="connsiteX14" fmla="*/ 798559 w 11257622"/>
                <a:gd name="connsiteY14" fmla="*/ 4757350 h 6209124"/>
                <a:gd name="connsiteX15" fmla="*/ 14787 w 11257622"/>
                <a:gd name="connsiteY15" fmla="*/ 301464 h 6209124"/>
                <a:gd name="connsiteX0" fmla="*/ 14787 w 11257622"/>
                <a:gd name="connsiteY0" fmla="*/ 301464 h 6229074"/>
                <a:gd name="connsiteX1" fmla="*/ 1466216 w 11257622"/>
                <a:gd name="connsiteY1" fmla="*/ 403065 h 6229074"/>
                <a:gd name="connsiteX2" fmla="*/ 3309530 w 11257622"/>
                <a:gd name="connsiteY2" fmla="*/ 403064 h 6229074"/>
                <a:gd name="connsiteX3" fmla="*/ 3701416 w 11257622"/>
                <a:gd name="connsiteY3" fmla="*/ 940093 h 6229074"/>
                <a:gd name="connsiteX4" fmla="*/ 7620273 w 11257622"/>
                <a:gd name="connsiteY4" fmla="*/ 345007 h 6229074"/>
                <a:gd name="connsiteX5" fmla="*/ 10915016 w 11257622"/>
                <a:gd name="connsiteY5" fmla="*/ 678836 h 6229074"/>
                <a:gd name="connsiteX6" fmla="*/ 10973073 w 11257622"/>
                <a:gd name="connsiteY6" fmla="*/ 3959064 h 6229074"/>
                <a:gd name="connsiteX7" fmla="*/ 9303930 w 11257622"/>
                <a:gd name="connsiteY7" fmla="*/ 5686264 h 6229074"/>
                <a:gd name="connsiteX8" fmla="*/ 9010741 w 11257622"/>
                <a:gd name="connsiteY8" fmla="*/ 6098469 h 6229074"/>
                <a:gd name="connsiteX9" fmla="*/ 9826444 w 11257622"/>
                <a:gd name="connsiteY9" fmla="*/ 6049121 h 6229074"/>
                <a:gd name="connsiteX10" fmla="*/ 9100730 w 11257622"/>
                <a:gd name="connsiteY10" fmla="*/ 5584664 h 6229074"/>
                <a:gd name="connsiteX11" fmla="*/ 7359016 w 11257622"/>
                <a:gd name="connsiteY11" fmla="*/ 5149236 h 6229074"/>
                <a:gd name="connsiteX12" fmla="*/ 4485187 w 11257622"/>
                <a:gd name="connsiteY12" fmla="*/ 5497579 h 6229074"/>
                <a:gd name="connsiteX13" fmla="*/ 2133873 w 11257622"/>
                <a:gd name="connsiteY13" fmla="*/ 5787864 h 6229074"/>
                <a:gd name="connsiteX14" fmla="*/ 798559 w 11257622"/>
                <a:gd name="connsiteY14" fmla="*/ 4757350 h 6229074"/>
                <a:gd name="connsiteX15" fmla="*/ 14787 w 11257622"/>
                <a:gd name="connsiteY15" fmla="*/ 301464 h 6229074"/>
                <a:gd name="connsiteX0" fmla="*/ 14787 w 11257622"/>
                <a:gd name="connsiteY0" fmla="*/ 301464 h 6214958"/>
                <a:gd name="connsiteX1" fmla="*/ 1466216 w 11257622"/>
                <a:gd name="connsiteY1" fmla="*/ 403065 h 6214958"/>
                <a:gd name="connsiteX2" fmla="*/ 3309530 w 11257622"/>
                <a:gd name="connsiteY2" fmla="*/ 403064 h 6214958"/>
                <a:gd name="connsiteX3" fmla="*/ 3701416 w 11257622"/>
                <a:gd name="connsiteY3" fmla="*/ 940093 h 6214958"/>
                <a:gd name="connsiteX4" fmla="*/ 7620273 w 11257622"/>
                <a:gd name="connsiteY4" fmla="*/ 345007 h 6214958"/>
                <a:gd name="connsiteX5" fmla="*/ 10915016 w 11257622"/>
                <a:gd name="connsiteY5" fmla="*/ 678836 h 6214958"/>
                <a:gd name="connsiteX6" fmla="*/ 10973073 w 11257622"/>
                <a:gd name="connsiteY6" fmla="*/ 3959064 h 6214958"/>
                <a:gd name="connsiteX7" fmla="*/ 9303930 w 11257622"/>
                <a:gd name="connsiteY7" fmla="*/ 5686264 h 6214958"/>
                <a:gd name="connsiteX8" fmla="*/ 8980261 w 11257622"/>
                <a:gd name="connsiteY8" fmla="*/ 6106089 h 6214958"/>
                <a:gd name="connsiteX9" fmla="*/ 9826444 w 11257622"/>
                <a:gd name="connsiteY9" fmla="*/ 6049121 h 6214958"/>
                <a:gd name="connsiteX10" fmla="*/ 9100730 w 11257622"/>
                <a:gd name="connsiteY10" fmla="*/ 5584664 h 6214958"/>
                <a:gd name="connsiteX11" fmla="*/ 7359016 w 11257622"/>
                <a:gd name="connsiteY11" fmla="*/ 5149236 h 6214958"/>
                <a:gd name="connsiteX12" fmla="*/ 4485187 w 11257622"/>
                <a:gd name="connsiteY12" fmla="*/ 5497579 h 6214958"/>
                <a:gd name="connsiteX13" fmla="*/ 2133873 w 11257622"/>
                <a:gd name="connsiteY13" fmla="*/ 5787864 h 6214958"/>
                <a:gd name="connsiteX14" fmla="*/ 798559 w 11257622"/>
                <a:gd name="connsiteY14" fmla="*/ 4757350 h 6214958"/>
                <a:gd name="connsiteX15" fmla="*/ 14787 w 11257622"/>
                <a:gd name="connsiteY15" fmla="*/ 301464 h 6214958"/>
                <a:gd name="connsiteX0" fmla="*/ 14787 w 11257622"/>
                <a:gd name="connsiteY0" fmla="*/ 301464 h 6197627"/>
                <a:gd name="connsiteX1" fmla="*/ 1466216 w 11257622"/>
                <a:gd name="connsiteY1" fmla="*/ 403065 h 6197627"/>
                <a:gd name="connsiteX2" fmla="*/ 3309530 w 11257622"/>
                <a:gd name="connsiteY2" fmla="*/ 403064 h 6197627"/>
                <a:gd name="connsiteX3" fmla="*/ 3701416 w 11257622"/>
                <a:gd name="connsiteY3" fmla="*/ 940093 h 6197627"/>
                <a:gd name="connsiteX4" fmla="*/ 7620273 w 11257622"/>
                <a:gd name="connsiteY4" fmla="*/ 345007 h 6197627"/>
                <a:gd name="connsiteX5" fmla="*/ 10915016 w 11257622"/>
                <a:gd name="connsiteY5" fmla="*/ 678836 h 6197627"/>
                <a:gd name="connsiteX6" fmla="*/ 10973073 w 11257622"/>
                <a:gd name="connsiteY6" fmla="*/ 3959064 h 6197627"/>
                <a:gd name="connsiteX7" fmla="*/ 9303930 w 11257622"/>
                <a:gd name="connsiteY7" fmla="*/ 5686264 h 6197627"/>
                <a:gd name="connsiteX8" fmla="*/ 9079321 w 11257622"/>
                <a:gd name="connsiteY8" fmla="*/ 6083229 h 6197627"/>
                <a:gd name="connsiteX9" fmla="*/ 9826444 w 11257622"/>
                <a:gd name="connsiteY9" fmla="*/ 6049121 h 6197627"/>
                <a:gd name="connsiteX10" fmla="*/ 9100730 w 11257622"/>
                <a:gd name="connsiteY10" fmla="*/ 5584664 h 6197627"/>
                <a:gd name="connsiteX11" fmla="*/ 7359016 w 11257622"/>
                <a:gd name="connsiteY11" fmla="*/ 5149236 h 6197627"/>
                <a:gd name="connsiteX12" fmla="*/ 4485187 w 11257622"/>
                <a:gd name="connsiteY12" fmla="*/ 5497579 h 6197627"/>
                <a:gd name="connsiteX13" fmla="*/ 2133873 w 11257622"/>
                <a:gd name="connsiteY13" fmla="*/ 5787864 h 6197627"/>
                <a:gd name="connsiteX14" fmla="*/ 798559 w 11257622"/>
                <a:gd name="connsiteY14" fmla="*/ 4757350 h 6197627"/>
                <a:gd name="connsiteX15" fmla="*/ 14787 w 11257622"/>
                <a:gd name="connsiteY15" fmla="*/ 301464 h 6197627"/>
                <a:gd name="connsiteX0" fmla="*/ 14787 w 11257622"/>
                <a:gd name="connsiteY0" fmla="*/ 301464 h 6221246"/>
                <a:gd name="connsiteX1" fmla="*/ 1466216 w 11257622"/>
                <a:gd name="connsiteY1" fmla="*/ 403065 h 6221246"/>
                <a:gd name="connsiteX2" fmla="*/ 3309530 w 11257622"/>
                <a:gd name="connsiteY2" fmla="*/ 403064 h 6221246"/>
                <a:gd name="connsiteX3" fmla="*/ 3701416 w 11257622"/>
                <a:gd name="connsiteY3" fmla="*/ 940093 h 6221246"/>
                <a:gd name="connsiteX4" fmla="*/ 7620273 w 11257622"/>
                <a:gd name="connsiteY4" fmla="*/ 345007 h 6221246"/>
                <a:gd name="connsiteX5" fmla="*/ 10915016 w 11257622"/>
                <a:gd name="connsiteY5" fmla="*/ 678836 h 6221246"/>
                <a:gd name="connsiteX6" fmla="*/ 10973073 w 11257622"/>
                <a:gd name="connsiteY6" fmla="*/ 3959064 h 6221246"/>
                <a:gd name="connsiteX7" fmla="*/ 9303930 w 11257622"/>
                <a:gd name="connsiteY7" fmla="*/ 5686264 h 6221246"/>
                <a:gd name="connsiteX8" fmla="*/ 9079321 w 11257622"/>
                <a:gd name="connsiteY8" fmla="*/ 6083229 h 6221246"/>
                <a:gd name="connsiteX9" fmla="*/ 9826444 w 11257622"/>
                <a:gd name="connsiteY9" fmla="*/ 6049121 h 6221246"/>
                <a:gd name="connsiteX10" fmla="*/ 9100730 w 11257622"/>
                <a:gd name="connsiteY10" fmla="*/ 5584664 h 6221246"/>
                <a:gd name="connsiteX11" fmla="*/ 7359016 w 11257622"/>
                <a:gd name="connsiteY11" fmla="*/ 5149236 h 6221246"/>
                <a:gd name="connsiteX12" fmla="*/ 4485187 w 11257622"/>
                <a:gd name="connsiteY12" fmla="*/ 5497579 h 6221246"/>
                <a:gd name="connsiteX13" fmla="*/ 2133873 w 11257622"/>
                <a:gd name="connsiteY13" fmla="*/ 5787864 h 6221246"/>
                <a:gd name="connsiteX14" fmla="*/ 798559 w 11257622"/>
                <a:gd name="connsiteY14" fmla="*/ 4757350 h 6221246"/>
                <a:gd name="connsiteX15" fmla="*/ 14787 w 11257622"/>
                <a:gd name="connsiteY15" fmla="*/ 301464 h 6221246"/>
                <a:gd name="connsiteX0" fmla="*/ 14787 w 11257622"/>
                <a:gd name="connsiteY0" fmla="*/ 301464 h 6221246"/>
                <a:gd name="connsiteX1" fmla="*/ 1466216 w 11257622"/>
                <a:gd name="connsiteY1" fmla="*/ 403065 h 6221246"/>
                <a:gd name="connsiteX2" fmla="*/ 3309530 w 11257622"/>
                <a:gd name="connsiteY2" fmla="*/ 403064 h 6221246"/>
                <a:gd name="connsiteX3" fmla="*/ 3701416 w 11257622"/>
                <a:gd name="connsiteY3" fmla="*/ 940093 h 6221246"/>
                <a:gd name="connsiteX4" fmla="*/ 7620273 w 11257622"/>
                <a:gd name="connsiteY4" fmla="*/ 345007 h 6221246"/>
                <a:gd name="connsiteX5" fmla="*/ 10915016 w 11257622"/>
                <a:gd name="connsiteY5" fmla="*/ 678836 h 6221246"/>
                <a:gd name="connsiteX6" fmla="*/ 10973073 w 11257622"/>
                <a:gd name="connsiteY6" fmla="*/ 3959064 h 6221246"/>
                <a:gd name="connsiteX7" fmla="*/ 9303930 w 11257622"/>
                <a:gd name="connsiteY7" fmla="*/ 5686264 h 6221246"/>
                <a:gd name="connsiteX8" fmla="*/ 9079321 w 11257622"/>
                <a:gd name="connsiteY8" fmla="*/ 6083229 h 6221246"/>
                <a:gd name="connsiteX9" fmla="*/ 9826444 w 11257622"/>
                <a:gd name="connsiteY9" fmla="*/ 6049121 h 6221246"/>
                <a:gd name="connsiteX10" fmla="*/ 9100730 w 11257622"/>
                <a:gd name="connsiteY10" fmla="*/ 5584664 h 6221246"/>
                <a:gd name="connsiteX11" fmla="*/ 7359016 w 11257622"/>
                <a:gd name="connsiteY11" fmla="*/ 5149236 h 6221246"/>
                <a:gd name="connsiteX12" fmla="*/ 4485187 w 11257622"/>
                <a:gd name="connsiteY12" fmla="*/ 5497579 h 6221246"/>
                <a:gd name="connsiteX13" fmla="*/ 2133873 w 11257622"/>
                <a:gd name="connsiteY13" fmla="*/ 5787864 h 6221246"/>
                <a:gd name="connsiteX14" fmla="*/ 798559 w 11257622"/>
                <a:gd name="connsiteY14" fmla="*/ 4757350 h 6221246"/>
                <a:gd name="connsiteX15" fmla="*/ 14787 w 11257622"/>
                <a:gd name="connsiteY15" fmla="*/ 301464 h 6221246"/>
                <a:gd name="connsiteX0" fmla="*/ 14787 w 11257622"/>
                <a:gd name="connsiteY0" fmla="*/ 301464 h 6209882"/>
                <a:gd name="connsiteX1" fmla="*/ 1466216 w 11257622"/>
                <a:gd name="connsiteY1" fmla="*/ 403065 h 6209882"/>
                <a:gd name="connsiteX2" fmla="*/ 3309530 w 11257622"/>
                <a:gd name="connsiteY2" fmla="*/ 403064 h 6209882"/>
                <a:gd name="connsiteX3" fmla="*/ 3701416 w 11257622"/>
                <a:gd name="connsiteY3" fmla="*/ 940093 h 6209882"/>
                <a:gd name="connsiteX4" fmla="*/ 7620273 w 11257622"/>
                <a:gd name="connsiteY4" fmla="*/ 345007 h 6209882"/>
                <a:gd name="connsiteX5" fmla="*/ 10915016 w 11257622"/>
                <a:gd name="connsiteY5" fmla="*/ 678836 h 6209882"/>
                <a:gd name="connsiteX6" fmla="*/ 10973073 w 11257622"/>
                <a:gd name="connsiteY6" fmla="*/ 3959064 h 6209882"/>
                <a:gd name="connsiteX7" fmla="*/ 9303930 w 11257622"/>
                <a:gd name="connsiteY7" fmla="*/ 5686264 h 6209882"/>
                <a:gd name="connsiteX8" fmla="*/ 9025981 w 11257622"/>
                <a:gd name="connsiteY8" fmla="*/ 6067989 h 6209882"/>
                <a:gd name="connsiteX9" fmla="*/ 9826444 w 11257622"/>
                <a:gd name="connsiteY9" fmla="*/ 6049121 h 6209882"/>
                <a:gd name="connsiteX10" fmla="*/ 9100730 w 11257622"/>
                <a:gd name="connsiteY10" fmla="*/ 5584664 h 6209882"/>
                <a:gd name="connsiteX11" fmla="*/ 7359016 w 11257622"/>
                <a:gd name="connsiteY11" fmla="*/ 5149236 h 6209882"/>
                <a:gd name="connsiteX12" fmla="*/ 4485187 w 11257622"/>
                <a:gd name="connsiteY12" fmla="*/ 5497579 h 6209882"/>
                <a:gd name="connsiteX13" fmla="*/ 2133873 w 11257622"/>
                <a:gd name="connsiteY13" fmla="*/ 5787864 h 6209882"/>
                <a:gd name="connsiteX14" fmla="*/ 798559 w 11257622"/>
                <a:gd name="connsiteY14" fmla="*/ 4757350 h 6209882"/>
                <a:gd name="connsiteX15" fmla="*/ 14787 w 11257622"/>
                <a:gd name="connsiteY15" fmla="*/ 301464 h 6209882"/>
                <a:gd name="connsiteX0" fmla="*/ 14787 w 11257622"/>
                <a:gd name="connsiteY0" fmla="*/ 301464 h 6209882"/>
                <a:gd name="connsiteX1" fmla="*/ 1466216 w 11257622"/>
                <a:gd name="connsiteY1" fmla="*/ 403065 h 6209882"/>
                <a:gd name="connsiteX2" fmla="*/ 3309530 w 11257622"/>
                <a:gd name="connsiteY2" fmla="*/ 403064 h 6209882"/>
                <a:gd name="connsiteX3" fmla="*/ 3701416 w 11257622"/>
                <a:gd name="connsiteY3" fmla="*/ 940093 h 6209882"/>
                <a:gd name="connsiteX4" fmla="*/ 7620273 w 11257622"/>
                <a:gd name="connsiteY4" fmla="*/ 345007 h 6209882"/>
                <a:gd name="connsiteX5" fmla="*/ 10915016 w 11257622"/>
                <a:gd name="connsiteY5" fmla="*/ 678836 h 6209882"/>
                <a:gd name="connsiteX6" fmla="*/ 10973073 w 11257622"/>
                <a:gd name="connsiteY6" fmla="*/ 3959064 h 6209882"/>
                <a:gd name="connsiteX7" fmla="*/ 9303930 w 11257622"/>
                <a:gd name="connsiteY7" fmla="*/ 5686264 h 6209882"/>
                <a:gd name="connsiteX8" fmla="*/ 9025981 w 11257622"/>
                <a:gd name="connsiteY8" fmla="*/ 6067989 h 6209882"/>
                <a:gd name="connsiteX9" fmla="*/ 9826444 w 11257622"/>
                <a:gd name="connsiteY9" fmla="*/ 6049121 h 6209882"/>
                <a:gd name="connsiteX10" fmla="*/ 9100730 w 11257622"/>
                <a:gd name="connsiteY10" fmla="*/ 5584664 h 6209882"/>
                <a:gd name="connsiteX11" fmla="*/ 7359016 w 11257622"/>
                <a:gd name="connsiteY11" fmla="*/ 5149236 h 6209882"/>
                <a:gd name="connsiteX12" fmla="*/ 4485187 w 11257622"/>
                <a:gd name="connsiteY12" fmla="*/ 5497579 h 6209882"/>
                <a:gd name="connsiteX13" fmla="*/ 2133873 w 11257622"/>
                <a:gd name="connsiteY13" fmla="*/ 5787864 h 6209882"/>
                <a:gd name="connsiteX14" fmla="*/ 798559 w 11257622"/>
                <a:gd name="connsiteY14" fmla="*/ 4757350 h 6209882"/>
                <a:gd name="connsiteX15" fmla="*/ 14787 w 11257622"/>
                <a:gd name="connsiteY15" fmla="*/ 301464 h 6209882"/>
                <a:gd name="connsiteX0" fmla="*/ 14787 w 11257622"/>
                <a:gd name="connsiteY0" fmla="*/ 301464 h 6209882"/>
                <a:gd name="connsiteX1" fmla="*/ 1466216 w 11257622"/>
                <a:gd name="connsiteY1" fmla="*/ 403065 h 6209882"/>
                <a:gd name="connsiteX2" fmla="*/ 3309530 w 11257622"/>
                <a:gd name="connsiteY2" fmla="*/ 403064 h 6209882"/>
                <a:gd name="connsiteX3" fmla="*/ 3701416 w 11257622"/>
                <a:gd name="connsiteY3" fmla="*/ 940093 h 6209882"/>
                <a:gd name="connsiteX4" fmla="*/ 7620273 w 11257622"/>
                <a:gd name="connsiteY4" fmla="*/ 345007 h 6209882"/>
                <a:gd name="connsiteX5" fmla="*/ 10915016 w 11257622"/>
                <a:gd name="connsiteY5" fmla="*/ 678836 h 6209882"/>
                <a:gd name="connsiteX6" fmla="*/ 10973073 w 11257622"/>
                <a:gd name="connsiteY6" fmla="*/ 3959064 h 6209882"/>
                <a:gd name="connsiteX7" fmla="*/ 9303930 w 11257622"/>
                <a:gd name="connsiteY7" fmla="*/ 5686264 h 6209882"/>
                <a:gd name="connsiteX8" fmla="*/ 9025981 w 11257622"/>
                <a:gd name="connsiteY8" fmla="*/ 6067989 h 6209882"/>
                <a:gd name="connsiteX9" fmla="*/ 9826444 w 11257622"/>
                <a:gd name="connsiteY9" fmla="*/ 6049121 h 6209882"/>
                <a:gd name="connsiteX10" fmla="*/ 9100730 w 11257622"/>
                <a:gd name="connsiteY10" fmla="*/ 5584664 h 6209882"/>
                <a:gd name="connsiteX11" fmla="*/ 7359016 w 11257622"/>
                <a:gd name="connsiteY11" fmla="*/ 5149236 h 6209882"/>
                <a:gd name="connsiteX12" fmla="*/ 4485187 w 11257622"/>
                <a:gd name="connsiteY12" fmla="*/ 5497579 h 6209882"/>
                <a:gd name="connsiteX13" fmla="*/ 2133873 w 11257622"/>
                <a:gd name="connsiteY13" fmla="*/ 5787864 h 6209882"/>
                <a:gd name="connsiteX14" fmla="*/ 798559 w 11257622"/>
                <a:gd name="connsiteY14" fmla="*/ 4757350 h 6209882"/>
                <a:gd name="connsiteX15" fmla="*/ 14787 w 11257622"/>
                <a:gd name="connsiteY15" fmla="*/ 301464 h 6209882"/>
                <a:gd name="connsiteX0" fmla="*/ 14787 w 11257622"/>
                <a:gd name="connsiteY0" fmla="*/ 301464 h 6209882"/>
                <a:gd name="connsiteX1" fmla="*/ 1466216 w 11257622"/>
                <a:gd name="connsiteY1" fmla="*/ 403065 h 6209882"/>
                <a:gd name="connsiteX2" fmla="*/ 3309530 w 11257622"/>
                <a:gd name="connsiteY2" fmla="*/ 403064 h 6209882"/>
                <a:gd name="connsiteX3" fmla="*/ 3701416 w 11257622"/>
                <a:gd name="connsiteY3" fmla="*/ 940093 h 6209882"/>
                <a:gd name="connsiteX4" fmla="*/ 7620273 w 11257622"/>
                <a:gd name="connsiteY4" fmla="*/ 345007 h 6209882"/>
                <a:gd name="connsiteX5" fmla="*/ 10915016 w 11257622"/>
                <a:gd name="connsiteY5" fmla="*/ 678836 h 6209882"/>
                <a:gd name="connsiteX6" fmla="*/ 10973073 w 11257622"/>
                <a:gd name="connsiteY6" fmla="*/ 3959064 h 6209882"/>
                <a:gd name="connsiteX7" fmla="*/ 9303930 w 11257622"/>
                <a:gd name="connsiteY7" fmla="*/ 5686264 h 6209882"/>
                <a:gd name="connsiteX8" fmla="*/ 8957401 w 11257622"/>
                <a:gd name="connsiteY8" fmla="*/ 6067989 h 6209882"/>
                <a:gd name="connsiteX9" fmla="*/ 9826444 w 11257622"/>
                <a:gd name="connsiteY9" fmla="*/ 6049121 h 6209882"/>
                <a:gd name="connsiteX10" fmla="*/ 9100730 w 11257622"/>
                <a:gd name="connsiteY10" fmla="*/ 5584664 h 6209882"/>
                <a:gd name="connsiteX11" fmla="*/ 7359016 w 11257622"/>
                <a:gd name="connsiteY11" fmla="*/ 5149236 h 6209882"/>
                <a:gd name="connsiteX12" fmla="*/ 4485187 w 11257622"/>
                <a:gd name="connsiteY12" fmla="*/ 5497579 h 6209882"/>
                <a:gd name="connsiteX13" fmla="*/ 2133873 w 11257622"/>
                <a:gd name="connsiteY13" fmla="*/ 5787864 h 6209882"/>
                <a:gd name="connsiteX14" fmla="*/ 798559 w 11257622"/>
                <a:gd name="connsiteY14" fmla="*/ 4757350 h 6209882"/>
                <a:gd name="connsiteX15" fmla="*/ 14787 w 11257622"/>
                <a:gd name="connsiteY15" fmla="*/ 301464 h 6209882"/>
                <a:gd name="connsiteX0" fmla="*/ 14787 w 11257622"/>
                <a:gd name="connsiteY0" fmla="*/ 301464 h 6166744"/>
                <a:gd name="connsiteX1" fmla="*/ 1466216 w 11257622"/>
                <a:gd name="connsiteY1" fmla="*/ 403065 h 6166744"/>
                <a:gd name="connsiteX2" fmla="*/ 3309530 w 11257622"/>
                <a:gd name="connsiteY2" fmla="*/ 403064 h 6166744"/>
                <a:gd name="connsiteX3" fmla="*/ 3701416 w 11257622"/>
                <a:gd name="connsiteY3" fmla="*/ 940093 h 6166744"/>
                <a:gd name="connsiteX4" fmla="*/ 7620273 w 11257622"/>
                <a:gd name="connsiteY4" fmla="*/ 345007 h 6166744"/>
                <a:gd name="connsiteX5" fmla="*/ 10915016 w 11257622"/>
                <a:gd name="connsiteY5" fmla="*/ 678836 h 6166744"/>
                <a:gd name="connsiteX6" fmla="*/ 10973073 w 11257622"/>
                <a:gd name="connsiteY6" fmla="*/ 3959064 h 6166744"/>
                <a:gd name="connsiteX7" fmla="*/ 9303930 w 11257622"/>
                <a:gd name="connsiteY7" fmla="*/ 5686264 h 6166744"/>
                <a:gd name="connsiteX8" fmla="*/ 9025981 w 11257622"/>
                <a:gd name="connsiteY8" fmla="*/ 6007029 h 6166744"/>
                <a:gd name="connsiteX9" fmla="*/ 9826444 w 11257622"/>
                <a:gd name="connsiteY9" fmla="*/ 6049121 h 6166744"/>
                <a:gd name="connsiteX10" fmla="*/ 9100730 w 11257622"/>
                <a:gd name="connsiteY10" fmla="*/ 5584664 h 6166744"/>
                <a:gd name="connsiteX11" fmla="*/ 7359016 w 11257622"/>
                <a:gd name="connsiteY11" fmla="*/ 5149236 h 6166744"/>
                <a:gd name="connsiteX12" fmla="*/ 4485187 w 11257622"/>
                <a:gd name="connsiteY12" fmla="*/ 5497579 h 6166744"/>
                <a:gd name="connsiteX13" fmla="*/ 2133873 w 11257622"/>
                <a:gd name="connsiteY13" fmla="*/ 5787864 h 6166744"/>
                <a:gd name="connsiteX14" fmla="*/ 798559 w 11257622"/>
                <a:gd name="connsiteY14" fmla="*/ 4757350 h 6166744"/>
                <a:gd name="connsiteX15" fmla="*/ 14787 w 11257622"/>
                <a:gd name="connsiteY15" fmla="*/ 301464 h 6166744"/>
                <a:gd name="connsiteX0" fmla="*/ 14787 w 11257622"/>
                <a:gd name="connsiteY0" fmla="*/ 301464 h 6052682"/>
                <a:gd name="connsiteX1" fmla="*/ 1466216 w 11257622"/>
                <a:gd name="connsiteY1" fmla="*/ 403065 h 6052682"/>
                <a:gd name="connsiteX2" fmla="*/ 3309530 w 11257622"/>
                <a:gd name="connsiteY2" fmla="*/ 403064 h 6052682"/>
                <a:gd name="connsiteX3" fmla="*/ 3701416 w 11257622"/>
                <a:gd name="connsiteY3" fmla="*/ 940093 h 6052682"/>
                <a:gd name="connsiteX4" fmla="*/ 7620273 w 11257622"/>
                <a:gd name="connsiteY4" fmla="*/ 345007 h 6052682"/>
                <a:gd name="connsiteX5" fmla="*/ 10915016 w 11257622"/>
                <a:gd name="connsiteY5" fmla="*/ 678836 h 6052682"/>
                <a:gd name="connsiteX6" fmla="*/ 10973073 w 11257622"/>
                <a:gd name="connsiteY6" fmla="*/ 3959064 h 6052682"/>
                <a:gd name="connsiteX7" fmla="*/ 9303930 w 11257622"/>
                <a:gd name="connsiteY7" fmla="*/ 5686264 h 6052682"/>
                <a:gd name="connsiteX8" fmla="*/ 9826444 w 11257622"/>
                <a:gd name="connsiteY8" fmla="*/ 6049121 h 6052682"/>
                <a:gd name="connsiteX9" fmla="*/ 9100730 w 11257622"/>
                <a:gd name="connsiteY9" fmla="*/ 5584664 h 6052682"/>
                <a:gd name="connsiteX10" fmla="*/ 7359016 w 11257622"/>
                <a:gd name="connsiteY10" fmla="*/ 5149236 h 6052682"/>
                <a:gd name="connsiteX11" fmla="*/ 4485187 w 11257622"/>
                <a:gd name="connsiteY11" fmla="*/ 5497579 h 6052682"/>
                <a:gd name="connsiteX12" fmla="*/ 2133873 w 11257622"/>
                <a:gd name="connsiteY12" fmla="*/ 5787864 h 6052682"/>
                <a:gd name="connsiteX13" fmla="*/ 798559 w 11257622"/>
                <a:gd name="connsiteY13" fmla="*/ 4757350 h 6052682"/>
                <a:gd name="connsiteX14" fmla="*/ 14787 w 11257622"/>
                <a:gd name="connsiteY14" fmla="*/ 301464 h 6052682"/>
                <a:gd name="connsiteX0" fmla="*/ 14787 w 11257622"/>
                <a:gd name="connsiteY0" fmla="*/ 301464 h 6002701"/>
                <a:gd name="connsiteX1" fmla="*/ 1466216 w 11257622"/>
                <a:gd name="connsiteY1" fmla="*/ 403065 h 6002701"/>
                <a:gd name="connsiteX2" fmla="*/ 3309530 w 11257622"/>
                <a:gd name="connsiteY2" fmla="*/ 403064 h 6002701"/>
                <a:gd name="connsiteX3" fmla="*/ 3701416 w 11257622"/>
                <a:gd name="connsiteY3" fmla="*/ 940093 h 6002701"/>
                <a:gd name="connsiteX4" fmla="*/ 7620273 w 11257622"/>
                <a:gd name="connsiteY4" fmla="*/ 345007 h 6002701"/>
                <a:gd name="connsiteX5" fmla="*/ 10915016 w 11257622"/>
                <a:gd name="connsiteY5" fmla="*/ 678836 h 6002701"/>
                <a:gd name="connsiteX6" fmla="*/ 10973073 w 11257622"/>
                <a:gd name="connsiteY6" fmla="*/ 3959064 h 6002701"/>
                <a:gd name="connsiteX7" fmla="*/ 9303930 w 11257622"/>
                <a:gd name="connsiteY7" fmla="*/ 5686264 h 6002701"/>
                <a:gd name="connsiteX8" fmla="*/ 9933124 w 11257622"/>
                <a:gd name="connsiteY8" fmla="*/ 5995781 h 6002701"/>
                <a:gd name="connsiteX9" fmla="*/ 9100730 w 11257622"/>
                <a:gd name="connsiteY9" fmla="*/ 5584664 h 6002701"/>
                <a:gd name="connsiteX10" fmla="*/ 7359016 w 11257622"/>
                <a:gd name="connsiteY10" fmla="*/ 5149236 h 6002701"/>
                <a:gd name="connsiteX11" fmla="*/ 4485187 w 11257622"/>
                <a:gd name="connsiteY11" fmla="*/ 5497579 h 6002701"/>
                <a:gd name="connsiteX12" fmla="*/ 2133873 w 11257622"/>
                <a:gd name="connsiteY12" fmla="*/ 5787864 h 6002701"/>
                <a:gd name="connsiteX13" fmla="*/ 798559 w 11257622"/>
                <a:gd name="connsiteY13" fmla="*/ 4757350 h 6002701"/>
                <a:gd name="connsiteX14" fmla="*/ 14787 w 11257622"/>
                <a:gd name="connsiteY14" fmla="*/ 301464 h 6002701"/>
                <a:gd name="connsiteX0" fmla="*/ 14787 w 11257622"/>
                <a:gd name="connsiteY0" fmla="*/ 301464 h 6064521"/>
                <a:gd name="connsiteX1" fmla="*/ 1466216 w 11257622"/>
                <a:gd name="connsiteY1" fmla="*/ 403065 h 6064521"/>
                <a:gd name="connsiteX2" fmla="*/ 3309530 w 11257622"/>
                <a:gd name="connsiteY2" fmla="*/ 403064 h 6064521"/>
                <a:gd name="connsiteX3" fmla="*/ 3701416 w 11257622"/>
                <a:gd name="connsiteY3" fmla="*/ 940093 h 6064521"/>
                <a:gd name="connsiteX4" fmla="*/ 7620273 w 11257622"/>
                <a:gd name="connsiteY4" fmla="*/ 345007 h 6064521"/>
                <a:gd name="connsiteX5" fmla="*/ 10915016 w 11257622"/>
                <a:gd name="connsiteY5" fmla="*/ 678836 h 6064521"/>
                <a:gd name="connsiteX6" fmla="*/ 10973073 w 11257622"/>
                <a:gd name="connsiteY6" fmla="*/ 3959064 h 6064521"/>
                <a:gd name="connsiteX7" fmla="*/ 9303930 w 11257622"/>
                <a:gd name="connsiteY7" fmla="*/ 5686264 h 6064521"/>
                <a:gd name="connsiteX8" fmla="*/ 9933124 w 11257622"/>
                <a:gd name="connsiteY8" fmla="*/ 5995781 h 6064521"/>
                <a:gd name="connsiteX9" fmla="*/ 9100730 w 11257622"/>
                <a:gd name="connsiteY9" fmla="*/ 5584664 h 6064521"/>
                <a:gd name="connsiteX10" fmla="*/ 7359016 w 11257622"/>
                <a:gd name="connsiteY10" fmla="*/ 5149236 h 6064521"/>
                <a:gd name="connsiteX11" fmla="*/ 4485187 w 11257622"/>
                <a:gd name="connsiteY11" fmla="*/ 5497579 h 6064521"/>
                <a:gd name="connsiteX12" fmla="*/ 2133873 w 11257622"/>
                <a:gd name="connsiteY12" fmla="*/ 5787864 h 6064521"/>
                <a:gd name="connsiteX13" fmla="*/ 798559 w 11257622"/>
                <a:gd name="connsiteY13" fmla="*/ 4757350 h 6064521"/>
                <a:gd name="connsiteX14" fmla="*/ 14787 w 11257622"/>
                <a:gd name="connsiteY14" fmla="*/ 301464 h 6064521"/>
                <a:gd name="connsiteX0" fmla="*/ 14787 w 11257622"/>
                <a:gd name="connsiteY0" fmla="*/ 301464 h 6116242"/>
                <a:gd name="connsiteX1" fmla="*/ 1466216 w 11257622"/>
                <a:gd name="connsiteY1" fmla="*/ 403065 h 6116242"/>
                <a:gd name="connsiteX2" fmla="*/ 3309530 w 11257622"/>
                <a:gd name="connsiteY2" fmla="*/ 403064 h 6116242"/>
                <a:gd name="connsiteX3" fmla="*/ 3701416 w 11257622"/>
                <a:gd name="connsiteY3" fmla="*/ 940093 h 6116242"/>
                <a:gd name="connsiteX4" fmla="*/ 7620273 w 11257622"/>
                <a:gd name="connsiteY4" fmla="*/ 345007 h 6116242"/>
                <a:gd name="connsiteX5" fmla="*/ 10915016 w 11257622"/>
                <a:gd name="connsiteY5" fmla="*/ 678836 h 6116242"/>
                <a:gd name="connsiteX6" fmla="*/ 10973073 w 11257622"/>
                <a:gd name="connsiteY6" fmla="*/ 3959064 h 6116242"/>
                <a:gd name="connsiteX7" fmla="*/ 9303930 w 11257622"/>
                <a:gd name="connsiteY7" fmla="*/ 5686264 h 6116242"/>
                <a:gd name="connsiteX8" fmla="*/ 9712144 w 11257622"/>
                <a:gd name="connsiteY8" fmla="*/ 6056741 h 6116242"/>
                <a:gd name="connsiteX9" fmla="*/ 9100730 w 11257622"/>
                <a:gd name="connsiteY9" fmla="*/ 5584664 h 6116242"/>
                <a:gd name="connsiteX10" fmla="*/ 7359016 w 11257622"/>
                <a:gd name="connsiteY10" fmla="*/ 5149236 h 6116242"/>
                <a:gd name="connsiteX11" fmla="*/ 4485187 w 11257622"/>
                <a:gd name="connsiteY11" fmla="*/ 5497579 h 6116242"/>
                <a:gd name="connsiteX12" fmla="*/ 2133873 w 11257622"/>
                <a:gd name="connsiteY12" fmla="*/ 5787864 h 6116242"/>
                <a:gd name="connsiteX13" fmla="*/ 798559 w 11257622"/>
                <a:gd name="connsiteY13" fmla="*/ 4757350 h 6116242"/>
                <a:gd name="connsiteX14" fmla="*/ 14787 w 11257622"/>
                <a:gd name="connsiteY14" fmla="*/ 301464 h 6116242"/>
                <a:gd name="connsiteX0" fmla="*/ 14787 w 11257622"/>
                <a:gd name="connsiteY0" fmla="*/ 301464 h 6084777"/>
                <a:gd name="connsiteX1" fmla="*/ 1466216 w 11257622"/>
                <a:gd name="connsiteY1" fmla="*/ 403065 h 6084777"/>
                <a:gd name="connsiteX2" fmla="*/ 3309530 w 11257622"/>
                <a:gd name="connsiteY2" fmla="*/ 403064 h 6084777"/>
                <a:gd name="connsiteX3" fmla="*/ 3701416 w 11257622"/>
                <a:gd name="connsiteY3" fmla="*/ 940093 h 6084777"/>
                <a:gd name="connsiteX4" fmla="*/ 7620273 w 11257622"/>
                <a:gd name="connsiteY4" fmla="*/ 345007 h 6084777"/>
                <a:gd name="connsiteX5" fmla="*/ 10915016 w 11257622"/>
                <a:gd name="connsiteY5" fmla="*/ 678836 h 6084777"/>
                <a:gd name="connsiteX6" fmla="*/ 10973073 w 11257622"/>
                <a:gd name="connsiteY6" fmla="*/ 3959064 h 6084777"/>
                <a:gd name="connsiteX7" fmla="*/ 9303930 w 11257622"/>
                <a:gd name="connsiteY7" fmla="*/ 5686264 h 6084777"/>
                <a:gd name="connsiteX8" fmla="*/ 9712144 w 11257622"/>
                <a:gd name="connsiteY8" fmla="*/ 6056741 h 6084777"/>
                <a:gd name="connsiteX9" fmla="*/ 9100730 w 11257622"/>
                <a:gd name="connsiteY9" fmla="*/ 5584664 h 6084777"/>
                <a:gd name="connsiteX10" fmla="*/ 7359016 w 11257622"/>
                <a:gd name="connsiteY10" fmla="*/ 5149236 h 6084777"/>
                <a:gd name="connsiteX11" fmla="*/ 4485187 w 11257622"/>
                <a:gd name="connsiteY11" fmla="*/ 5497579 h 6084777"/>
                <a:gd name="connsiteX12" fmla="*/ 2133873 w 11257622"/>
                <a:gd name="connsiteY12" fmla="*/ 5787864 h 6084777"/>
                <a:gd name="connsiteX13" fmla="*/ 798559 w 11257622"/>
                <a:gd name="connsiteY13" fmla="*/ 4757350 h 6084777"/>
                <a:gd name="connsiteX14" fmla="*/ 14787 w 11257622"/>
                <a:gd name="connsiteY14" fmla="*/ 301464 h 6084777"/>
                <a:gd name="connsiteX0" fmla="*/ 14787 w 11257622"/>
                <a:gd name="connsiteY0" fmla="*/ 301464 h 6112418"/>
                <a:gd name="connsiteX1" fmla="*/ 1466216 w 11257622"/>
                <a:gd name="connsiteY1" fmla="*/ 403065 h 6112418"/>
                <a:gd name="connsiteX2" fmla="*/ 3309530 w 11257622"/>
                <a:gd name="connsiteY2" fmla="*/ 403064 h 6112418"/>
                <a:gd name="connsiteX3" fmla="*/ 3701416 w 11257622"/>
                <a:gd name="connsiteY3" fmla="*/ 940093 h 6112418"/>
                <a:gd name="connsiteX4" fmla="*/ 7620273 w 11257622"/>
                <a:gd name="connsiteY4" fmla="*/ 345007 h 6112418"/>
                <a:gd name="connsiteX5" fmla="*/ 10915016 w 11257622"/>
                <a:gd name="connsiteY5" fmla="*/ 678836 h 6112418"/>
                <a:gd name="connsiteX6" fmla="*/ 10973073 w 11257622"/>
                <a:gd name="connsiteY6" fmla="*/ 3959064 h 6112418"/>
                <a:gd name="connsiteX7" fmla="*/ 9303930 w 11257622"/>
                <a:gd name="connsiteY7" fmla="*/ 5686264 h 6112418"/>
                <a:gd name="connsiteX8" fmla="*/ 9567364 w 11257622"/>
                <a:gd name="connsiteY8" fmla="*/ 6087221 h 6112418"/>
                <a:gd name="connsiteX9" fmla="*/ 9100730 w 11257622"/>
                <a:gd name="connsiteY9" fmla="*/ 5584664 h 6112418"/>
                <a:gd name="connsiteX10" fmla="*/ 7359016 w 11257622"/>
                <a:gd name="connsiteY10" fmla="*/ 5149236 h 6112418"/>
                <a:gd name="connsiteX11" fmla="*/ 4485187 w 11257622"/>
                <a:gd name="connsiteY11" fmla="*/ 5497579 h 6112418"/>
                <a:gd name="connsiteX12" fmla="*/ 2133873 w 11257622"/>
                <a:gd name="connsiteY12" fmla="*/ 5787864 h 6112418"/>
                <a:gd name="connsiteX13" fmla="*/ 798559 w 11257622"/>
                <a:gd name="connsiteY13" fmla="*/ 4757350 h 6112418"/>
                <a:gd name="connsiteX14" fmla="*/ 14787 w 11257622"/>
                <a:gd name="connsiteY14" fmla="*/ 301464 h 6112418"/>
                <a:gd name="connsiteX0" fmla="*/ 14787 w 11257622"/>
                <a:gd name="connsiteY0" fmla="*/ 301464 h 6098655"/>
                <a:gd name="connsiteX1" fmla="*/ 1466216 w 11257622"/>
                <a:gd name="connsiteY1" fmla="*/ 403065 h 6098655"/>
                <a:gd name="connsiteX2" fmla="*/ 3309530 w 11257622"/>
                <a:gd name="connsiteY2" fmla="*/ 403064 h 6098655"/>
                <a:gd name="connsiteX3" fmla="*/ 3701416 w 11257622"/>
                <a:gd name="connsiteY3" fmla="*/ 940093 h 6098655"/>
                <a:gd name="connsiteX4" fmla="*/ 7620273 w 11257622"/>
                <a:gd name="connsiteY4" fmla="*/ 345007 h 6098655"/>
                <a:gd name="connsiteX5" fmla="*/ 10915016 w 11257622"/>
                <a:gd name="connsiteY5" fmla="*/ 678836 h 6098655"/>
                <a:gd name="connsiteX6" fmla="*/ 10973073 w 11257622"/>
                <a:gd name="connsiteY6" fmla="*/ 3959064 h 6098655"/>
                <a:gd name="connsiteX7" fmla="*/ 9303930 w 11257622"/>
                <a:gd name="connsiteY7" fmla="*/ 5686264 h 6098655"/>
                <a:gd name="connsiteX8" fmla="*/ 9567364 w 11257622"/>
                <a:gd name="connsiteY8" fmla="*/ 6087221 h 6098655"/>
                <a:gd name="connsiteX9" fmla="*/ 9100730 w 11257622"/>
                <a:gd name="connsiteY9" fmla="*/ 5584664 h 6098655"/>
                <a:gd name="connsiteX10" fmla="*/ 7359016 w 11257622"/>
                <a:gd name="connsiteY10" fmla="*/ 5149236 h 6098655"/>
                <a:gd name="connsiteX11" fmla="*/ 4485187 w 11257622"/>
                <a:gd name="connsiteY11" fmla="*/ 5497579 h 6098655"/>
                <a:gd name="connsiteX12" fmla="*/ 2133873 w 11257622"/>
                <a:gd name="connsiteY12" fmla="*/ 5787864 h 6098655"/>
                <a:gd name="connsiteX13" fmla="*/ 798559 w 11257622"/>
                <a:gd name="connsiteY13" fmla="*/ 4757350 h 6098655"/>
                <a:gd name="connsiteX14" fmla="*/ 14787 w 11257622"/>
                <a:gd name="connsiteY14" fmla="*/ 301464 h 6098655"/>
                <a:gd name="connsiteX0" fmla="*/ 14787 w 11257622"/>
                <a:gd name="connsiteY0" fmla="*/ 301464 h 6093823"/>
                <a:gd name="connsiteX1" fmla="*/ 1466216 w 11257622"/>
                <a:gd name="connsiteY1" fmla="*/ 403065 h 6093823"/>
                <a:gd name="connsiteX2" fmla="*/ 3309530 w 11257622"/>
                <a:gd name="connsiteY2" fmla="*/ 403064 h 6093823"/>
                <a:gd name="connsiteX3" fmla="*/ 3701416 w 11257622"/>
                <a:gd name="connsiteY3" fmla="*/ 940093 h 6093823"/>
                <a:gd name="connsiteX4" fmla="*/ 7620273 w 11257622"/>
                <a:gd name="connsiteY4" fmla="*/ 345007 h 6093823"/>
                <a:gd name="connsiteX5" fmla="*/ 10915016 w 11257622"/>
                <a:gd name="connsiteY5" fmla="*/ 678836 h 6093823"/>
                <a:gd name="connsiteX6" fmla="*/ 10973073 w 11257622"/>
                <a:gd name="connsiteY6" fmla="*/ 3959064 h 6093823"/>
                <a:gd name="connsiteX7" fmla="*/ 9303930 w 11257622"/>
                <a:gd name="connsiteY7" fmla="*/ 5686264 h 6093823"/>
                <a:gd name="connsiteX8" fmla="*/ 9567364 w 11257622"/>
                <a:gd name="connsiteY8" fmla="*/ 6087221 h 6093823"/>
                <a:gd name="connsiteX9" fmla="*/ 9100730 w 11257622"/>
                <a:gd name="connsiteY9" fmla="*/ 5584664 h 6093823"/>
                <a:gd name="connsiteX10" fmla="*/ 7359016 w 11257622"/>
                <a:gd name="connsiteY10" fmla="*/ 5149236 h 6093823"/>
                <a:gd name="connsiteX11" fmla="*/ 4485187 w 11257622"/>
                <a:gd name="connsiteY11" fmla="*/ 5497579 h 6093823"/>
                <a:gd name="connsiteX12" fmla="*/ 2133873 w 11257622"/>
                <a:gd name="connsiteY12" fmla="*/ 5787864 h 6093823"/>
                <a:gd name="connsiteX13" fmla="*/ 798559 w 11257622"/>
                <a:gd name="connsiteY13" fmla="*/ 4757350 h 6093823"/>
                <a:gd name="connsiteX14" fmla="*/ 14787 w 11257622"/>
                <a:gd name="connsiteY14" fmla="*/ 301464 h 609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57622" h="6093823">
                  <a:moveTo>
                    <a:pt x="14787" y="301464"/>
                  </a:moveTo>
                  <a:cubicBezTo>
                    <a:pt x="126063" y="-424250"/>
                    <a:pt x="917092" y="386132"/>
                    <a:pt x="1466216" y="403065"/>
                  </a:cubicBezTo>
                  <a:cubicBezTo>
                    <a:pt x="2015340" y="419998"/>
                    <a:pt x="2936997" y="313559"/>
                    <a:pt x="3309530" y="403064"/>
                  </a:cubicBezTo>
                  <a:cubicBezTo>
                    <a:pt x="3682063" y="492569"/>
                    <a:pt x="2982959" y="949769"/>
                    <a:pt x="3701416" y="940093"/>
                  </a:cubicBezTo>
                  <a:cubicBezTo>
                    <a:pt x="4419873" y="930417"/>
                    <a:pt x="6115625" y="611102"/>
                    <a:pt x="7620273" y="345007"/>
                  </a:cubicBezTo>
                  <a:cubicBezTo>
                    <a:pt x="9124921" y="78912"/>
                    <a:pt x="10356216" y="76493"/>
                    <a:pt x="10915016" y="678836"/>
                  </a:cubicBezTo>
                  <a:cubicBezTo>
                    <a:pt x="11473816" y="1281179"/>
                    <a:pt x="11241587" y="3124493"/>
                    <a:pt x="10973073" y="3959064"/>
                  </a:cubicBezTo>
                  <a:cubicBezTo>
                    <a:pt x="10704559" y="4793635"/>
                    <a:pt x="9698235" y="5453491"/>
                    <a:pt x="9303930" y="5686264"/>
                  </a:cubicBezTo>
                  <a:cubicBezTo>
                    <a:pt x="8909625" y="5919037"/>
                    <a:pt x="8831611" y="6134634"/>
                    <a:pt x="9567364" y="6087221"/>
                  </a:cubicBezTo>
                  <a:cubicBezTo>
                    <a:pt x="10303117" y="6039808"/>
                    <a:pt x="9468788" y="5740995"/>
                    <a:pt x="9100730" y="5584664"/>
                  </a:cubicBezTo>
                  <a:cubicBezTo>
                    <a:pt x="8732672" y="5428333"/>
                    <a:pt x="8128273" y="5163750"/>
                    <a:pt x="7359016" y="5149236"/>
                  </a:cubicBezTo>
                  <a:cubicBezTo>
                    <a:pt x="6589759" y="5134722"/>
                    <a:pt x="4485187" y="5497579"/>
                    <a:pt x="4485187" y="5497579"/>
                  </a:cubicBezTo>
                  <a:cubicBezTo>
                    <a:pt x="3614330" y="5604017"/>
                    <a:pt x="2714444" y="5799959"/>
                    <a:pt x="2133873" y="5787864"/>
                  </a:cubicBezTo>
                  <a:cubicBezTo>
                    <a:pt x="1553302" y="5775769"/>
                    <a:pt x="1151740" y="5671750"/>
                    <a:pt x="798559" y="4757350"/>
                  </a:cubicBezTo>
                  <a:cubicBezTo>
                    <a:pt x="445378" y="3842950"/>
                    <a:pt x="-96489" y="1027178"/>
                    <a:pt x="14787" y="301464"/>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endParaRPr>
            </a:p>
          </p:txBody>
        </p:sp>
        <p:sp>
          <p:nvSpPr>
            <p:cNvPr id="3" name="任意多边形 2">
              <a:extLst>
                <a:ext uri="{FF2B5EF4-FFF2-40B4-BE49-F238E27FC236}">
                  <a16:creationId xmlns:a16="http://schemas.microsoft.com/office/drawing/2014/main" id="{03F0826D-399D-4808-AE8C-8AD7EC3A541A}"/>
                </a:ext>
              </a:extLst>
            </p:cNvPr>
            <p:cNvSpPr/>
            <p:nvPr/>
          </p:nvSpPr>
          <p:spPr>
            <a:xfrm>
              <a:off x="1048904" y="379463"/>
              <a:ext cx="10971882" cy="5905955"/>
            </a:xfrm>
            <a:custGeom>
              <a:avLst/>
              <a:gdLst>
                <a:gd name="connsiteX0" fmla="*/ 609600 w 10972130"/>
                <a:gd name="connsiteY0" fmla="*/ 4651205 h 5905822"/>
                <a:gd name="connsiteX1" fmla="*/ 1741715 w 10972130"/>
                <a:gd name="connsiteY1" fmla="*/ 5609148 h 5905822"/>
                <a:gd name="connsiteX2" fmla="*/ 6879772 w 10972130"/>
                <a:gd name="connsiteY2" fmla="*/ 5043091 h 5905822"/>
                <a:gd name="connsiteX3" fmla="*/ 9550400 w 10972130"/>
                <a:gd name="connsiteY3" fmla="*/ 5783319 h 5905822"/>
                <a:gd name="connsiteX4" fmla="*/ 8766629 w 10972130"/>
                <a:gd name="connsiteY4" fmla="*/ 5739776 h 5905822"/>
                <a:gd name="connsiteX5" fmla="*/ 10479315 w 10972130"/>
                <a:gd name="connsiteY5" fmla="*/ 4186748 h 5905822"/>
                <a:gd name="connsiteX6" fmla="*/ 10827657 w 10972130"/>
                <a:gd name="connsiteY6" fmla="*/ 877491 h 5905822"/>
                <a:gd name="connsiteX7" fmla="*/ 8374743 w 10972130"/>
                <a:gd name="connsiteY7" fmla="*/ 122748 h 5905822"/>
                <a:gd name="connsiteX8" fmla="*/ 3526972 w 10972130"/>
                <a:gd name="connsiteY8" fmla="*/ 717834 h 5905822"/>
                <a:gd name="connsiteX9" fmla="*/ 2989943 w 10972130"/>
                <a:gd name="connsiteY9" fmla="*/ 224348 h 5905822"/>
                <a:gd name="connsiteX10" fmla="*/ 856343 w 10972130"/>
                <a:gd name="connsiteY10" fmla="*/ 325948 h 5905822"/>
                <a:gd name="connsiteX11" fmla="*/ 0 w 10972130"/>
                <a:gd name="connsiteY11" fmla="*/ 6634 h 590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130" h="5905822">
                  <a:moveTo>
                    <a:pt x="609600" y="4651205"/>
                  </a:moveTo>
                  <a:cubicBezTo>
                    <a:pt x="653143" y="5097519"/>
                    <a:pt x="696686" y="5543834"/>
                    <a:pt x="1741715" y="5609148"/>
                  </a:cubicBezTo>
                  <a:cubicBezTo>
                    <a:pt x="2786744" y="5674462"/>
                    <a:pt x="5578325" y="5014063"/>
                    <a:pt x="6879772" y="5043091"/>
                  </a:cubicBezTo>
                  <a:cubicBezTo>
                    <a:pt x="8181219" y="5072119"/>
                    <a:pt x="9235924" y="5667205"/>
                    <a:pt x="9550400" y="5783319"/>
                  </a:cubicBezTo>
                  <a:cubicBezTo>
                    <a:pt x="9864876" y="5899433"/>
                    <a:pt x="8611810" y="6005871"/>
                    <a:pt x="8766629" y="5739776"/>
                  </a:cubicBezTo>
                  <a:cubicBezTo>
                    <a:pt x="8921448" y="5473681"/>
                    <a:pt x="10135810" y="4997129"/>
                    <a:pt x="10479315" y="4186748"/>
                  </a:cubicBezTo>
                  <a:cubicBezTo>
                    <a:pt x="10822820" y="3376367"/>
                    <a:pt x="11178419" y="1554824"/>
                    <a:pt x="10827657" y="877491"/>
                  </a:cubicBezTo>
                  <a:cubicBezTo>
                    <a:pt x="10476895" y="200158"/>
                    <a:pt x="9591524" y="149357"/>
                    <a:pt x="8374743" y="122748"/>
                  </a:cubicBezTo>
                  <a:cubicBezTo>
                    <a:pt x="7157962" y="96138"/>
                    <a:pt x="4424439" y="700901"/>
                    <a:pt x="3526972" y="717834"/>
                  </a:cubicBezTo>
                  <a:cubicBezTo>
                    <a:pt x="2629505" y="734767"/>
                    <a:pt x="3435048" y="289662"/>
                    <a:pt x="2989943" y="224348"/>
                  </a:cubicBezTo>
                  <a:cubicBezTo>
                    <a:pt x="2544838" y="159034"/>
                    <a:pt x="1354667" y="362234"/>
                    <a:pt x="856343" y="325948"/>
                  </a:cubicBezTo>
                  <a:cubicBezTo>
                    <a:pt x="358019" y="289662"/>
                    <a:pt x="94343" y="-51423"/>
                    <a:pt x="0" y="6634"/>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pic>
        <p:nvPicPr>
          <p:cNvPr id="7" name="图片 6">
            <a:extLst>
              <a:ext uri="{FF2B5EF4-FFF2-40B4-BE49-F238E27FC236}">
                <a16:creationId xmlns:a16="http://schemas.microsoft.com/office/drawing/2014/main" id="{211BAF03-9768-46F6-BAE8-EAD9B0961D85}"/>
              </a:ext>
            </a:extLst>
          </p:cNvPr>
          <p:cNvPicPr>
            <a:picLocks noChangeAspect="1"/>
          </p:cNvPicPr>
          <p:nvPr/>
        </p:nvPicPr>
        <p:blipFill>
          <a:blip r:embed="rId3"/>
          <a:stretch>
            <a:fillRect/>
          </a:stretch>
        </p:blipFill>
        <p:spPr>
          <a:xfrm>
            <a:off x="5765800" y="3270250"/>
            <a:ext cx="1143000" cy="1860550"/>
          </a:xfrm>
          <a:prstGeom prst="rect">
            <a:avLst/>
          </a:prstGeom>
          <a:effectLst>
            <a:outerShdw blurRad="50800" dist="38100" dir="5400000" algn="t" rotWithShape="0">
              <a:prstClr val="black">
                <a:alpha val="40000"/>
              </a:prstClr>
            </a:outerShdw>
          </a:effectLst>
        </p:spPr>
      </p:pic>
      <p:pic>
        <p:nvPicPr>
          <p:cNvPr id="8" name="图片 7">
            <a:extLst>
              <a:ext uri="{FF2B5EF4-FFF2-40B4-BE49-F238E27FC236}">
                <a16:creationId xmlns:a16="http://schemas.microsoft.com/office/drawing/2014/main" id="{65CB79F3-49DE-41BA-8AEC-B18BE64580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1475" y="265113"/>
            <a:ext cx="1514475"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a16="http://schemas.microsoft.com/office/drawing/2014/main" id="{0F90D2F2-485E-40AB-AB37-D8740D7435A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81850" y="2184400"/>
            <a:ext cx="19177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a:extLst>
              <a:ext uri="{FF2B5EF4-FFF2-40B4-BE49-F238E27FC236}">
                <a16:creationId xmlns:a16="http://schemas.microsoft.com/office/drawing/2014/main" id="{11B7C462-1093-4B36-9748-430BEA4F4F73}"/>
              </a:ext>
            </a:extLst>
          </p:cNvPr>
          <p:cNvSpPr txBox="1">
            <a:spLocks noChangeArrowheads="1"/>
          </p:cNvSpPr>
          <p:nvPr/>
        </p:nvSpPr>
        <p:spPr bwMode="auto">
          <a:xfrm>
            <a:off x="2057400" y="1174750"/>
            <a:ext cx="23320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zh-CN" sz="3200">
                <a:solidFill>
                  <a:srgbClr val="E75329"/>
                </a:solidFill>
                <a:latin typeface="Adobe 黑体 Std R"/>
                <a:ea typeface="Adobe 黑体 Std R"/>
                <a:cs typeface="Adobe 黑体 Std R"/>
              </a:rPr>
              <a:t>CHỦ ĐỀ 1</a:t>
            </a:r>
            <a:endParaRPr lang="zh-CN" altLang="en-US" sz="3200">
              <a:solidFill>
                <a:srgbClr val="E75329"/>
              </a:solidFill>
              <a:latin typeface="Adobe 黑体 Std R"/>
              <a:ea typeface="Adobe 黑体 Std R"/>
              <a:cs typeface="Adobe 黑体 Std R"/>
            </a:endParaRPr>
          </a:p>
        </p:txBody>
      </p:sp>
      <p:sp>
        <p:nvSpPr>
          <p:cNvPr id="11" name="文本框 10">
            <a:extLst>
              <a:ext uri="{FF2B5EF4-FFF2-40B4-BE49-F238E27FC236}">
                <a16:creationId xmlns:a16="http://schemas.microsoft.com/office/drawing/2014/main" id="{C26944B9-59AB-42FA-A5DC-78FBF50A6474}"/>
              </a:ext>
            </a:extLst>
          </p:cNvPr>
          <p:cNvSpPr txBox="1">
            <a:spLocks noChangeArrowheads="1"/>
          </p:cNvSpPr>
          <p:nvPr/>
        </p:nvSpPr>
        <p:spPr bwMode="auto">
          <a:xfrm>
            <a:off x="1797050" y="2032000"/>
            <a:ext cx="5421313"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zh-CN" sz="6600" b="1">
                <a:solidFill>
                  <a:srgbClr val="FF0000"/>
                </a:solidFill>
                <a:latin typeface="萝莉体 第二版"/>
                <a:ea typeface="萝莉体 第二版"/>
                <a:cs typeface="萝莉体 第二版"/>
              </a:rPr>
              <a:t>GIA ĐÌNH </a:t>
            </a:r>
            <a:endParaRPr lang="zh-CN" altLang="en-US" sz="4400" b="1">
              <a:solidFill>
                <a:srgbClr val="FF0000"/>
              </a:solidFill>
              <a:latin typeface="萝莉体 第二版"/>
              <a:ea typeface="萝莉体 第二版"/>
              <a:cs typeface="萝莉体 第二版"/>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2000"/>
                            </p:stCondLst>
                            <p:childTnLst>
                              <p:par>
                                <p:cTn id="10" presetID="16" presetClass="entr" presetSubtype="37"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500"/>
                                        <p:tgtEl>
                                          <p:spTgt spid="10"/>
                                        </p:tgtEl>
                                      </p:cBhvr>
                                    </p:animEffect>
                                  </p:childTnLst>
                                </p:cTn>
                              </p:par>
                            </p:childTnLst>
                          </p:cTn>
                        </p:par>
                        <p:par>
                          <p:cTn id="13" fill="hold" nodeType="afterGroup">
                            <p:stCondLst>
                              <p:cond delay="2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nodeType="afterGroup">
                            <p:stCondLst>
                              <p:cond delay="3000"/>
                            </p:stCondLst>
                            <p:childTnLst>
                              <p:par>
                                <p:cTn id="18" presetID="42"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4000"/>
                            </p:stCondLst>
                            <p:childTnLst>
                              <p:par>
                                <p:cTn id="24" presetID="14" presetClass="entr" presetSubtype="1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par>
                          <p:cTn id="27" fill="hold" nodeType="afterGroup">
                            <p:stCondLst>
                              <p:cond delay="4500"/>
                            </p:stCondLst>
                            <p:childTnLst>
                              <p:par>
                                <p:cTn id="28" presetID="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932CF31D-0716-4602-A66E-88B91876E72E}"/>
              </a:ext>
            </a:extLst>
          </p:cNvPr>
          <p:cNvSpPr txBox="1">
            <a:spLocks noChangeArrowheads="1"/>
          </p:cNvSpPr>
          <p:nvPr/>
        </p:nvSpPr>
        <p:spPr bwMode="auto">
          <a:xfrm>
            <a:off x="3851275" y="987425"/>
            <a:ext cx="1998663" cy="769938"/>
          </a:xfrm>
          <a:prstGeom prst="rect">
            <a:avLst/>
          </a:prstGeom>
          <a:noFill/>
          <a:ln>
            <a:noFill/>
          </a:ln>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en-US" altLang="zh-CN" sz="4400" b="1" dirty="0" err="1">
                <a:solidFill>
                  <a:srgbClr val="000000"/>
                </a:solidFill>
                <a:latin typeface="+mj-lt"/>
              </a:rPr>
              <a:t>Bài</a:t>
            </a:r>
            <a:r>
              <a:rPr lang="en-US" altLang="zh-CN" sz="4400" b="1" dirty="0">
                <a:solidFill>
                  <a:srgbClr val="000000"/>
                </a:solidFill>
                <a:latin typeface="+mj-lt"/>
              </a:rPr>
              <a:t> 1:</a:t>
            </a:r>
          </a:p>
        </p:txBody>
      </p:sp>
      <p:sp>
        <p:nvSpPr>
          <p:cNvPr id="3" name="TextBox 9">
            <a:extLst>
              <a:ext uri="{FF2B5EF4-FFF2-40B4-BE49-F238E27FC236}">
                <a16:creationId xmlns:a16="http://schemas.microsoft.com/office/drawing/2014/main" id="{C4CE0BFF-EA2C-45B3-BB14-5846F42CBE99}"/>
              </a:ext>
            </a:extLst>
          </p:cNvPr>
          <p:cNvSpPr txBox="1"/>
          <p:nvPr/>
        </p:nvSpPr>
        <p:spPr>
          <a:xfrm>
            <a:off x="1187624" y="1923678"/>
            <a:ext cx="7056784" cy="1461939"/>
          </a:xfrm>
          <a:prstGeom prst="rect">
            <a:avLst/>
          </a:prstGeom>
          <a:noFill/>
        </p:spPr>
        <p:txBody>
          <a:bodyPr>
            <a:spAutoFit/>
          </a:bodyPr>
          <a:lstStyle/>
          <a:p>
            <a:pPr eaLnBrk="1" fontAlgn="auto" hangingPunct="1">
              <a:spcBef>
                <a:spcPts val="0"/>
              </a:spcBef>
              <a:spcAft>
                <a:spcPts val="0"/>
              </a:spcAft>
              <a:defRPr/>
            </a:pPr>
            <a:r>
              <a:rPr lang="en-US" altLang="zh-CN" sz="5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j-lt"/>
                <a:ea typeface="方正大黑简体" panose="02010601030101010101" pitchFamily="2" charset="-122"/>
                <a:cs typeface="+mn-cs"/>
              </a:rPr>
              <a:t> </a:t>
            </a:r>
            <a:r>
              <a:rPr lang="en-US" altLang="zh-CN" sz="35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j-lt"/>
                <a:ea typeface="方正大黑简体" panose="02010601030101010101" pitchFamily="2" charset="-122"/>
                <a:cs typeface="+mn-cs"/>
              </a:rPr>
              <a:t>CÁC THẾ HỆ TRONG GIA ĐÌNH</a:t>
            </a:r>
          </a:p>
          <a:p>
            <a:pPr algn="ctr" eaLnBrk="1" fontAlgn="auto" hangingPunct="1">
              <a:spcBef>
                <a:spcPts val="0"/>
              </a:spcBef>
              <a:spcAft>
                <a:spcPts val="0"/>
              </a:spcAft>
              <a:defRPr/>
            </a:pPr>
            <a:r>
              <a:rPr lang="en-US" altLang="zh-CN" sz="35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j-lt"/>
                <a:ea typeface="方正大黑简体" panose="02010601030101010101" pitchFamily="2" charset="-122"/>
                <a:cs typeface="+mn-cs"/>
              </a:rPr>
              <a:t>(TIẾT 2)</a:t>
            </a:r>
            <a:endParaRPr lang="zh-CN" altLang="en-US" sz="35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j-lt"/>
              <a:ea typeface="方正大黑简体" panose="02010601030101010101" pitchFamily="2" charset="-122"/>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3100" fill="hold"/>
                                        <p:tgtEl>
                                          <p:spTgt spid="3"/>
                                        </p:tgtEl>
                                        <p:attrNameLst>
                                          <p:attrName>ppt_w</p:attrName>
                                        </p:attrNameLst>
                                      </p:cBhvr>
                                      <p:tavLst>
                                        <p:tav tm="0">
                                          <p:val>
                                            <p:fltVal val="0"/>
                                          </p:val>
                                        </p:tav>
                                        <p:tav tm="100000">
                                          <p:val>
                                            <p:strVal val="#ppt_w"/>
                                          </p:val>
                                        </p:tav>
                                      </p:tavLst>
                                    </p:anim>
                                    <p:anim calcmode="lin" valueType="num">
                                      <p:cBhvr>
                                        <p:cTn id="14" dur="3100" fill="hold"/>
                                        <p:tgtEl>
                                          <p:spTgt spid="3"/>
                                        </p:tgtEl>
                                        <p:attrNameLst>
                                          <p:attrName>ppt_h</p:attrName>
                                        </p:attrNameLst>
                                      </p:cBhvr>
                                      <p:tavLst>
                                        <p:tav tm="0">
                                          <p:val>
                                            <p:fltVal val="0"/>
                                          </p:val>
                                        </p:tav>
                                        <p:tav tm="100000">
                                          <p:val>
                                            <p:strVal val="#ppt_h"/>
                                          </p:val>
                                        </p:tav>
                                      </p:tavLst>
                                    </p:anim>
                                    <p:animEffect transition="in" filter="fade">
                                      <p:cBhvr>
                                        <p:cTn id="15" dur="31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a:extLst>
              <a:ext uri="{FF2B5EF4-FFF2-40B4-BE49-F238E27FC236}">
                <a16:creationId xmlns:a16="http://schemas.microsoft.com/office/drawing/2014/main" id="{7EF14ABD-F3B7-4544-9421-871C961735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2">
            <a:extLst>
              <a:ext uri="{FF2B5EF4-FFF2-40B4-BE49-F238E27FC236}">
                <a16:creationId xmlns:a16="http://schemas.microsoft.com/office/drawing/2014/main" id="{0F566258-F3A2-4C31-92C8-2518D931FD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6163" y="2684463"/>
            <a:ext cx="2235200"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3">
            <a:extLst>
              <a:ext uri="{FF2B5EF4-FFF2-40B4-BE49-F238E27FC236}">
                <a16:creationId xmlns:a16="http://schemas.microsoft.com/office/drawing/2014/main" id="{732F2C44-16D6-495D-9989-E3E669E2CA1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57425" y="554038"/>
            <a:ext cx="5440363"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F7DE37E-C661-4802-8A57-CD80866FBCC4}"/>
              </a:ext>
            </a:extLst>
          </p:cNvPr>
          <p:cNvSpPr/>
          <p:nvPr/>
        </p:nvSpPr>
        <p:spPr>
          <a:xfrm>
            <a:off x="3671888" y="1718296"/>
            <a:ext cx="2821781" cy="761747"/>
          </a:xfrm>
          <a:prstGeom prst="rect">
            <a:avLst/>
          </a:prstGeom>
          <a:noFill/>
        </p:spPr>
        <p:txBody>
          <a:bodyPr lIns="68580" tIns="34290" rIns="68580" bIns="34290">
            <a:spAutoFit/>
          </a:bodyPr>
          <a:lstStyle/>
          <a:p>
            <a:pPr algn="ctr">
              <a:defRPr/>
            </a:pPr>
            <a:r>
              <a:rPr lang="en-US" sz="4500" b="1" dirty="0">
                <a:ln w="6600">
                  <a:solidFill>
                    <a:schemeClr val="accent2"/>
                  </a:solidFill>
                  <a:prstDash val="solid"/>
                </a:ln>
                <a:solidFill>
                  <a:srgbClr val="FFFFFF"/>
                </a:solidFill>
                <a:effectLst>
                  <a:glow rad="228600">
                    <a:schemeClr val="accent2">
                      <a:satMod val="175000"/>
                      <a:alpha val="40000"/>
                    </a:schemeClr>
                  </a:glow>
                  <a:outerShdw dist="38100" dir="2700000" algn="tl" rotWithShape="0">
                    <a:schemeClr val="accent2"/>
                  </a:outerShdw>
                </a:effectLst>
              </a:rPr>
              <a:t>KHÁM PHÁ</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a:extLst>
              <a:ext uri="{FF2B5EF4-FFF2-40B4-BE49-F238E27FC236}">
                <a16:creationId xmlns:a16="http://schemas.microsoft.com/office/drawing/2014/main" id="{4C999580-CC4E-4572-AC57-A6952F08E8BD}"/>
              </a:ext>
            </a:extLst>
          </p:cNvPr>
          <p:cNvSpPr txBox="1"/>
          <p:nvPr/>
        </p:nvSpPr>
        <p:spPr>
          <a:xfrm>
            <a:off x="1835150" y="411163"/>
            <a:ext cx="7273925" cy="2554287"/>
          </a:xfrm>
          <a:prstGeom prst="rect">
            <a:avLst/>
          </a:prstGeom>
          <a:noFill/>
        </p:spPr>
        <p:txBody>
          <a:bodyPr>
            <a:spAutoFit/>
          </a:bodyPr>
          <a:lstStyle/>
          <a:p>
            <a:pPr algn="ctr" eaLnBrk="1" fontAlgn="auto" hangingPunct="1">
              <a:spcAft>
                <a:spcPts val="0"/>
              </a:spcAft>
              <a:defRPr/>
            </a:pPr>
            <a:r>
              <a:rPr lang="en-US" altLang="zh-CN" sz="4000" b="1" dirty="0">
                <a:solidFill>
                  <a:srgbClr val="FF0000"/>
                </a:solidFill>
                <a:latin typeface="HP-211" panose="020B0803050302020204" pitchFamily="34" charset="0"/>
                <a:ea typeface="微软雅黑" panose="020B0503020204020204" pitchFamily="34" charset="-122"/>
                <a:cs typeface="+mn-cs"/>
              </a:rPr>
              <a:t>HOẠT ĐỘNG 3: </a:t>
            </a:r>
          </a:p>
          <a:p>
            <a:pPr algn="ctr" eaLnBrk="1" fontAlgn="auto" hangingPunct="1">
              <a:spcAft>
                <a:spcPts val="0"/>
              </a:spcAft>
              <a:defRPr/>
            </a:pPr>
            <a:r>
              <a:rPr lang="en-US" altLang="zh-CN" sz="4000" b="1" dirty="0" err="1">
                <a:solidFill>
                  <a:srgbClr val="FF0000"/>
                </a:solidFill>
                <a:latin typeface="HP-211" panose="020B0803050302020204" pitchFamily="34" charset="0"/>
                <a:ea typeface="微软雅黑" panose="020B0503020204020204" pitchFamily="34" charset="-122"/>
                <a:cs typeface="+mn-cs"/>
              </a:rPr>
              <a:t>Tìm</a:t>
            </a:r>
            <a:r>
              <a:rPr lang="en-US" altLang="zh-CN" sz="4000" b="1" dirty="0">
                <a:solidFill>
                  <a:srgbClr val="FF0000"/>
                </a:solidFill>
                <a:latin typeface="HP-211" panose="020B0803050302020204" pitchFamily="34" charset="0"/>
                <a:ea typeface="微软雅黑" panose="020B0503020204020204" pitchFamily="34" charset="-122"/>
                <a:cs typeface="+mn-cs"/>
              </a:rPr>
              <a:t> </a:t>
            </a:r>
            <a:r>
              <a:rPr lang="en-US" altLang="zh-CN" sz="4000" b="1" dirty="0" err="1">
                <a:solidFill>
                  <a:srgbClr val="FF0000"/>
                </a:solidFill>
                <a:latin typeface="HP-211" panose="020B0803050302020204" pitchFamily="34" charset="0"/>
                <a:ea typeface="微软雅黑" panose="020B0503020204020204" pitchFamily="34" charset="-122"/>
                <a:cs typeface="+mn-cs"/>
              </a:rPr>
              <a:t>hiểu</a:t>
            </a:r>
            <a:r>
              <a:rPr lang="en-US" altLang="zh-CN" sz="4000" b="1" dirty="0">
                <a:solidFill>
                  <a:srgbClr val="FF0000"/>
                </a:solidFill>
                <a:latin typeface="HP-211" panose="020B0803050302020204" pitchFamily="34" charset="0"/>
                <a:ea typeface="微软雅黑" panose="020B0503020204020204" pitchFamily="34" charset="-122"/>
                <a:cs typeface="+mn-cs"/>
              </a:rPr>
              <a:t> </a:t>
            </a:r>
            <a:r>
              <a:rPr lang="en-US" altLang="zh-CN" sz="4000" b="1" dirty="0" err="1">
                <a:solidFill>
                  <a:srgbClr val="FF0000"/>
                </a:solidFill>
                <a:latin typeface="HP-211" panose="020B0803050302020204" pitchFamily="34" charset="0"/>
                <a:ea typeface="微软雅黑" panose="020B0503020204020204" pitchFamily="34" charset="-122"/>
                <a:cs typeface="+mn-cs"/>
              </a:rPr>
              <a:t>sự</a:t>
            </a:r>
            <a:r>
              <a:rPr lang="en-US" altLang="zh-CN" sz="4000" b="1" dirty="0">
                <a:solidFill>
                  <a:srgbClr val="FF0000"/>
                </a:solidFill>
                <a:latin typeface="HP-211" panose="020B0803050302020204" pitchFamily="34" charset="0"/>
                <a:ea typeface="微软雅黑" panose="020B0503020204020204" pitchFamily="34" charset="-122"/>
                <a:cs typeface="+mn-cs"/>
              </a:rPr>
              <a:t> chia </a:t>
            </a:r>
            <a:r>
              <a:rPr lang="en-US" altLang="zh-CN" sz="4000" b="1" dirty="0" err="1">
                <a:solidFill>
                  <a:srgbClr val="FF0000"/>
                </a:solidFill>
                <a:latin typeface="HP-211" panose="020B0803050302020204" pitchFamily="34" charset="0"/>
                <a:ea typeface="微软雅黑" panose="020B0503020204020204" pitchFamily="34" charset="-122"/>
                <a:cs typeface="+mn-cs"/>
              </a:rPr>
              <a:t>sẻ</a:t>
            </a:r>
            <a:r>
              <a:rPr lang="en-US" altLang="zh-CN" sz="4000" b="1" dirty="0">
                <a:solidFill>
                  <a:srgbClr val="FF0000"/>
                </a:solidFill>
                <a:latin typeface="HP-211" panose="020B0803050302020204" pitchFamily="34" charset="0"/>
                <a:ea typeface="微软雅黑" panose="020B0503020204020204" pitchFamily="34" charset="-122"/>
                <a:cs typeface="+mn-cs"/>
              </a:rPr>
              <a:t>, </a:t>
            </a:r>
            <a:r>
              <a:rPr lang="en-US" altLang="zh-CN" sz="4000" b="1" dirty="0" err="1">
                <a:solidFill>
                  <a:srgbClr val="FF0000"/>
                </a:solidFill>
                <a:latin typeface="HP-211" panose="020B0803050302020204" pitchFamily="34" charset="0"/>
                <a:ea typeface="微软雅黑" panose="020B0503020204020204" pitchFamily="34" charset="-122"/>
                <a:cs typeface="+mn-cs"/>
              </a:rPr>
              <a:t>quan</a:t>
            </a:r>
            <a:r>
              <a:rPr lang="en-US" altLang="zh-CN" sz="4000" b="1" dirty="0">
                <a:solidFill>
                  <a:srgbClr val="FF0000"/>
                </a:solidFill>
                <a:latin typeface="HP-211" panose="020B0803050302020204" pitchFamily="34" charset="0"/>
                <a:ea typeface="微软雅黑" panose="020B0503020204020204" pitchFamily="34" charset="-122"/>
                <a:cs typeface="+mn-cs"/>
              </a:rPr>
              <a:t> </a:t>
            </a:r>
            <a:r>
              <a:rPr lang="en-US" altLang="zh-CN" sz="4000" b="1" dirty="0" err="1">
                <a:solidFill>
                  <a:srgbClr val="FF0000"/>
                </a:solidFill>
                <a:latin typeface="HP-211" panose="020B0803050302020204" pitchFamily="34" charset="0"/>
                <a:ea typeface="微软雅黑" panose="020B0503020204020204" pitchFamily="34" charset="-122"/>
                <a:cs typeface="+mn-cs"/>
              </a:rPr>
              <a:t>tâm</a:t>
            </a:r>
            <a:r>
              <a:rPr lang="en-US" altLang="zh-CN" sz="4000" b="1" dirty="0">
                <a:solidFill>
                  <a:srgbClr val="FF0000"/>
                </a:solidFill>
                <a:latin typeface="HP-211" panose="020B0803050302020204" pitchFamily="34" charset="0"/>
                <a:ea typeface="微软雅黑" panose="020B0503020204020204" pitchFamily="34" charset="-122"/>
                <a:cs typeface="+mn-cs"/>
              </a:rPr>
              <a:t>, </a:t>
            </a:r>
            <a:r>
              <a:rPr lang="en-US" altLang="zh-CN" sz="4000" b="1" dirty="0" err="1">
                <a:solidFill>
                  <a:srgbClr val="FF0000"/>
                </a:solidFill>
                <a:latin typeface="HP-211" panose="020B0803050302020204" pitchFamily="34" charset="0"/>
                <a:ea typeface="微软雅黑" panose="020B0503020204020204" pitchFamily="34" charset="-122"/>
                <a:cs typeface="+mn-cs"/>
              </a:rPr>
              <a:t>chăm</a:t>
            </a:r>
            <a:r>
              <a:rPr lang="en-US" altLang="zh-CN" sz="4000" b="1" dirty="0">
                <a:solidFill>
                  <a:srgbClr val="FF0000"/>
                </a:solidFill>
                <a:latin typeface="HP-211" panose="020B0803050302020204" pitchFamily="34" charset="0"/>
                <a:ea typeface="微软雅黑" panose="020B0503020204020204" pitchFamily="34" charset="-122"/>
                <a:cs typeface="+mn-cs"/>
              </a:rPr>
              <a:t> </a:t>
            </a:r>
            <a:r>
              <a:rPr lang="en-US" altLang="zh-CN" sz="4000" b="1" dirty="0" err="1">
                <a:solidFill>
                  <a:srgbClr val="FF0000"/>
                </a:solidFill>
                <a:latin typeface="HP-211" panose="020B0803050302020204" pitchFamily="34" charset="0"/>
                <a:ea typeface="微软雅黑" panose="020B0503020204020204" pitchFamily="34" charset="-122"/>
                <a:cs typeface="+mn-cs"/>
              </a:rPr>
              <a:t>sóc</a:t>
            </a:r>
            <a:r>
              <a:rPr lang="en-US" altLang="zh-CN" sz="4000" b="1" dirty="0">
                <a:solidFill>
                  <a:srgbClr val="FF0000"/>
                </a:solidFill>
                <a:latin typeface="HP-211" panose="020B0803050302020204" pitchFamily="34" charset="0"/>
                <a:ea typeface="微软雅黑" panose="020B0503020204020204" pitchFamily="34" charset="-122"/>
                <a:cs typeface="+mn-cs"/>
              </a:rPr>
              <a:t>, </a:t>
            </a:r>
            <a:r>
              <a:rPr lang="en-US" altLang="zh-CN" sz="4000" b="1" dirty="0" err="1">
                <a:solidFill>
                  <a:srgbClr val="FF0000"/>
                </a:solidFill>
                <a:latin typeface="HP-211" panose="020B0803050302020204" pitchFamily="34" charset="0"/>
                <a:ea typeface="微软雅黑" panose="020B0503020204020204" pitchFamily="34" charset="-122"/>
                <a:cs typeface="+mn-cs"/>
              </a:rPr>
              <a:t>yêu</a:t>
            </a:r>
            <a:r>
              <a:rPr lang="en-US" altLang="zh-CN" sz="4000" b="1" dirty="0">
                <a:solidFill>
                  <a:srgbClr val="FF0000"/>
                </a:solidFill>
                <a:latin typeface="HP-211" panose="020B0803050302020204" pitchFamily="34" charset="0"/>
                <a:ea typeface="微软雅黑" panose="020B0503020204020204" pitchFamily="34" charset="-122"/>
                <a:cs typeface="+mn-cs"/>
              </a:rPr>
              <a:t> </a:t>
            </a:r>
            <a:r>
              <a:rPr lang="en-US" altLang="zh-CN" sz="4000" b="1" dirty="0" err="1">
                <a:solidFill>
                  <a:srgbClr val="FF0000"/>
                </a:solidFill>
                <a:latin typeface="HP-211" panose="020B0803050302020204" pitchFamily="34" charset="0"/>
                <a:ea typeface="微软雅黑" panose="020B0503020204020204" pitchFamily="34" charset="-122"/>
                <a:cs typeface="+mn-cs"/>
              </a:rPr>
              <a:t>thương</a:t>
            </a:r>
            <a:r>
              <a:rPr lang="en-US" altLang="zh-CN" sz="4000" b="1" dirty="0">
                <a:solidFill>
                  <a:srgbClr val="FF0000"/>
                </a:solidFill>
                <a:latin typeface="HP-211" panose="020B0803050302020204" pitchFamily="34" charset="0"/>
                <a:ea typeface="微软雅黑" panose="020B0503020204020204" pitchFamily="34" charset="-122"/>
                <a:cs typeface="+mn-cs"/>
              </a:rPr>
              <a:t> </a:t>
            </a:r>
            <a:r>
              <a:rPr lang="en-US" altLang="zh-CN" sz="4000" b="1" dirty="0" err="1">
                <a:solidFill>
                  <a:srgbClr val="FF0000"/>
                </a:solidFill>
                <a:latin typeface="HP-211" panose="020B0803050302020204" pitchFamily="34" charset="0"/>
                <a:ea typeface="微软雅黑" panose="020B0503020204020204" pitchFamily="34" charset="-122"/>
                <a:cs typeface="+mn-cs"/>
              </a:rPr>
              <a:t>nhau</a:t>
            </a:r>
            <a:r>
              <a:rPr lang="en-US" altLang="zh-CN" sz="4000" b="1" dirty="0">
                <a:solidFill>
                  <a:srgbClr val="FF0000"/>
                </a:solidFill>
                <a:latin typeface="HP-211" panose="020B0803050302020204" pitchFamily="34" charset="0"/>
                <a:ea typeface="微软雅黑" panose="020B0503020204020204" pitchFamily="34" charset="-122"/>
                <a:cs typeface="+mn-cs"/>
              </a:rPr>
              <a:t> </a:t>
            </a:r>
            <a:r>
              <a:rPr lang="en-US" altLang="zh-CN" sz="4000" b="1" dirty="0" err="1">
                <a:solidFill>
                  <a:srgbClr val="FF0000"/>
                </a:solidFill>
                <a:latin typeface="HP-211" panose="020B0803050302020204" pitchFamily="34" charset="0"/>
                <a:ea typeface="微软雅黑" panose="020B0503020204020204" pitchFamily="34" charset="-122"/>
                <a:cs typeface="+mn-cs"/>
              </a:rPr>
              <a:t>giữa</a:t>
            </a:r>
            <a:r>
              <a:rPr lang="en-US" altLang="zh-CN" sz="4000" b="1" dirty="0">
                <a:solidFill>
                  <a:srgbClr val="FF0000"/>
                </a:solidFill>
                <a:latin typeface="HP-211" panose="020B0803050302020204" pitchFamily="34" charset="0"/>
                <a:ea typeface="微软雅黑" panose="020B0503020204020204" pitchFamily="34" charset="-122"/>
                <a:cs typeface="+mn-cs"/>
              </a:rPr>
              <a:t> </a:t>
            </a:r>
            <a:r>
              <a:rPr lang="en-US" altLang="zh-CN" sz="4000" b="1" dirty="0" err="1">
                <a:solidFill>
                  <a:srgbClr val="FF0000"/>
                </a:solidFill>
                <a:latin typeface="HP-211" panose="020B0803050302020204" pitchFamily="34" charset="0"/>
                <a:ea typeface="微软雅黑" panose="020B0503020204020204" pitchFamily="34" charset="-122"/>
                <a:cs typeface="+mn-cs"/>
              </a:rPr>
              <a:t>các</a:t>
            </a:r>
            <a:r>
              <a:rPr lang="en-US" altLang="zh-CN" sz="4000" b="1" dirty="0">
                <a:solidFill>
                  <a:srgbClr val="FF0000"/>
                </a:solidFill>
                <a:latin typeface="HP-211" panose="020B0803050302020204" pitchFamily="34" charset="0"/>
                <a:ea typeface="微软雅黑" panose="020B0503020204020204" pitchFamily="34" charset="-122"/>
                <a:cs typeface="+mn-cs"/>
              </a:rPr>
              <a:t> </a:t>
            </a:r>
            <a:r>
              <a:rPr lang="en-US" altLang="zh-CN" sz="4000" b="1" dirty="0" err="1">
                <a:solidFill>
                  <a:srgbClr val="FF0000"/>
                </a:solidFill>
                <a:latin typeface="HP-211" panose="020B0803050302020204" pitchFamily="34" charset="0"/>
                <a:ea typeface="微软雅黑" panose="020B0503020204020204" pitchFamily="34" charset="-122"/>
                <a:cs typeface="+mn-cs"/>
              </a:rPr>
              <a:t>thế</a:t>
            </a:r>
            <a:r>
              <a:rPr lang="en-US" altLang="zh-CN" sz="4000" b="1" dirty="0">
                <a:solidFill>
                  <a:srgbClr val="FF0000"/>
                </a:solidFill>
                <a:latin typeface="HP-211" panose="020B0803050302020204" pitchFamily="34" charset="0"/>
                <a:ea typeface="微软雅黑" panose="020B0503020204020204" pitchFamily="34" charset="-122"/>
                <a:cs typeface="+mn-cs"/>
              </a:rPr>
              <a:t> </a:t>
            </a:r>
            <a:r>
              <a:rPr lang="en-US" altLang="zh-CN" sz="4000" b="1" dirty="0" err="1">
                <a:solidFill>
                  <a:srgbClr val="FF0000"/>
                </a:solidFill>
                <a:latin typeface="HP-211" panose="020B0803050302020204" pitchFamily="34" charset="0"/>
                <a:ea typeface="微软雅黑" panose="020B0503020204020204" pitchFamily="34" charset="-122"/>
                <a:cs typeface="+mn-cs"/>
              </a:rPr>
              <a:t>hệ</a:t>
            </a:r>
            <a:r>
              <a:rPr lang="en-US" altLang="zh-CN" sz="4000" b="1" dirty="0">
                <a:solidFill>
                  <a:srgbClr val="FF0000"/>
                </a:solidFill>
                <a:latin typeface="HP-211" panose="020B0803050302020204" pitchFamily="34" charset="0"/>
                <a:ea typeface="微软雅黑" panose="020B0503020204020204" pitchFamily="34" charset="-122"/>
                <a:cs typeface="+mn-cs"/>
              </a:rPr>
              <a:t> </a:t>
            </a:r>
            <a:r>
              <a:rPr lang="en-US" altLang="zh-CN" sz="4000" b="1" dirty="0" err="1">
                <a:solidFill>
                  <a:srgbClr val="FF0000"/>
                </a:solidFill>
                <a:latin typeface="HP-211" panose="020B0803050302020204" pitchFamily="34" charset="0"/>
                <a:ea typeface="微软雅黑" panose="020B0503020204020204" pitchFamily="34" charset="-122"/>
                <a:cs typeface="+mn-cs"/>
              </a:rPr>
              <a:t>trong</a:t>
            </a:r>
            <a:r>
              <a:rPr lang="en-US" altLang="zh-CN" sz="4000" b="1" dirty="0">
                <a:solidFill>
                  <a:srgbClr val="FF0000"/>
                </a:solidFill>
                <a:latin typeface="HP-211" panose="020B0803050302020204" pitchFamily="34" charset="0"/>
                <a:ea typeface="微软雅黑" panose="020B0503020204020204" pitchFamily="34" charset="-122"/>
                <a:cs typeface="+mn-cs"/>
              </a:rPr>
              <a:t> </a:t>
            </a:r>
            <a:r>
              <a:rPr lang="en-US" altLang="zh-CN" sz="4000" b="1" dirty="0" err="1">
                <a:solidFill>
                  <a:srgbClr val="FF0000"/>
                </a:solidFill>
                <a:latin typeface="HP-211" panose="020B0803050302020204" pitchFamily="34" charset="0"/>
                <a:ea typeface="微软雅黑" panose="020B0503020204020204" pitchFamily="34" charset="-122"/>
                <a:cs typeface="+mn-cs"/>
              </a:rPr>
              <a:t>gia</a:t>
            </a:r>
            <a:r>
              <a:rPr lang="en-US" altLang="zh-CN" sz="4000" b="1" dirty="0">
                <a:solidFill>
                  <a:srgbClr val="FF0000"/>
                </a:solidFill>
                <a:latin typeface="HP-211" panose="020B0803050302020204" pitchFamily="34" charset="0"/>
                <a:ea typeface="微软雅黑" panose="020B0503020204020204" pitchFamily="34" charset="-122"/>
                <a:cs typeface="+mn-cs"/>
              </a:rPr>
              <a:t> </a:t>
            </a:r>
            <a:r>
              <a:rPr lang="en-US" altLang="zh-CN" sz="4000" b="1" dirty="0" err="1">
                <a:solidFill>
                  <a:srgbClr val="FF0000"/>
                </a:solidFill>
                <a:latin typeface="HP-211" panose="020B0803050302020204" pitchFamily="34" charset="0"/>
                <a:ea typeface="微软雅黑" panose="020B0503020204020204" pitchFamily="34" charset="-122"/>
                <a:cs typeface="+mn-cs"/>
              </a:rPr>
              <a:t>đình</a:t>
            </a:r>
            <a:r>
              <a:rPr lang="en-US" altLang="zh-CN" sz="4000" b="1" dirty="0">
                <a:solidFill>
                  <a:srgbClr val="FF0000"/>
                </a:solidFill>
                <a:latin typeface="HP-211" panose="020B0803050302020204" pitchFamily="34" charset="0"/>
                <a:ea typeface="微软雅黑" panose="020B0503020204020204" pitchFamily="34" charset="-122"/>
                <a:cs typeface="+mn-cs"/>
              </a:rPr>
              <a:t>.</a:t>
            </a:r>
            <a:endParaRPr lang="zh-CN" altLang="en-US" sz="4000" b="1" dirty="0">
              <a:solidFill>
                <a:srgbClr val="FF0000"/>
              </a:solidFill>
              <a:latin typeface="HP-211" panose="020B0803050302020204" pitchFamily="34" charset="0"/>
              <a:ea typeface="微软雅黑" panose="020B0503020204020204" pitchFamily="34" charset="-122"/>
              <a:cs typeface="+mn-cs"/>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7D42B63C-1464-4C31-BD30-7433F96051AF}"/>
              </a:ext>
            </a:extLst>
          </p:cNvPr>
          <p:cNvSpPr txBox="1">
            <a:spLocks noChangeArrowheads="1"/>
          </p:cNvSpPr>
          <p:nvPr/>
        </p:nvSpPr>
        <p:spPr bwMode="auto">
          <a:xfrm>
            <a:off x="1403350" y="206375"/>
            <a:ext cx="31575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altLang="zh-CN" sz="2800" b="1">
                <a:solidFill>
                  <a:srgbClr val="000000"/>
                </a:solidFill>
                <a:latin typeface="Times New Roman" panose="02020603050405020304" pitchFamily="18" charset="0"/>
                <a:cs typeface="Times New Roman" panose="02020603050405020304" pitchFamily="18" charset="0"/>
              </a:rPr>
              <a:t>Hãy nói về sự chia sẻ, quan tâm, chăm sóc, yêu thương nhau giữa các thế hệ trong gia đình bạn Hà, bạn An.</a:t>
            </a:r>
          </a:p>
        </p:txBody>
      </p:sp>
      <p:pic>
        <p:nvPicPr>
          <p:cNvPr id="62467" name="Picture 3">
            <a:extLst>
              <a:ext uri="{FF2B5EF4-FFF2-40B4-BE49-F238E27FC236}">
                <a16:creationId xmlns:a16="http://schemas.microsoft.com/office/drawing/2014/main" id="{C402F271-EBA7-45E0-904E-3CCCA9E47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56" t="4201" r="2069" b="4800"/>
          <a:stretch>
            <a:fillRect/>
          </a:stretch>
        </p:blipFill>
        <p:spPr bwMode="auto">
          <a:xfrm>
            <a:off x="4500563" y="123825"/>
            <a:ext cx="446405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9EEBE1-DC8E-4872-BFCA-E6660122E5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56" t="4201" r="50256" b="55200"/>
          <a:stretch>
            <a:fillRect/>
          </a:stretch>
        </p:blipFill>
        <p:spPr bwMode="auto">
          <a:xfrm rot="-934596">
            <a:off x="2263775" y="323850"/>
            <a:ext cx="223361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52A728F-5770-4BE9-BADE-767E5C87C6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9744" t="9801" r="2069" b="52081"/>
          <a:stretch>
            <a:fillRect/>
          </a:stretch>
        </p:blipFill>
        <p:spPr bwMode="auto">
          <a:xfrm rot="1007964">
            <a:off x="4638675" y="492125"/>
            <a:ext cx="2232025"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AC05A5AA-E1D0-4C89-B410-3F7987AE56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56" t="49319" r="50256" b="10400"/>
          <a:stretch>
            <a:fillRect/>
          </a:stretch>
        </p:blipFill>
        <p:spPr bwMode="auto">
          <a:xfrm rot="-329941">
            <a:off x="2198688" y="2571750"/>
            <a:ext cx="2233612"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8D48C5EC-A0E0-4C1B-9B7B-EA92B8AA4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445" t="53880" r="3368" b="2400"/>
          <a:stretch>
            <a:fillRect/>
          </a:stretch>
        </p:blipFill>
        <p:spPr bwMode="auto">
          <a:xfrm rot="464997">
            <a:off x="4714875" y="2516188"/>
            <a:ext cx="2232025"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6F40B4B-8E48-483A-9B21-F2E7F03809C2}"/>
              </a:ext>
            </a:extLst>
          </p:cNvPr>
          <p:cNvSpPr txBox="1">
            <a:spLocks noChangeArrowheads="1"/>
          </p:cNvSpPr>
          <p:nvPr/>
        </p:nvSpPr>
        <p:spPr bwMode="auto">
          <a:xfrm>
            <a:off x="6804025" y="3952875"/>
            <a:ext cx="25923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vi-VN"/>
              <a:t>Gia đình An quây quần vui vẻ bên mâm cơm.</a:t>
            </a:r>
            <a:endParaRPr lang="vi-VN" altLang="vi-VN"/>
          </a:p>
        </p:txBody>
      </p:sp>
      <p:sp>
        <p:nvSpPr>
          <p:cNvPr id="8" name="TextBox 7">
            <a:extLst>
              <a:ext uri="{FF2B5EF4-FFF2-40B4-BE49-F238E27FC236}">
                <a16:creationId xmlns:a16="http://schemas.microsoft.com/office/drawing/2014/main" id="{72E3BD38-823B-41E6-A927-8A2D1B951185}"/>
              </a:ext>
            </a:extLst>
          </p:cNvPr>
          <p:cNvSpPr txBox="1">
            <a:spLocks noChangeArrowheads="1"/>
          </p:cNvSpPr>
          <p:nvPr/>
        </p:nvSpPr>
        <p:spPr bwMode="auto">
          <a:xfrm>
            <a:off x="6310313" y="2316163"/>
            <a:ext cx="266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vi-VN"/>
              <a:t>Mẹ đưa Hà đi khám bệnh.</a:t>
            </a:r>
            <a:endParaRPr lang="vi-VN" altLang="vi-VN"/>
          </a:p>
        </p:txBody>
      </p:sp>
      <p:sp>
        <p:nvSpPr>
          <p:cNvPr id="9" name="TextBox 8">
            <a:extLst>
              <a:ext uri="{FF2B5EF4-FFF2-40B4-BE49-F238E27FC236}">
                <a16:creationId xmlns:a16="http://schemas.microsoft.com/office/drawing/2014/main" id="{3AC5EAB5-C9C7-4C7E-9B49-E42B4112A22E}"/>
              </a:ext>
            </a:extLst>
          </p:cNvPr>
          <p:cNvSpPr txBox="1">
            <a:spLocks noChangeArrowheads="1"/>
          </p:cNvSpPr>
          <p:nvPr/>
        </p:nvSpPr>
        <p:spPr bwMode="auto">
          <a:xfrm>
            <a:off x="179388" y="4227513"/>
            <a:ext cx="25923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vi-VN"/>
              <a:t>Gia đình An  tặng quà bà nhân ngày mừng thọ. </a:t>
            </a:r>
            <a:endParaRPr lang="vi-VN" altLang="vi-VN"/>
          </a:p>
        </p:txBody>
      </p:sp>
      <p:sp>
        <p:nvSpPr>
          <p:cNvPr id="10" name="TextBox 9">
            <a:extLst>
              <a:ext uri="{FF2B5EF4-FFF2-40B4-BE49-F238E27FC236}">
                <a16:creationId xmlns:a16="http://schemas.microsoft.com/office/drawing/2014/main" id="{269A28CB-B8C7-4009-943F-F6BFFB252AC6}"/>
              </a:ext>
            </a:extLst>
          </p:cNvPr>
          <p:cNvSpPr txBox="1">
            <a:spLocks noChangeArrowheads="1"/>
          </p:cNvSpPr>
          <p:nvPr/>
        </p:nvSpPr>
        <p:spPr bwMode="auto">
          <a:xfrm>
            <a:off x="165100" y="2017713"/>
            <a:ext cx="25923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vi-VN"/>
              <a:t>Bố và anh Hà đang chơi cờ vua. Mẹ và Hà cổ vũ. </a:t>
            </a:r>
            <a:endParaRPr lang="vi-VN" altLang="vi-VN"/>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par>
                          <p:cTn id="23" fill="hold" nodeType="afterGroup">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par>
                          <p:cTn id="36" fill="hold" nodeType="afterGroup">
                            <p:stCondLst>
                              <p:cond delay="500"/>
                            </p:stCondLst>
                            <p:childTnLst>
                              <p:par>
                                <p:cTn id="37" presetID="42"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16"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childTnLst>
                          </p:cTn>
                        </p:par>
                        <p:par>
                          <p:cTn id="49" fill="hold" nodeType="afterGroup">
                            <p:stCondLst>
                              <p:cond delay="500"/>
                            </p:stCondLst>
                            <p:childTnLst>
                              <p:par>
                                <p:cTn id="50" presetID="42" presetClass="entr" presetSubtype="0"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2.4"/>
</p:tagLst>
</file>

<file path=ppt/tags/tag2.xml><?xml version="1.0" encoding="utf-8"?>
<p:tagLst xmlns:a="http://schemas.openxmlformats.org/drawingml/2006/main" xmlns:r="http://schemas.openxmlformats.org/officeDocument/2006/relationships" xmlns:p="http://schemas.openxmlformats.org/presentationml/2006/main">
  <p:tag name="TIMING" val="|0.9"/>
</p:tagLst>
</file>

<file path=ppt/tags/tag3.xml><?xml version="1.0" encoding="utf-8"?>
<p:tagLst xmlns:a="http://schemas.openxmlformats.org/drawingml/2006/main" xmlns:r="http://schemas.openxmlformats.org/officeDocument/2006/relationships" xmlns:p="http://schemas.openxmlformats.org/presentationml/2006/main">
  <p:tag name="TIMING" val="|1.5|8.4|5.1|5.3"/>
</p:tagLst>
</file>

<file path=ppt/tags/tag4.xml><?xml version="1.0" encoding="utf-8"?>
<p:tagLst xmlns:a="http://schemas.openxmlformats.org/drawingml/2006/main" xmlns:r="http://schemas.openxmlformats.org/officeDocument/2006/relationships" xmlns:p="http://schemas.openxmlformats.org/presentationml/2006/main">
  <p:tag name="TIMING" val="|1.2"/>
</p:tagLst>
</file>

<file path=ppt/tags/tag5.xml><?xml version="1.0" encoding="utf-8"?>
<p:tagLst xmlns:a="http://schemas.openxmlformats.org/drawingml/2006/main" xmlns:r="http://schemas.openxmlformats.org/officeDocument/2006/relationships" xmlns:p="http://schemas.openxmlformats.org/presentationml/2006/main">
  <p:tag name="TIMING" val="|1.9|1.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2212</TotalTime>
  <Words>416</Words>
  <Application>Microsoft Office PowerPoint</Application>
  <PresentationFormat>On-screen Show (16:9)</PresentationFormat>
  <Paragraphs>36</Paragraphs>
  <Slides>22</Slides>
  <Notes>2</Notes>
  <HiddenSlides>0</HiddenSlides>
  <MMClips>3</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22</vt:i4>
      </vt:variant>
    </vt:vector>
  </HeadingPairs>
  <TitlesOfParts>
    <vt:vector size="36" baseType="lpstr">
      <vt:lpstr>Calibri</vt:lpstr>
      <vt:lpstr>Arial</vt:lpstr>
      <vt:lpstr>Times New Roman</vt:lpstr>
      <vt:lpstr>SimSun</vt:lpstr>
      <vt:lpstr>Adobe 黑体 Std R</vt:lpstr>
      <vt:lpstr>萝莉体 第二版</vt:lpstr>
      <vt:lpstr>Calibri Light</vt:lpstr>
      <vt:lpstr>HP-211</vt:lpstr>
      <vt:lpstr>Microsoft YaHei</vt:lpstr>
      <vt:lpstr>Times NewCỦNG CÔ Roman</vt:lpstr>
      <vt:lpstr>Office 主题</vt:lpstr>
      <vt:lpstr>1_Office 主题</vt:lpstr>
      <vt:lpstr>自定义设计方案</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Hiếu Phạm Văn</cp:lastModifiedBy>
  <cp:revision>63</cp:revision>
  <dcterms:created xsi:type="dcterms:W3CDTF">2020-08-31T01:11:16Z</dcterms:created>
  <dcterms:modified xsi:type="dcterms:W3CDTF">2021-09-05T07:38:56Z</dcterms:modified>
</cp:coreProperties>
</file>