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007577161" r:id="rId2"/>
    <p:sldId id="256" r:id="rId3"/>
    <p:sldId id="2007577162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lPZkmSMOttGpj9HmBEhGpEkdu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A2C79-ACFD-4E82-A91C-407DC24E4C7F}" v="37" dt="2021-10-30T14:48:59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" userId="cbc5512fc0d5d692" providerId="LiveId" clId="{CFDA2C79-ACFD-4E82-A91C-407DC24E4C7F}"/>
    <pc:docChg chg="addSld delSld modSld sldOrd delMainMaster">
      <pc:chgData name="Hiếu" userId="cbc5512fc0d5d692" providerId="LiveId" clId="{CFDA2C79-ACFD-4E82-A91C-407DC24E4C7F}" dt="2021-10-30T14:49:02.361" v="47" actId="14100"/>
      <pc:docMkLst>
        <pc:docMk/>
      </pc:docMkLst>
      <pc:sldChg chg="modSp mod">
        <pc:chgData name="Hiếu" userId="cbc5512fc0d5d692" providerId="LiveId" clId="{CFDA2C79-ACFD-4E82-A91C-407DC24E4C7F}" dt="2021-10-30T14:48:19.192" v="10" actId="20577"/>
        <pc:sldMkLst>
          <pc:docMk/>
          <pc:sldMk cId="0" sldId="256"/>
        </pc:sldMkLst>
        <pc:spChg chg="mod">
          <ac:chgData name="Hiếu" userId="cbc5512fc0d5d692" providerId="LiveId" clId="{CFDA2C79-ACFD-4E82-A91C-407DC24E4C7F}" dt="2021-10-30T14:48:19.192" v="10" actId="20577"/>
          <ac:spMkLst>
            <pc:docMk/>
            <pc:sldMk cId="0" sldId="256"/>
            <ac:spMk id="95" creationId="{00000000-0000-0000-0000-000000000000}"/>
          </ac:spMkLst>
        </pc:spChg>
      </pc:sldChg>
      <pc:sldChg chg="del">
        <pc:chgData name="Hiếu" userId="cbc5512fc0d5d692" providerId="LiveId" clId="{CFDA2C79-ACFD-4E82-A91C-407DC24E4C7F}" dt="2021-10-30T14:48:31.249" v="11" actId="2696"/>
        <pc:sldMkLst>
          <pc:docMk/>
          <pc:sldMk cId="0" sldId="263"/>
        </pc:sldMkLst>
      </pc:sldChg>
      <pc:sldChg chg="modSp mod">
        <pc:chgData name="Hiếu" userId="cbc5512fc0d5d692" providerId="LiveId" clId="{CFDA2C79-ACFD-4E82-A91C-407DC24E4C7F}" dt="2021-10-30T14:49:02.361" v="47" actId="14100"/>
        <pc:sldMkLst>
          <pc:docMk/>
          <pc:sldMk cId="0" sldId="264"/>
        </pc:sldMkLst>
        <pc:spChg chg="mod">
          <ac:chgData name="Hiếu" userId="cbc5512fc0d5d692" providerId="LiveId" clId="{CFDA2C79-ACFD-4E82-A91C-407DC24E4C7F}" dt="2021-10-30T14:49:02.361" v="47" actId="14100"/>
          <ac:spMkLst>
            <pc:docMk/>
            <pc:sldMk cId="0" sldId="264"/>
            <ac:spMk id="241" creationId="{00000000-0000-0000-0000-000000000000}"/>
          </ac:spMkLst>
        </pc:spChg>
      </pc:sldChg>
      <pc:sldChg chg="add del ord">
        <pc:chgData name="Hiếu" userId="cbc5512fc0d5d692" providerId="LiveId" clId="{CFDA2C79-ACFD-4E82-A91C-407DC24E4C7F}" dt="2021-10-30T14:48:07.109" v="3" actId="2696"/>
        <pc:sldMkLst>
          <pc:docMk/>
          <pc:sldMk cId="3195845351" sldId="328"/>
        </pc:sldMkLst>
      </pc:sldChg>
      <pc:sldChg chg="add ord">
        <pc:chgData name="Hiếu" userId="cbc5512fc0d5d692" providerId="LiveId" clId="{CFDA2C79-ACFD-4E82-A91C-407DC24E4C7F}" dt="2021-10-30T14:48:15.743" v="6"/>
        <pc:sldMkLst>
          <pc:docMk/>
          <pc:sldMk cId="897801637" sldId="2007577161"/>
        </pc:sldMkLst>
      </pc:sldChg>
      <pc:sldMasterChg chg="del delSldLayout">
        <pc:chgData name="Hiếu" userId="cbc5512fc0d5d692" providerId="LiveId" clId="{CFDA2C79-ACFD-4E82-A91C-407DC24E4C7F}" dt="2021-10-30T14:48:07.109" v="3" actId="2696"/>
        <pc:sldMasterMkLst>
          <pc:docMk/>
          <pc:sldMasterMk cId="1572348901" sldId="2147483661"/>
        </pc:sldMasterMkLst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892017574" sldId="2147483662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2565445431" sldId="2147483663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207774068" sldId="2147483664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83599437" sldId="2147483665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3835207375" sldId="2147483666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378863294" sldId="2147483667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1523385690" sldId="2147483668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2437372566" sldId="2147483669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361795804" sldId="2147483670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3212934908" sldId="2147483671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431169354" sldId="2147483672"/>
          </pc:sldLayoutMkLst>
        </pc:sldLayoutChg>
        <pc:sldLayoutChg chg="del">
          <pc:chgData name="Hiếu" userId="cbc5512fc0d5d692" providerId="LiveId" clId="{CFDA2C79-ACFD-4E82-A91C-407DC24E4C7F}" dt="2021-10-30T14:48:07.109" v="3" actId="2696"/>
          <pc:sldLayoutMkLst>
            <pc:docMk/>
            <pc:sldMasterMk cId="1572348901" sldId="2147483661"/>
            <pc:sldLayoutMk cId="2284071444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5">
            <a:alphaModFix/>
          </a:blip>
          <a:srcRect l="4028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83DA2E43-9016-457E-BA78-7AFDE117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-156642"/>
            <a:ext cx="12187592" cy="6855520"/>
          </a:xfrm>
          <a:prstGeom prst="rect">
            <a:avLst/>
          </a:prstGeom>
        </p:spPr>
      </p:pic>
      <p:sp>
        <p:nvSpPr>
          <p:cNvPr id="3" name="2">
            <a:extLst>
              <a:ext uri="{FF2B5EF4-FFF2-40B4-BE49-F238E27FC236}">
                <a16:creationId xmlns:a16="http://schemas.microsoft.com/office/drawing/2014/main" id="{452D3185-937D-4375-B5CF-D2C01B2B5115}"/>
              </a:ext>
            </a:extLst>
          </p:cNvPr>
          <p:cNvSpPr txBox="1"/>
          <p:nvPr/>
        </p:nvSpPr>
        <p:spPr>
          <a:xfrm>
            <a:off x="881255" y="1280547"/>
            <a:ext cx="10875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Việt</a:t>
            </a:r>
            <a:endParaRPr lang="en-US" altLang="zh-CN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78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rgbClr val="002060"/>
                </a:solidFill>
              </a:rPr>
              <a:t>Hoạt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động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tiếp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nối</a:t>
            </a:r>
            <a:endParaRPr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1993001" y="2584686"/>
            <a:ext cx="9445416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Kể Câu chuyện bó đũa cho người thân nghe.  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1893991" y="4689274"/>
            <a:ext cx="77867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10</a:t>
            </a:r>
            <a:endParaRPr sz="3200" b="1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1993001" y="3734723"/>
            <a:ext cx="9445416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Ôn tập về các từ chỉ sự vật, từ chỉ hoạt động.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460" y="3345366"/>
            <a:ext cx="4761570" cy="380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0"/>
            <a:ext cx="3611383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con vào những tiết học sau!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Tuần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ÔN TẬP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GIỮA HỌC KÌ I</a:t>
            </a:r>
            <a:endParaRPr sz="60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6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9 </a:t>
            </a:r>
            <a:endParaRPr sz="60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4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11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4057" y="916566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P001 4 hàng" panose="020B0603050302020204" pitchFamily="34" charset="0"/>
              </a:rPr>
              <a:t>Tiếng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Việt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9492" y="1288419"/>
            <a:ext cx="6772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HP001 4 hàng" panose="020B0603050302020204" pitchFamily="34" charset="0"/>
              </a:rPr>
              <a:t>Ôn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tập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giữa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kì</a:t>
            </a:r>
            <a:r>
              <a:rPr lang="en-US" sz="2800" b="1" dirty="0" smtClean="0">
                <a:latin typeface="HP001 4 hàng" panose="020B0603050302020204" pitchFamily="34" charset="0"/>
              </a:rPr>
              <a:t> 1 </a:t>
            </a:r>
            <a:r>
              <a:rPr lang="en-US" sz="2800" b="1" dirty="0">
                <a:latin typeface="HP001 4 hàng" panose="020B0603050302020204" pitchFamily="34" charset="0"/>
              </a:rPr>
              <a:t>( </a:t>
            </a:r>
            <a:r>
              <a:rPr lang="en-US" sz="2800" b="1" dirty="0" err="1">
                <a:latin typeface="HP001 4 hàng" panose="020B0603050302020204" pitchFamily="34" charset="0"/>
              </a:rPr>
              <a:t>tiết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9</a:t>
            </a:r>
            <a:r>
              <a:rPr lang="en-US" sz="2800" b="1" dirty="0" smtClean="0">
                <a:latin typeface="HP001 4 hàng" panose="020B0603050302020204" pitchFamily="34" charset="0"/>
              </a:rPr>
              <a:t>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82292" y="557679"/>
            <a:ext cx="8899186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1. 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Ngày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xưa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ở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đình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hai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Lúc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nhỏ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rất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hòa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thuận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lớn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lên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vợ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chồng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mỗi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vẫn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hay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chạm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2. 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Thấy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thương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rất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phiền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hôm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túi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tiền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trên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gái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dâu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rể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lại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bảo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Ai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gãy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thưởng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túi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tiền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lượt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Ai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cố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hết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sức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sao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gãy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bèn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cởi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thong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thả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gãy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chiếc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dễ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dàng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3. 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Thấy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vậy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cùng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nói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lấy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chiếc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!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liền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bảo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thế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đều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thấy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rằng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chia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lẻ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lại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mạnh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Vậy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phải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thương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đùm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bọc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lẫn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đoàn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kết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sức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mạnh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l="8547" r="4942" b="8061"/>
          <a:stretch/>
        </p:blipFill>
        <p:spPr>
          <a:xfrm>
            <a:off x="9406881" y="0"/>
            <a:ext cx="2783759" cy="166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r="14099" b="6825"/>
          <a:stretch/>
        </p:blipFill>
        <p:spPr>
          <a:xfrm>
            <a:off x="9406880" y="3376634"/>
            <a:ext cx="2783759" cy="17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l="13169" t="9768" r="16540" b="12487"/>
          <a:stretch/>
        </p:blipFill>
        <p:spPr>
          <a:xfrm>
            <a:off x="9405518" y="5120601"/>
            <a:ext cx="2772419" cy="173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 l="3546" t="1860" r="26570" b="16589"/>
          <a:stretch/>
        </p:blipFill>
        <p:spPr>
          <a:xfrm>
            <a:off x="9408242" y="1625982"/>
            <a:ext cx="2783758" cy="17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2555203" y="74214"/>
            <a:ext cx="45192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chuyện bó đũa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l="3052" r="10262" b="25581"/>
          <a:stretch/>
        </p:blipFill>
        <p:spPr>
          <a:xfrm>
            <a:off x="7953374" y="2123378"/>
            <a:ext cx="2799543" cy="17416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609343" y="589802"/>
            <a:ext cx="6960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Khi lớn lên tình cảm giữa anh và em như thế nào?</a:t>
            </a:r>
            <a:endParaRPr sz="24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l="13169" t="9768" r="16540" b="12487"/>
          <a:stretch/>
        </p:blipFill>
        <p:spPr>
          <a:xfrm>
            <a:off x="524579" y="2128633"/>
            <a:ext cx="2799543" cy="1741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971146" y="1281449"/>
            <a:ext cx="2388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   Hoà thuận</a:t>
            </a:r>
            <a:endParaRPr sz="2400" b="1" i="0" u="none" strike="noStrike" cap="none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405462" y="1281449"/>
            <a:ext cx="289544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</a:t>
            </a:r>
            <a:r>
              <a:rPr lang="en-US" sz="2400" b="1" i="0" u="none" strike="noStrike" cap="none" dirty="0" err="1" smtClean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</a:t>
            </a:r>
            <a:r>
              <a:rPr lang="en-US" sz="2400" b="1" i="0" u="none" strike="noStrike" cap="none" dirty="0" smtClean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đổi</a:t>
            </a:r>
            <a:endParaRPr sz="2400" b="1" i="0" u="none" strike="noStrike" cap="none" dirty="0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8034709" y="1281449"/>
            <a:ext cx="30973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 smtClean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C.Không</a:t>
            </a:r>
            <a:r>
              <a:rPr lang="en-US" sz="2400" b="1" i="0" u="none" strike="noStrike" cap="none" dirty="0" smtClean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</a:t>
            </a: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thuận</a:t>
            </a:r>
            <a:endParaRPr sz="2400" b="1" i="0" u="none" strike="noStrike" cap="none" dirty="0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l="18837" t="21011" r="17935" b="18140"/>
          <a:stretch/>
        </p:blipFill>
        <p:spPr>
          <a:xfrm>
            <a:off x="4093452" y="2128633"/>
            <a:ext cx="3207450" cy="17363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7949653" y="1249549"/>
            <a:ext cx="535133" cy="55798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683771" y="4029983"/>
            <a:ext cx="6960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Người cha nghĩ ra cách gì để khuyên bảo các con?</a:t>
            </a:r>
            <a:endParaRPr sz="24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660388" y="4942152"/>
            <a:ext cx="48661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 cha thử thách các con bẻ gãy một bó đũa để khuyên bảo các con.</a:t>
            </a:r>
            <a:endParaRPr sz="2400" b="1" i="0" u="none" strike="noStrike" cap="none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6">
            <a:alphaModFix/>
          </a:blip>
          <a:srcRect l="8547" r="4942" b="8061"/>
          <a:stretch/>
        </p:blipFill>
        <p:spPr>
          <a:xfrm>
            <a:off x="6808789" y="4651241"/>
            <a:ext cx="3095742" cy="1850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1609343" y="589802"/>
            <a:ext cx="6960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Vì sao cả 4 người con đều không bẻ được bó đũa?</a:t>
            </a:r>
            <a:endParaRPr sz="24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l="16986" t="1606" r="17501" b="14537"/>
          <a:stretch/>
        </p:blipFill>
        <p:spPr>
          <a:xfrm>
            <a:off x="913528" y="1266941"/>
            <a:ext cx="2402550" cy="13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r="15151" b="14858"/>
          <a:stretch/>
        </p:blipFill>
        <p:spPr>
          <a:xfrm>
            <a:off x="3612660" y="1266941"/>
            <a:ext cx="2402550" cy="135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 l="3546" t="1860" r="26570" b="16589"/>
          <a:stretch/>
        </p:blipFill>
        <p:spPr>
          <a:xfrm>
            <a:off x="6311792" y="1266941"/>
            <a:ext cx="2490133" cy="135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97806" y="1256304"/>
            <a:ext cx="2391884" cy="1345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1609343" y="2820840"/>
            <a:ext cx="96829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4 người con đều không bẻ được bó đũa vì họ cầm cả bó đũa để bẻ.</a:t>
            </a:r>
            <a:endParaRPr sz="2400" b="1" i="0" u="none" strike="noStrike" cap="none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75454" y="3416422"/>
            <a:ext cx="61575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d. Người cha bẻ gãy bó đũa bằng cách nào?</a:t>
            </a:r>
            <a:endParaRPr sz="24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7">
            <a:alphaModFix/>
          </a:blip>
          <a:srcRect r="28790" b="6825"/>
          <a:stretch/>
        </p:blipFill>
        <p:spPr>
          <a:xfrm>
            <a:off x="3316078" y="4093561"/>
            <a:ext cx="2555913" cy="19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452572" y="4093561"/>
            <a:ext cx="272548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Ông tháo bó đũa ra và bẻ từng chiếc một cho đến khi hết bó đũa.</a:t>
            </a:r>
            <a:endParaRPr sz="2400" b="1" i="0" u="none" strike="noStrike" cap="none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096000" y="4093561"/>
            <a:ext cx="58352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e. Người cha muốn khuyên các con điều gì?</a:t>
            </a:r>
            <a:endParaRPr sz="24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6471421" y="4689143"/>
            <a:ext cx="466100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 cha muốn khuyên các con đoàn kết, yêu thương, quan tâm, giúp đỡ nhau.</a:t>
            </a:r>
            <a:endParaRPr sz="2400" b="1" i="0" u="none" strike="noStrike" cap="none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/>
        </p:nvSpPr>
        <p:spPr>
          <a:xfrm>
            <a:off x="6898521" y="1219088"/>
            <a:ext cx="2191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endParaRPr sz="3200" b="1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759058" y="1205419"/>
            <a:ext cx="2191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endParaRPr sz="3200" b="1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889770" y="1944146"/>
            <a:ext cx="647337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và lo nghĩ, không yên lòng.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4889770" y="3349513"/>
            <a:ext cx="7107158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êm ấm, không có xích mích, mâu thuẫn.</a:t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4889770" y="4754880"/>
            <a:ext cx="6473376" cy="1115568"/>
          </a:xfrm>
          <a:prstGeom prst="roundRect">
            <a:avLst>
              <a:gd name="adj" fmla="val 28581"/>
            </a:avLst>
          </a:prstGeom>
          <a:solidFill>
            <a:srgbClr val="FF0D6F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tình cảm gắn bó tha thiết, quan tâm, chăm sóc hết lòng. </a:t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496417" y="1944146"/>
            <a:ext cx="2716683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 thuận</a:t>
            </a:r>
            <a:endParaRPr sz="3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496417" y="3349513"/>
            <a:ext cx="2716683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 thương</a:t>
            </a:r>
            <a:endParaRPr sz="3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496417" y="4754880"/>
            <a:ext cx="2716683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phiền</a:t>
            </a:r>
            <a:endParaRPr sz="3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148" name="Google Shape;148;p5"/>
          <p:cNvCxnSpPr/>
          <p:nvPr/>
        </p:nvCxnSpPr>
        <p:spPr>
          <a:xfrm>
            <a:off x="3213100" y="2416825"/>
            <a:ext cx="1676670" cy="143991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"/>
          <p:cNvCxnSpPr>
            <a:endCxn id="144" idx="1"/>
          </p:cNvCxnSpPr>
          <p:nvPr/>
        </p:nvCxnSpPr>
        <p:spPr>
          <a:xfrm>
            <a:off x="3213070" y="3856764"/>
            <a:ext cx="1676700" cy="14559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"/>
          <p:cNvCxnSpPr>
            <a:endCxn id="142" idx="1"/>
          </p:cNvCxnSpPr>
          <p:nvPr/>
        </p:nvCxnSpPr>
        <p:spPr>
          <a:xfrm rot="10800000" flipH="1">
            <a:off x="3213070" y="2416825"/>
            <a:ext cx="1676700" cy="28269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5"/>
          <p:cNvSpPr txBox="1"/>
          <p:nvPr/>
        </p:nvSpPr>
        <p:spPr>
          <a:xfrm>
            <a:off x="1609343" y="589802"/>
            <a:ext cx="77101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ở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cột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nghĩa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ở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cột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B</a:t>
            </a:r>
            <a:endParaRPr sz="24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1012576" y="512800"/>
            <a:ext cx="62833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h. Xếp các từ sau đây vào các nhóm thích hợp.</a:t>
            </a:r>
            <a:endParaRPr sz="24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157" name="Google Shape;157;p6"/>
          <p:cNvGrpSpPr/>
          <p:nvPr/>
        </p:nvGrpSpPr>
        <p:grpSpPr>
          <a:xfrm>
            <a:off x="676751" y="3616842"/>
            <a:ext cx="3081129" cy="2702205"/>
            <a:chOff x="654292" y="3939257"/>
            <a:chExt cx="3081129" cy="2702205"/>
          </a:xfrm>
        </p:grpSpPr>
        <p:grpSp>
          <p:nvGrpSpPr>
            <p:cNvPr id="158" name="Google Shape;158;p6"/>
            <p:cNvGrpSpPr/>
            <p:nvPr/>
          </p:nvGrpSpPr>
          <p:grpSpPr>
            <a:xfrm>
              <a:off x="654292" y="3939257"/>
              <a:ext cx="3081129" cy="2702205"/>
              <a:chOff x="7537299" y="2003897"/>
              <a:chExt cx="5069748" cy="4854103"/>
            </a:xfrm>
          </p:grpSpPr>
          <p:pic>
            <p:nvPicPr>
              <p:cNvPr id="159" name="Google Shape;159;p6"/>
              <p:cNvPicPr preferRelativeResize="0"/>
              <p:nvPr/>
            </p:nvPicPr>
            <p:blipFill rotWithShape="1">
              <a:blip r:embed="rId3">
                <a:alphaModFix/>
              </a:blip>
              <a:srcRect l="15477" t="15010" r="10598" b="14209"/>
              <a:stretch/>
            </p:blipFill>
            <p:spPr>
              <a:xfrm>
                <a:off x="7537299" y="2003897"/>
                <a:ext cx="5069748" cy="48541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 rotWithShape="1">
              <a:blip r:embed="rId4">
                <a:alphaModFix/>
              </a:blip>
              <a:srcRect l="35116" t="52859" r="31597" b="14232"/>
              <a:stretch/>
            </p:blipFill>
            <p:spPr>
              <a:xfrm>
                <a:off x="7791298" y="3098183"/>
                <a:ext cx="2568103" cy="2256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1" name="Google Shape;161;p6"/>
            <p:cNvSpPr txBox="1"/>
            <p:nvPr/>
          </p:nvSpPr>
          <p:spPr>
            <a:xfrm>
              <a:off x="1328662" y="5443984"/>
              <a:ext cx="156075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Từ chỉ sự  vật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8408130" y="3457798"/>
            <a:ext cx="3081129" cy="2785902"/>
            <a:chOff x="8741924" y="3855560"/>
            <a:chExt cx="3081129" cy="2785902"/>
          </a:xfrm>
        </p:grpSpPr>
        <p:grpSp>
          <p:nvGrpSpPr>
            <p:cNvPr id="163" name="Google Shape;163;p6"/>
            <p:cNvGrpSpPr/>
            <p:nvPr/>
          </p:nvGrpSpPr>
          <p:grpSpPr>
            <a:xfrm>
              <a:off x="8741924" y="3855560"/>
              <a:ext cx="3081129" cy="2785902"/>
              <a:chOff x="-544749" y="2003897"/>
              <a:chExt cx="5069748" cy="4854103"/>
            </a:xfrm>
          </p:grpSpPr>
          <p:pic>
            <p:nvPicPr>
              <p:cNvPr id="164" name="Google Shape;164;p6"/>
              <p:cNvPicPr preferRelativeResize="0"/>
              <p:nvPr/>
            </p:nvPicPr>
            <p:blipFill rotWithShape="1">
              <a:blip r:embed="rId5">
                <a:alphaModFix/>
              </a:blip>
              <a:srcRect l="15334" t="15010" r="10741" b="14209"/>
              <a:stretch/>
            </p:blipFill>
            <p:spPr>
              <a:xfrm>
                <a:off x="-544749" y="2003897"/>
                <a:ext cx="5069748" cy="48541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6"/>
              <p:cNvPicPr preferRelativeResize="0"/>
              <p:nvPr/>
            </p:nvPicPr>
            <p:blipFill rotWithShape="1">
              <a:blip r:embed="rId4">
                <a:alphaModFix/>
              </a:blip>
              <a:srcRect l="35116" t="52859" r="31597" b="14232"/>
              <a:stretch/>
            </p:blipFill>
            <p:spPr>
              <a:xfrm>
                <a:off x="-271476" y="3033543"/>
                <a:ext cx="2568103" cy="2256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6" name="Google Shape;166;p6"/>
            <p:cNvSpPr txBox="1"/>
            <p:nvPr/>
          </p:nvSpPr>
          <p:spPr>
            <a:xfrm>
              <a:off x="9653068" y="4920193"/>
              <a:ext cx="19635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Từ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chỉ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hoạt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động</a:t>
              </a:r>
              <a:endParaRPr sz="32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1462782">
            <a:off x="6760108" y="1447929"/>
            <a:ext cx="2153897" cy="1081255"/>
            <a:chOff x="1926946" y="2028768"/>
            <a:chExt cx="1774633" cy="1081255"/>
          </a:xfrm>
        </p:grpSpPr>
        <p:pic>
          <p:nvPicPr>
            <p:cNvPr id="168" name="Google Shape;168;p6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1926946" y="2028768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6"/>
            <p:cNvSpPr txBox="1"/>
            <p:nvPr/>
          </p:nvSpPr>
          <p:spPr>
            <a:xfrm>
              <a:off x="2465114" y="2277009"/>
              <a:ext cx="756554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đặt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1569221">
            <a:off x="1643976" y="2030451"/>
            <a:ext cx="2438400" cy="1270535"/>
            <a:chOff x="4876800" y="2021305"/>
            <a:chExt cx="2438400" cy="1270535"/>
          </a:xfrm>
        </p:grpSpPr>
        <p:pic>
          <p:nvPicPr>
            <p:cNvPr id="171" name="Google Shape;171;p6"/>
            <p:cNvPicPr preferRelativeResize="0"/>
            <p:nvPr/>
          </p:nvPicPr>
          <p:blipFill rotWithShape="1">
            <a:blip r:embed="rId7">
              <a:alphaModFix/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6"/>
            <p:cNvSpPr txBox="1"/>
            <p:nvPr/>
          </p:nvSpPr>
          <p:spPr>
            <a:xfrm>
              <a:off x="5641438" y="2277009"/>
              <a:ext cx="9091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gọi</a:t>
              </a:r>
              <a:endParaRPr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73" name="Google Shape;173;p6"/>
          <p:cNvGrpSpPr/>
          <p:nvPr/>
        </p:nvGrpSpPr>
        <p:grpSpPr>
          <a:xfrm rot="1945887">
            <a:off x="3472128" y="3849338"/>
            <a:ext cx="1774633" cy="1081255"/>
            <a:chOff x="2814263" y="3214813"/>
            <a:chExt cx="1774633" cy="1081255"/>
          </a:xfrm>
        </p:grpSpPr>
        <p:pic>
          <p:nvPicPr>
            <p:cNvPr id="174" name="Google Shape;174;p6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2814263" y="3214813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6"/>
            <p:cNvSpPr txBox="1"/>
            <p:nvPr/>
          </p:nvSpPr>
          <p:spPr>
            <a:xfrm>
              <a:off x="3362266" y="3463052"/>
              <a:ext cx="746310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bẻ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76" name="Google Shape;176;p6"/>
          <p:cNvGrpSpPr/>
          <p:nvPr/>
        </p:nvGrpSpPr>
        <p:grpSpPr>
          <a:xfrm rot="806173">
            <a:off x="6571372" y="4168208"/>
            <a:ext cx="1774633" cy="1081255"/>
            <a:chOff x="4790412" y="4007801"/>
            <a:chExt cx="1774633" cy="1081255"/>
          </a:xfrm>
        </p:grpSpPr>
        <p:pic>
          <p:nvPicPr>
            <p:cNvPr id="177" name="Google Shape;177;p6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4790412" y="4007801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6"/>
            <p:cNvSpPr txBox="1"/>
            <p:nvPr/>
          </p:nvSpPr>
          <p:spPr>
            <a:xfrm>
              <a:off x="5365439" y="4256040"/>
              <a:ext cx="730560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túi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79" name="Google Shape;179;p6"/>
          <p:cNvGrpSpPr/>
          <p:nvPr/>
        </p:nvGrpSpPr>
        <p:grpSpPr>
          <a:xfrm rot="-1170394">
            <a:off x="4366226" y="1332838"/>
            <a:ext cx="2150070" cy="1081255"/>
            <a:chOff x="6787975" y="3429000"/>
            <a:chExt cx="1774633" cy="1081255"/>
          </a:xfrm>
        </p:grpSpPr>
        <p:pic>
          <p:nvPicPr>
            <p:cNvPr id="180" name="Google Shape;180;p6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6787975" y="3429000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6"/>
            <p:cNvSpPr txBox="1"/>
            <p:nvPr/>
          </p:nvSpPr>
          <p:spPr>
            <a:xfrm>
              <a:off x="7315200" y="3677239"/>
              <a:ext cx="875112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nhà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82" name="Google Shape;182;p6"/>
          <p:cNvGrpSpPr/>
          <p:nvPr/>
        </p:nvGrpSpPr>
        <p:grpSpPr>
          <a:xfrm rot="998147">
            <a:off x="8695026" y="2415013"/>
            <a:ext cx="2438400" cy="1270535"/>
            <a:chOff x="4876800" y="2021305"/>
            <a:chExt cx="2438400" cy="1270535"/>
          </a:xfrm>
        </p:grpSpPr>
        <p:pic>
          <p:nvPicPr>
            <p:cNvPr id="183" name="Google Shape;183;p6"/>
            <p:cNvPicPr preferRelativeResize="0"/>
            <p:nvPr/>
          </p:nvPicPr>
          <p:blipFill rotWithShape="1">
            <a:blip r:embed="rId7">
              <a:alphaModFix/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6"/>
            <p:cNvSpPr txBox="1"/>
            <p:nvPr/>
          </p:nvSpPr>
          <p:spPr>
            <a:xfrm>
              <a:off x="5737926" y="2262688"/>
              <a:ext cx="9091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nói</a:t>
              </a:r>
              <a:endParaRPr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85" name="Google Shape;185;p6"/>
          <p:cNvGrpSpPr/>
          <p:nvPr/>
        </p:nvGrpSpPr>
        <p:grpSpPr>
          <a:xfrm>
            <a:off x="4973239" y="2657497"/>
            <a:ext cx="2438400" cy="1270535"/>
            <a:chOff x="4876800" y="2021305"/>
            <a:chExt cx="2438400" cy="1270535"/>
          </a:xfrm>
        </p:grpSpPr>
        <p:pic>
          <p:nvPicPr>
            <p:cNvPr id="186" name="Google Shape;186;p6"/>
            <p:cNvPicPr preferRelativeResize="0"/>
            <p:nvPr/>
          </p:nvPicPr>
          <p:blipFill rotWithShape="1">
            <a:blip r:embed="rId7">
              <a:alphaModFix/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6"/>
            <p:cNvSpPr txBox="1"/>
            <p:nvPr/>
          </p:nvSpPr>
          <p:spPr>
            <a:xfrm>
              <a:off x="5641438" y="2053319"/>
              <a:ext cx="90912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bó đũa</a:t>
              </a:r>
              <a:endParaRPr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7"/>
          <p:cNvGrpSpPr/>
          <p:nvPr/>
        </p:nvGrpSpPr>
        <p:grpSpPr>
          <a:xfrm>
            <a:off x="1246042" y="252996"/>
            <a:ext cx="3081129" cy="2702205"/>
            <a:chOff x="654292" y="3939257"/>
            <a:chExt cx="3081129" cy="2702205"/>
          </a:xfrm>
        </p:grpSpPr>
        <p:grpSp>
          <p:nvGrpSpPr>
            <p:cNvPr id="193" name="Google Shape;193;p7"/>
            <p:cNvGrpSpPr/>
            <p:nvPr/>
          </p:nvGrpSpPr>
          <p:grpSpPr>
            <a:xfrm>
              <a:off x="654292" y="3939257"/>
              <a:ext cx="3081129" cy="2702205"/>
              <a:chOff x="7537299" y="2003897"/>
              <a:chExt cx="5069748" cy="4854103"/>
            </a:xfrm>
          </p:grpSpPr>
          <p:pic>
            <p:nvPicPr>
              <p:cNvPr id="194" name="Google Shape;194;p7"/>
              <p:cNvPicPr preferRelativeResize="0"/>
              <p:nvPr/>
            </p:nvPicPr>
            <p:blipFill rotWithShape="1">
              <a:blip r:embed="rId3">
                <a:alphaModFix/>
              </a:blip>
              <a:srcRect l="15477" t="15010" r="10598" b="14209"/>
              <a:stretch/>
            </p:blipFill>
            <p:spPr>
              <a:xfrm>
                <a:off x="7537299" y="2003897"/>
                <a:ext cx="5069748" cy="48541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7"/>
              <p:cNvPicPr preferRelativeResize="0"/>
              <p:nvPr/>
            </p:nvPicPr>
            <p:blipFill rotWithShape="1">
              <a:blip r:embed="rId4">
                <a:alphaModFix/>
              </a:blip>
              <a:srcRect l="35116" t="52859" r="31597" b="14232"/>
              <a:stretch/>
            </p:blipFill>
            <p:spPr>
              <a:xfrm>
                <a:off x="7791298" y="3098183"/>
                <a:ext cx="2568103" cy="2256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6" name="Google Shape;196;p7"/>
            <p:cNvSpPr txBox="1"/>
            <p:nvPr/>
          </p:nvSpPr>
          <p:spPr>
            <a:xfrm>
              <a:off x="1328662" y="5443984"/>
              <a:ext cx="156075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Từ chỉ sự  vật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1351546" y="3462926"/>
            <a:ext cx="3081129" cy="2785902"/>
            <a:chOff x="8741924" y="3855560"/>
            <a:chExt cx="3081129" cy="2785902"/>
          </a:xfrm>
        </p:grpSpPr>
        <p:grpSp>
          <p:nvGrpSpPr>
            <p:cNvPr id="198" name="Google Shape;198;p7"/>
            <p:cNvGrpSpPr/>
            <p:nvPr/>
          </p:nvGrpSpPr>
          <p:grpSpPr>
            <a:xfrm>
              <a:off x="8741924" y="3855560"/>
              <a:ext cx="3081129" cy="2785902"/>
              <a:chOff x="-544749" y="2003897"/>
              <a:chExt cx="5069748" cy="4854103"/>
            </a:xfrm>
          </p:grpSpPr>
          <p:pic>
            <p:nvPicPr>
              <p:cNvPr id="199" name="Google Shape;199;p7"/>
              <p:cNvPicPr preferRelativeResize="0"/>
              <p:nvPr/>
            </p:nvPicPr>
            <p:blipFill rotWithShape="1">
              <a:blip r:embed="rId5">
                <a:alphaModFix/>
              </a:blip>
              <a:srcRect l="15334" t="15010" r="10741" b="14209"/>
              <a:stretch/>
            </p:blipFill>
            <p:spPr>
              <a:xfrm>
                <a:off x="-544749" y="2003897"/>
                <a:ext cx="5069748" cy="48541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7"/>
              <p:cNvPicPr preferRelativeResize="0"/>
              <p:nvPr/>
            </p:nvPicPr>
            <p:blipFill rotWithShape="1">
              <a:blip r:embed="rId4">
                <a:alphaModFix/>
              </a:blip>
              <a:srcRect l="35116" t="52859" r="31597" b="14232"/>
              <a:stretch/>
            </p:blipFill>
            <p:spPr>
              <a:xfrm>
                <a:off x="-271476" y="3033543"/>
                <a:ext cx="2568103" cy="2256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1" name="Google Shape;201;p7"/>
            <p:cNvSpPr txBox="1"/>
            <p:nvPr/>
          </p:nvSpPr>
          <p:spPr>
            <a:xfrm>
              <a:off x="9427902" y="4974676"/>
              <a:ext cx="19635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Từ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chỉ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hoạt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động</a:t>
              </a:r>
              <a:endParaRPr sz="32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02" name="Google Shape;202;p7"/>
          <p:cNvGrpSpPr/>
          <p:nvPr/>
        </p:nvGrpSpPr>
        <p:grpSpPr>
          <a:xfrm>
            <a:off x="7547058" y="3895371"/>
            <a:ext cx="2455924" cy="1081255"/>
            <a:chOff x="1926946" y="2028768"/>
            <a:chExt cx="1774633" cy="1081255"/>
          </a:xfrm>
        </p:grpSpPr>
        <p:pic>
          <p:nvPicPr>
            <p:cNvPr id="203" name="Google Shape;203;p7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1926946" y="2028768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7"/>
            <p:cNvSpPr txBox="1"/>
            <p:nvPr/>
          </p:nvSpPr>
          <p:spPr>
            <a:xfrm>
              <a:off x="2465114" y="2277009"/>
              <a:ext cx="756554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đặt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05" name="Google Shape;205;p7"/>
          <p:cNvGrpSpPr/>
          <p:nvPr/>
        </p:nvGrpSpPr>
        <p:grpSpPr>
          <a:xfrm rot="-523772" flipH="1">
            <a:off x="5450066" y="5038784"/>
            <a:ext cx="2218166" cy="1240956"/>
            <a:chOff x="4768405" y="2056083"/>
            <a:chExt cx="2016366" cy="1050633"/>
          </a:xfrm>
        </p:grpSpPr>
        <p:pic>
          <p:nvPicPr>
            <p:cNvPr id="206" name="Google Shape;206;p7"/>
            <p:cNvPicPr preferRelativeResize="0"/>
            <p:nvPr/>
          </p:nvPicPr>
          <p:blipFill rotWithShape="1">
            <a:blip r:embed="rId7">
              <a:alphaModFix/>
            </a:blip>
            <a:srcRect t="24118" b="23777"/>
            <a:stretch/>
          </p:blipFill>
          <p:spPr>
            <a:xfrm>
              <a:off x="4768405" y="2056083"/>
              <a:ext cx="2016366" cy="1050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7"/>
            <p:cNvSpPr txBox="1"/>
            <p:nvPr/>
          </p:nvSpPr>
          <p:spPr>
            <a:xfrm rot="-523772">
              <a:off x="5156189" y="2257020"/>
              <a:ext cx="9091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gọi</a:t>
              </a:r>
              <a:endParaRPr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08" name="Google Shape;208;p7"/>
          <p:cNvGrpSpPr/>
          <p:nvPr/>
        </p:nvGrpSpPr>
        <p:grpSpPr>
          <a:xfrm>
            <a:off x="5090235" y="3872776"/>
            <a:ext cx="1774633" cy="1081255"/>
            <a:chOff x="2814263" y="3214813"/>
            <a:chExt cx="1774633" cy="1081255"/>
          </a:xfrm>
        </p:grpSpPr>
        <p:pic>
          <p:nvPicPr>
            <p:cNvPr id="209" name="Google Shape;209;p7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2814263" y="3214813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7"/>
            <p:cNvSpPr txBox="1"/>
            <p:nvPr/>
          </p:nvSpPr>
          <p:spPr>
            <a:xfrm>
              <a:off x="3362266" y="3463052"/>
              <a:ext cx="746310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bẻ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11" name="Google Shape;211;p7"/>
          <p:cNvGrpSpPr/>
          <p:nvPr/>
        </p:nvGrpSpPr>
        <p:grpSpPr>
          <a:xfrm>
            <a:off x="4393473" y="1137768"/>
            <a:ext cx="1774633" cy="1081255"/>
            <a:chOff x="4790412" y="4007801"/>
            <a:chExt cx="1774633" cy="1081255"/>
          </a:xfrm>
        </p:grpSpPr>
        <p:pic>
          <p:nvPicPr>
            <p:cNvPr id="212" name="Google Shape;212;p7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4790412" y="4007801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7"/>
            <p:cNvSpPr txBox="1"/>
            <p:nvPr/>
          </p:nvSpPr>
          <p:spPr>
            <a:xfrm>
              <a:off x="5365439" y="4256040"/>
              <a:ext cx="730560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túi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14" name="Google Shape;214;p7"/>
          <p:cNvGrpSpPr/>
          <p:nvPr/>
        </p:nvGrpSpPr>
        <p:grpSpPr>
          <a:xfrm>
            <a:off x="6520783" y="1173814"/>
            <a:ext cx="2222919" cy="1081255"/>
            <a:chOff x="6787975" y="3429000"/>
            <a:chExt cx="1774633" cy="1081255"/>
          </a:xfrm>
        </p:grpSpPr>
        <p:pic>
          <p:nvPicPr>
            <p:cNvPr id="215" name="Google Shape;215;p7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6787975" y="3429000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7"/>
            <p:cNvSpPr txBox="1"/>
            <p:nvPr/>
          </p:nvSpPr>
          <p:spPr>
            <a:xfrm>
              <a:off x="7315200" y="3677239"/>
              <a:ext cx="875112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nhà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17" name="Google Shape;217;p7"/>
          <p:cNvGrpSpPr/>
          <p:nvPr/>
        </p:nvGrpSpPr>
        <p:grpSpPr>
          <a:xfrm rot="317015">
            <a:off x="8348735" y="5023994"/>
            <a:ext cx="2438400" cy="1270535"/>
            <a:chOff x="4876800" y="2021305"/>
            <a:chExt cx="2438400" cy="1270535"/>
          </a:xfrm>
        </p:grpSpPr>
        <p:pic>
          <p:nvPicPr>
            <p:cNvPr id="218" name="Google Shape;218;p7"/>
            <p:cNvPicPr preferRelativeResize="0"/>
            <p:nvPr/>
          </p:nvPicPr>
          <p:blipFill rotWithShape="1">
            <a:blip r:embed="rId8">
              <a:alphaModFix/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7"/>
            <p:cNvSpPr txBox="1"/>
            <p:nvPr/>
          </p:nvSpPr>
          <p:spPr>
            <a:xfrm rot="-317015">
              <a:off x="5693971" y="2359326"/>
              <a:ext cx="9091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nói</a:t>
              </a:r>
              <a:endParaRPr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20" name="Google Shape;220;p7"/>
          <p:cNvGrpSpPr/>
          <p:nvPr/>
        </p:nvGrpSpPr>
        <p:grpSpPr>
          <a:xfrm rot="193088">
            <a:off x="8833335" y="1077683"/>
            <a:ext cx="2483835" cy="1360079"/>
            <a:chOff x="4854082" y="1976533"/>
            <a:chExt cx="2483835" cy="1360079"/>
          </a:xfrm>
        </p:grpSpPr>
        <p:pic>
          <p:nvPicPr>
            <p:cNvPr id="221" name="Google Shape;221;p7"/>
            <p:cNvPicPr preferRelativeResize="0"/>
            <p:nvPr/>
          </p:nvPicPr>
          <p:blipFill rotWithShape="1">
            <a:blip r:embed="rId8">
              <a:alphaModFix/>
            </a:blip>
            <a:srcRect t="24118" b="23777"/>
            <a:stretch/>
          </p:blipFill>
          <p:spPr>
            <a:xfrm rot="127503"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7"/>
            <p:cNvSpPr txBox="1"/>
            <p:nvPr/>
          </p:nvSpPr>
          <p:spPr>
            <a:xfrm rot="-193088">
              <a:off x="5609318" y="2067655"/>
              <a:ext cx="90912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bó</a:t>
              </a:r>
              <a:r>
                <a:rPr lang="en-US" sz="32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đũa</a:t>
              </a:r>
              <a:endParaRPr sz="3200" b="1" i="0" u="none" strike="noStrike" cap="none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356</Words>
  <Application>Microsoft Office PowerPoint</Application>
  <PresentationFormat>Widescreen</PresentationFormat>
  <Paragraphs>67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</vt:lpstr>
      <vt:lpstr>Calibri</vt:lpstr>
      <vt:lpstr>等线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12</cp:revision>
  <dcterms:created xsi:type="dcterms:W3CDTF">2019-11-27T07:37:57Z</dcterms:created>
  <dcterms:modified xsi:type="dcterms:W3CDTF">2021-11-04T10:13:07Z</dcterms:modified>
</cp:coreProperties>
</file>