
<file path=[Content_Types].xml><?xml version="1.0" encoding="utf-8"?>
<Types xmlns="http://schemas.openxmlformats.org/package/2006/content-types">
  <Default Extension="bin" ContentType="application/vnd.ms-office.activeX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763" r:id="rId3"/>
  </p:sldMasterIdLst>
  <p:notesMasterIdLst>
    <p:notesMasterId r:id="rId16"/>
  </p:notesMasterIdLst>
  <p:sldIdLst>
    <p:sldId id="2007577161" r:id="rId4"/>
    <p:sldId id="256" r:id="rId5"/>
    <p:sldId id="304" r:id="rId6"/>
    <p:sldId id="257" r:id="rId7"/>
    <p:sldId id="373" r:id="rId8"/>
    <p:sldId id="389" r:id="rId9"/>
    <p:sldId id="371" r:id="rId10"/>
    <p:sldId id="396" r:id="rId11"/>
    <p:sldId id="397" r:id="rId12"/>
    <p:sldId id="398" r:id="rId13"/>
    <p:sldId id="281" r:id="rId14"/>
    <p:sldId id="385" r:id="rId15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FF00"/>
    <a:srgbClr val="0000FF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EBDD13-352C-4C34-8943-C83D9BBEB452}" v="54" dt="2021-11-02T13:14:19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6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30" Type="http://customschemas.google.com/relationships/presentationmetadata" Target="metadata"/><Relationship Id="rId35" Type="http://schemas.microsoft.com/office/2016/11/relationships/changesInfo" Target="changesInfos/changesInfo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ếu Phạm Văn" userId="cbc5512fc0d5d692" providerId="LiveId" clId="{9FEBDD13-352C-4C34-8943-C83D9BBEB452}"/>
    <pc:docChg chg="modSld">
      <pc:chgData name="Hiếu Phạm Văn" userId="cbc5512fc0d5d692" providerId="LiveId" clId="{9FEBDD13-352C-4C34-8943-C83D9BBEB452}" dt="2021-11-02T13:14:19.043" v="333" actId="20577"/>
      <pc:docMkLst>
        <pc:docMk/>
      </pc:docMkLst>
      <pc:sldChg chg="addSp modSp mod">
        <pc:chgData name="Hiếu Phạm Văn" userId="cbc5512fc0d5d692" providerId="LiveId" clId="{9FEBDD13-352C-4C34-8943-C83D9BBEB452}" dt="2021-11-02T12:29:23.475" v="312" actId="20577"/>
        <pc:sldMkLst>
          <pc:docMk/>
          <pc:sldMk cId="4195683552" sldId="304"/>
        </pc:sldMkLst>
        <pc:spChg chg="mod">
          <ac:chgData name="Hiếu Phạm Văn" userId="cbc5512fc0d5d692" providerId="LiveId" clId="{9FEBDD13-352C-4C34-8943-C83D9BBEB452}" dt="2021-11-02T12:29:23.475" v="312" actId="20577"/>
          <ac:spMkLst>
            <pc:docMk/>
            <pc:sldMk cId="4195683552" sldId="304"/>
            <ac:spMk id="5" creationId="{00000000-0000-0000-0000-000000000000}"/>
          </ac:spMkLst>
        </pc:spChg>
        <pc:spChg chg="add mod">
          <ac:chgData name="Hiếu Phạm Văn" userId="cbc5512fc0d5d692" providerId="LiveId" clId="{9FEBDD13-352C-4C34-8943-C83D9BBEB452}" dt="2021-11-02T10:16:21.814" v="93" actId="20577"/>
          <ac:spMkLst>
            <pc:docMk/>
            <pc:sldMk cId="4195683552" sldId="304"/>
            <ac:spMk id="10" creationId="{C7C7F10D-B7E7-4155-A0CF-4BA8E1D916CE}"/>
          </ac:spMkLst>
        </pc:spChg>
        <pc:spChg chg="add mod">
          <ac:chgData name="Hiếu Phạm Văn" userId="cbc5512fc0d5d692" providerId="LiveId" clId="{9FEBDD13-352C-4C34-8943-C83D9BBEB452}" dt="2021-11-02T10:17:47.261" v="303" actId="20577"/>
          <ac:spMkLst>
            <pc:docMk/>
            <pc:sldMk cId="4195683552" sldId="304"/>
            <ac:spMk id="11" creationId="{9EE659D9-9E57-4B53-9BFF-9CFA82C2CAF9}"/>
          </ac:spMkLst>
        </pc:spChg>
        <pc:cxnChg chg="add mod">
          <ac:chgData name="Hiếu Phạm Văn" userId="cbc5512fc0d5d692" providerId="LiveId" clId="{9FEBDD13-352C-4C34-8943-C83D9BBEB452}" dt="2021-11-02T10:15:57.106" v="6" actId="1582"/>
          <ac:cxnSpMkLst>
            <pc:docMk/>
            <pc:sldMk cId="4195683552" sldId="304"/>
            <ac:cxnSpMk id="9" creationId="{98E8C35A-A00D-41A6-8E44-81BC555778D9}"/>
          </ac:cxnSpMkLst>
        </pc:cxnChg>
      </pc:sldChg>
      <pc:sldChg chg="modSp">
        <pc:chgData name="Hiếu Phạm Văn" userId="cbc5512fc0d5d692" providerId="LiveId" clId="{9FEBDD13-352C-4C34-8943-C83D9BBEB452}" dt="2021-11-02T13:10:27.219" v="329"/>
        <pc:sldMkLst>
          <pc:docMk/>
          <pc:sldMk cId="1445766278" sldId="371"/>
        </pc:sldMkLst>
        <pc:graphicFrameChg chg="mod">
          <ac:chgData name="Hiếu Phạm Văn" userId="cbc5512fc0d5d692" providerId="LiveId" clId="{9FEBDD13-352C-4C34-8943-C83D9BBEB452}" dt="2021-11-02T13:10:27.219" v="329"/>
          <ac:graphicFrameMkLst>
            <pc:docMk/>
            <pc:sldMk cId="1445766278" sldId="371"/>
            <ac:graphicFrameMk id="65" creationId="{14B0F2B6-BC58-4CA5-A0A9-880150887AC1}"/>
          </ac:graphicFrameMkLst>
        </pc:graphicFrameChg>
        <pc:graphicFrameChg chg="mod">
          <ac:chgData name="Hiếu Phạm Văn" userId="cbc5512fc0d5d692" providerId="LiveId" clId="{9FEBDD13-352C-4C34-8943-C83D9BBEB452}" dt="2021-11-02T13:10:27.217" v="328"/>
          <ac:graphicFrameMkLst>
            <pc:docMk/>
            <pc:sldMk cId="1445766278" sldId="371"/>
            <ac:graphicFrameMk id="66" creationId="{B3686C42-381E-47A6-990C-EF2B7FF148C3}"/>
          </ac:graphicFrameMkLst>
        </pc:graphicFrameChg>
        <pc:graphicFrameChg chg="mod">
          <ac:chgData name="Hiếu Phạm Văn" userId="cbc5512fc0d5d692" providerId="LiveId" clId="{9FEBDD13-352C-4C34-8943-C83D9BBEB452}" dt="2021-11-02T13:10:27.215" v="327"/>
          <ac:graphicFrameMkLst>
            <pc:docMk/>
            <pc:sldMk cId="1445766278" sldId="371"/>
            <ac:graphicFrameMk id="69" creationId="{8E6BAC5B-166A-4639-AC49-29C9386C1D02}"/>
          </ac:graphicFrameMkLst>
        </pc:graphicFrameChg>
        <pc:graphicFrameChg chg="mod">
          <ac:chgData name="Hiếu Phạm Văn" userId="cbc5512fc0d5d692" providerId="LiveId" clId="{9FEBDD13-352C-4C34-8943-C83D9BBEB452}" dt="2021-11-02T13:10:27.179" v="326"/>
          <ac:graphicFrameMkLst>
            <pc:docMk/>
            <pc:sldMk cId="1445766278" sldId="371"/>
            <ac:graphicFrameMk id="70" creationId="{40C5A882-9A19-4861-AA67-CC59CD045EE2}"/>
          </ac:graphicFrameMkLst>
        </pc:graphicFrameChg>
      </pc:sldChg>
      <pc:sldChg chg="modSp">
        <pc:chgData name="Hiếu Phạm Văn" userId="cbc5512fc0d5d692" providerId="LiveId" clId="{9FEBDD13-352C-4C34-8943-C83D9BBEB452}" dt="2021-11-02T13:14:19.043" v="333" actId="20577"/>
        <pc:sldMkLst>
          <pc:docMk/>
          <pc:sldMk cId="636189917" sldId="396"/>
        </pc:sldMkLst>
        <pc:spChg chg="mod">
          <ac:chgData name="Hiếu Phạm Văn" userId="cbc5512fc0d5d692" providerId="LiveId" clId="{9FEBDD13-352C-4C34-8943-C83D9BBEB452}" dt="2021-11-02T13:14:16.381" v="331" actId="20577"/>
          <ac:spMkLst>
            <pc:docMk/>
            <pc:sldMk cId="636189917" sldId="396"/>
            <ac:spMk id="16" creationId="{ECEF93AD-A7FB-44D9-A9E5-6D9D1C66FF4B}"/>
          </ac:spMkLst>
        </pc:spChg>
        <pc:spChg chg="mod">
          <ac:chgData name="Hiếu Phạm Văn" userId="cbc5512fc0d5d692" providerId="LiveId" clId="{9FEBDD13-352C-4C34-8943-C83D9BBEB452}" dt="2021-11-02T13:14:19.043" v="333" actId="20577"/>
          <ac:spMkLst>
            <pc:docMk/>
            <pc:sldMk cId="636189917" sldId="396"/>
            <ac:spMk id="17" creationId="{86B499DC-E911-4005-8568-0612B951823B}"/>
          </ac:spMkLst>
        </pc:spChg>
      </pc:sldChg>
    </pc:docChg>
  </pc:docChgLst>
  <pc:docChgLst>
    <pc:chgData name="Hiếu" userId="cbc5512fc0d5d692" providerId="LiveId" clId="{969DB211-2AED-4DB2-9D4F-E01778DB3048}"/>
    <pc:docChg chg="addSld modSld sldOrd">
      <pc:chgData name="Hiếu" userId="cbc5512fc0d5d692" providerId="LiveId" clId="{969DB211-2AED-4DB2-9D4F-E01778DB3048}" dt="2021-10-30T14:57:29.997" v="268" actId="20577"/>
      <pc:docMkLst>
        <pc:docMk/>
      </pc:docMkLst>
      <pc:sldChg chg="modSp mod">
        <pc:chgData name="Hiếu" userId="cbc5512fc0d5d692" providerId="LiveId" clId="{969DB211-2AED-4DB2-9D4F-E01778DB3048}" dt="2021-10-30T14:56:44.620" v="113" actId="20577"/>
        <pc:sldMkLst>
          <pc:docMk/>
          <pc:sldMk cId="0" sldId="256"/>
        </pc:sldMkLst>
        <pc:spChg chg="mod">
          <ac:chgData name="Hiếu" userId="cbc5512fc0d5d692" providerId="LiveId" clId="{969DB211-2AED-4DB2-9D4F-E01778DB3048}" dt="2021-10-30T14:56:44.620" v="113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Hiếu" userId="cbc5512fc0d5d692" providerId="LiveId" clId="{969DB211-2AED-4DB2-9D4F-E01778DB3048}" dt="2021-10-30T14:57:12.772" v="249" actId="1037"/>
        <pc:sldMkLst>
          <pc:docMk/>
          <pc:sldMk cId="4195683552" sldId="304"/>
        </pc:sldMkLst>
        <pc:spChg chg="mod">
          <ac:chgData name="Hiếu" userId="cbc5512fc0d5d692" providerId="LiveId" clId="{969DB211-2AED-4DB2-9D4F-E01778DB3048}" dt="2021-10-30T14:57:12.772" v="249" actId="1037"/>
          <ac:spMkLst>
            <pc:docMk/>
            <pc:sldMk cId="4195683552" sldId="304"/>
            <ac:spMk id="8" creationId="{00000000-0000-0000-0000-000000000000}"/>
          </ac:spMkLst>
        </pc:spChg>
      </pc:sldChg>
      <pc:sldChg chg="modSp">
        <pc:chgData name="Hiếu" userId="cbc5512fc0d5d692" providerId="LiveId" clId="{969DB211-2AED-4DB2-9D4F-E01778DB3048}" dt="2021-10-30T14:56:10.616" v="3"/>
        <pc:sldMkLst>
          <pc:docMk/>
          <pc:sldMk cId="1445766278" sldId="371"/>
        </pc:sldMkLst>
        <pc:graphicFrameChg chg="mod">
          <ac:chgData name="Hiếu" userId="cbc5512fc0d5d692" providerId="LiveId" clId="{969DB211-2AED-4DB2-9D4F-E01778DB3048}" dt="2021-10-30T14:56:10.612" v="0"/>
          <ac:graphicFrameMkLst>
            <pc:docMk/>
            <pc:sldMk cId="1445766278" sldId="371"/>
            <ac:graphicFrameMk id="65" creationId="{14B0F2B6-BC58-4CA5-A0A9-880150887AC1}"/>
          </ac:graphicFrameMkLst>
        </pc:graphicFrameChg>
        <pc:graphicFrameChg chg="mod">
          <ac:chgData name="Hiếu" userId="cbc5512fc0d5d692" providerId="LiveId" clId="{969DB211-2AED-4DB2-9D4F-E01778DB3048}" dt="2021-10-30T14:56:10.612" v="1"/>
          <ac:graphicFrameMkLst>
            <pc:docMk/>
            <pc:sldMk cId="1445766278" sldId="371"/>
            <ac:graphicFrameMk id="66" creationId="{B3686C42-381E-47A6-990C-EF2B7FF148C3}"/>
          </ac:graphicFrameMkLst>
        </pc:graphicFrameChg>
        <pc:graphicFrameChg chg="mod">
          <ac:chgData name="Hiếu" userId="cbc5512fc0d5d692" providerId="LiveId" clId="{969DB211-2AED-4DB2-9D4F-E01778DB3048}" dt="2021-10-30T14:56:10.616" v="2"/>
          <ac:graphicFrameMkLst>
            <pc:docMk/>
            <pc:sldMk cId="1445766278" sldId="371"/>
            <ac:graphicFrameMk id="69" creationId="{8E6BAC5B-166A-4639-AC49-29C9386C1D02}"/>
          </ac:graphicFrameMkLst>
        </pc:graphicFrameChg>
        <pc:graphicFrameChg chg="mod">
          <ac:chgData name="Hiếu" userId="cbc5512fc0d5d692" providerId="LiveId" clId="{969DB211-2AED-4DB2-9D4F-E01778DB3048}" dt="2021-10-30T14:56:10.616" v="3"/>
          <ac:graphicFrameMkLst>
            <pc:docMk/>
            <pc:sldMk cId="1445766278" sldId="371"/>
            <ac:graphicFrameMk id="70" creationId="{40C5A882-9A19-4861-AA67-CC59CD045EE2}"/>
          </ac:graphicFrameMkLst>
        </pc:graphicFrameChg>
      </pc:sldChg>
      <pc:sldChg chg="modSp add ord">
        <pc:chgData name="Hiếu" userId="cbc5512fc0d5d692" providerId="LiveId" clId="{969DB211-2AED-4DB2-9D4F-E01778DB3048}" dt="2021-10-30T14:57:29.997" v="268" actId="20577"/>
        <pc:sldMkLst>
          <pc:docMk/>
          <pc:sldMk cId="897801637" sldId="2007577161"/>
        </pc:sldMkLst>
        <pc:spChg chg="mod">
          <ac:chgData name="Hiếu" userId="cbc5512fc0d5d692" providerId="LiveId" clId="{969DB211-2AED-4DB2-9D4F-E01778DB3048}" dt="2021-10-30T14:57:29.997" v="268" actId="20577"/>
          <ac:spMkLst>
            <pc:docMk/>
            <pc:sldMk cId="897801637" sldId="2007577161"/>
            <ac:spMk id="3" creationId="{452D3185-937D-4375-B5CF-D2C01B2B51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07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465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69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41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6848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1854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7347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29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1265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9941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477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5575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956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6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45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04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217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944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2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056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706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170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55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833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266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337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309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7857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5450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8692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1799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6199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0460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23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092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5610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316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7235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0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019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919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576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2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62.xml"/><Relationship Id="rId47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83.xml"/><Relationship Id="rId68" Type="http://schemas.openxmlformats.org/officeDocument/2006/relationships/slideLayout" Target="../slideLayouts/slideLayout88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slideLayout" Target="../slideLayouts/slideLayout65.xml"/><Relationship Id="rId53" Type="http://schemas.openxmlformats.org/officeDocument/2006/relationships/slideLayout" Target="../slideLayouts/slideLayout73.xml"/><Relationship Id="rId58" Type="http://schemas.openxmlformats.org/officeDocument/2006/relationships/slideLayout" Target="../slideLayouts/slideLayout78.xml"/><Relationship Id="rId6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25.xml"/><Relationship Id="rId61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76.xml"/><Relationship Id="rId64" Type="http://schemas.openxmlformats.org/officeDocument/2006/relationships/slideLayout" Target="../slideLayouts/slideLayout84.xml"/><Relationship Id="rId69" Type="http://schemas.openxmlformats.org/officeDocument/2006/relationships/theme" Target="../theme/theme2.xml"/><Relationship Id="rId8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71.xml"/><Relationship Id="rId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66.xml"/><Relationship Id="rId59" Type="http://schemas.openxmlformats.org/officeDocument/2006/relationships/slideLayout" Target="../slideLayouts/slideLayout79.xml"/><Relationship Id="rId67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61.xml"/><Relationship Id="rId54" Type="http://schemas.openxmlformats.org/officeDocument/2006/relationships/slideLayout" Target="../slideLayouts/slideLayout74.xml"/><Relationship Id="rId6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69.xml"/><Relationship Id="rId57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72.xml"/><Relationship Id="rId60" Type="http://schemas.openxmlformats.org/officeDocument/2006/relationships/slideLayout" Target="../slideLayouts/slideLayout80.xml"/><Relationship Id="rId6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54.xml"/><Relationship Id="rId50" Type="http://schemas.openxmlformats.org/officeDocument/2006/relationships/slideLayout" Target="../slideLayouts/slideLayout70.xml"/><Relationship Id="rId55" Type="http://schemas.openxmlformats.org/officeDocument/2006/relationships/slideLayout" Target="../slideLayouts/slideLayout7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754" r:id="rId13"/>
    <p:sldLayoutId id="2147483737" r:id="rId14"/>
    <p:sldLayoutId id="2147483733" r:id="rId15"/>
    <p:sldLayoutId id="2147483657" r:id="rId16"/>
    <p:sldLayoutId id="2147483658" r:id="rId17"/>
    <p:sldLayoutId id="2147483659" r:id="rId18"/>
    <p:sldLayoutId id="2147483660" r:id="rId19"/>
    <p:sldLayoutId id="214748366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62" r:id="rId2"/>
    <p:sldLayoutId id="2147483761" r:id="rId3"/>
    <p:sldLayoutId id="2147483760" r:id="rId4"/>
    <p:sldLayoutId id="2147483759" r:id="rId5"/>
    <p:sldLayoutId id="2147483758" r:id="rId6"/>
    <p:sldLayoutId id="2147483757" r:id="rId7"/>
    <p:sldLayoutId id="2147483756" r:id="rId8"/>
    <p:sldLayoutId id="2147483755" r:id="rId9"/>
    <p:sldLayoutId id="2147483747" r:id="rId10"/>
    <p:sldLayoutId id="2147483746" r:id="rId11"/>
    <p:sldLayoutId id="2147483745" r:id="rId12"/>
    <p:sldLayoutId id="2147483744" r:id="rId13"/>
    <p:sldLayoutId id="2147483743" r:id="rId14"/>
    <p:sldLayoutId id="2147483742" r:id="rId15"/>
    <p:sldLayoutId id="2147483741" r:id="rId16"/>
    <p:sldLayoutId id="2147483740" r:id="rId17"/>
    <p:sldLayoutId id="2147483739" r:id="rId18"/>
    <p:sldLayoutId id="2147483738" r:id="rId19"/>
    <p:sldLayoutId id="2147483736" r:id="rId20"/>
    <p:sldLayoutId id="2147483735" r:id="rId21"/>
    <p:sldLayoutId id="2147483734" r:id="rId22"/>
    <p:sldLayoutId id="2147483732" r:id="rId23"/>
    <p:sldLayoutId id="2147483731" r:id="rId24"/>
    <p:sldLayoutId id="2147483730" r:id="rId25"/>
    <p:sldLayoutId id="2147483729" r:id="rId26"/>
    <p:sldLayoutId id="2147483728" r:id="rId27"/>
    <p:sldLayoutId id="2147483727" r:id="rId28"/>
    <p:sldLayoutId id="2147483726" r:id="rId29"/>
    <p:sldLayoutId id="2147483725" r:id="rId30"/>
    <p:sldLayoutId id="2147483724" r:id="rId31"/>
    <p:sldLayoutId id="2147483723" r:id="rId32"/>
    <p:sldLayoutId id="2147483722" r:id="rId33"/>
    <p:sldLayoutId id="2147483721" r:id="rId34"/>
    <p:sldLayoutId id="2147483720" r:id="rId35"/>
    <p:sldLayoutId id="2147483719" r:id="rId36"/>
    <p:sldLayoutId id="2147483718" r:id="rId37"/>
    <p:sldLayoutId id="2147483717" r:id="rId38"/>
    <p:sldLayoutId id="2147483716" r:id="rId39"/>
    <p:sldLayoutId id="2147483715" r:id="rId40"/>
    <p:sldLayoutId id="2147483714" r:id="rId41"/>
    <p:sldLayoutId id="2147483713" r:id="rId42"/>
    <p:sldLayoutId id="2147483712" r:id="rId43"/>
    <p:sldLayoutId id="2147483711" r:id="rId44"/>
    <p:sldLayoutId id="2147483710" r:id="rId45"/>
    <p:sldLayoutId id="2147483709" r:id="rId46"/>
    <p:sldLayoutId id="2147483708" r:id="rId47"/>
    <p:sldLayoutId id="2147483707" r:id="rId48"/>
    <p:sldLayoutId id="2147483706" r:id="rId49"/>
    <p:sldLayoutId id="2147483705" r:id="rId50"/>
    <p:sldLayoutId id="2147483704" r:id="rId51"/>
    <p:sldLayoutId id="2147483703" r:id="rId52"/>
    <p:sldLayoutId id="2147483702" r:id="rId53"/>
    <p:sldLayoutId id="2147483701" r:id="rId54"/>
    <p:sldLayoutId id="2147483700" r:id="rId55"/>
    <p:sldLayoutId id="2147483699" r:id="rId56"/>
    <p:sldLayoutId id="2147483698" r:id="rId57"/>
    <p:sldLayoutId id="2147483697" r:id="rId58"/>
    <p:sldLayoutId id="2147483696" r:id="rId59"/>
    <p:sldLayoutId id="2147483695" r:id="rId60"/>
    <p:sldLayoutId id="2147483667" r:id="rId61"/>
    <p:sldLayoutId id="2147483668" r:id="rId62"/>
    <p:sldLayoutId id="2147483669" r:id="rId63"/>
    <p:sldLayoutId id="2147483670" r:id="rId64"/>
    <p:sldLayoutId id="2147483671" r:id="rId65"/>
    <p:sldLayoutId id="2147483672" r:id="rId66"/>
    <p:sldLayoutId id="2147483673" r:id="rId67"/>
    <p:sldLayoutId id="2147483674" r:id="rId6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wmf"/><Relationship Id="rId3" Type="http://schemas.openxmlformats.org/officeDocument/2006/relationships/control" Target="../activeX/activeX3.xml"/><Relationship Id="rId7" Type="http://schemas.openxmlformats.org/officeDocument/2006/relationships/image" Target="../media/image11.png"/><Relationship Id="rId12" Type="http://schemas.openxmlformats.org/officeDocument/2006/relationships/image" Target="../media/image16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9.wmf"/><Relationship Id="rId10" Type="http://schemas.openxmlformats.org/officeDocument/2006/relationships/image" Target="../media/image14.png"/><Relationship Id="rId4" Type="http://schemas.openxmlformats.org/officeDocument/2006/relationships/control" Target="../activeX/activeX4.xml"/><Relationship Id="rId9" Type="http://schemas.openxmlformats.org/officeDocument/2006/relationships/image" Target="../media/image13.png"/><Relationship Id="rId1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83DA2E43-9016-457E-BA78-7AFDE117B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-156642"/>
            <a:ext cx="12187592" cy="6855520"/>
          </a:xfrm>
          <a:prstGeom prst="rect">
            <a:avLst/>
          </a:prstGeom>
        </p:spPr>
      </p:pic>
      <p:sp>
        <p:nvSpPr>
          <p:cNvPr id="3" name="2">
            <a:extLst>
              <a:ext uri="{FF2B5EF4-FFF2-40B4-BE49-F238E27FC236}">
                <a16:creationId xmlns:a16="http://schemas.microsoft.com/office/drawing/2014/main" id="{452D3185-937D-4375-B5CF-D2C01B2B5115}"/>
              </a:ext>
            </a:extLst>
          </p:cNvPr>
          <p:cNvSpPr txBox="1"/>
          <p:nvPr/>
        </p:nvSpPr>
        <p:spPr>
          <a:xfrm>
            <a:off x="881255" y="1280547"/>
            <a:ext cx="10875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Chào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mừng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các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em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đến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với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cs"/>
                <a:sym typeface="+mn-lt"/>
              </a:rPr>
              <a:t>Toán</a:t>
            </a:r>
            <a:endParaRPr kumimoji="0" lang="en-US" altLang="zh-CN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780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2" b="782"/>
          <a:stretch/>
        </p:blipFill>
        <p:spPr>
          <a:xfrm>
            <a:off x="6924197" y="1694790"/>
            <a:ext cx="4054521" cy="21936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43804" y="4105496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4443804" y="5132286"/>
            <a:ext cx="3737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+ 32 = 42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209958" y="5616050"/>
            <a:ext cx="41520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42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500325" y="445297"/>
            <a:ext cx="9357066" cy="966558"/>
            <a:chOff x="659060" y="712346"/>
            <a:chExt cx="9245955" cy="96655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659060" y="712346"/>
              <a:ext cx="9245955" cy="966558"/>
              <a:chOff x="-2767345" y="495048"/>
              <a:chExt cx="9191435" cy="117901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2767345" y="495048"/>
                <a:ext cx="9191435" cy="1179010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2711135" y="767379"/>
                <a:ext cx="505791" cy="63434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6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1334334" y="780124"/>
              <a:ext cx="857068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32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3463654" y="4618891"/>
            <a:ext cx="50833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1430318" y="1945726"/>
            <a:ext cx="4028571" cy="153627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10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32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            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4296602" y="2935336"/>
            <a:ext cx="374417" cy="353672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35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4146182" y="1330217"/>
            <a:ext cx="501459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Toán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ÔN LẠI NHỮNG GÌ ĐÃ HỌC (TIẾT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ba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2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11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8245" y="1313586"/>
            <a:ext cx="6772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Em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ôn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lại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những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gì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đã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học</a:t>
            </a:r>
            <a:r>
              <a:rPr lang="en-US" sz="2800" b="1" dirty="0">
                <a:latin typeface="HP001 4 hàng" panose="020B0603050302020204" pitchFamily="34" charset="0"/>
              </a:rPr>
              <a:t> ( </a:t>
            </a:r>
            <a:r>
              <a:rPr lang="en-US" sz="2800" b="1" dirty="0" err="1">
                <a:latin typeface="HP001 4 hàng" panose="020B0603050302020204" pitchFamily="34" charset="0"/>
              </a:rPr>
              <a:t>tiết</a:t>
            </a:r>
            <a:r>
              <a:rPr lang="en-US" sz="2800" b="1" dirty="0">
                <a:latin typeface="HP001 4 hàng" panose="020B0603050302020204" pitchFamily="34" charset="0"/>
              </a:rPr>
              <a:t> 2)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E8C35A-A00D-41A6-8E44-81BC555778D9}"/>
              </a:ext>
            </a:extLst>
          </p:cNvPr>
          <p:cNvCxnSpPr/>
          <p:nvPr/>
        </p:nvCxnSpPr>
        <p:spPr>
          <a:xfrm>
            <a:off x="3246031" y="2449902"/>
            <a:ext cx="4750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C7F10D-B7E7-4155-A0CF-4BA8E1D916CE}"/>
              </a:ext>
            </a:extLst>
          </p:cNvPr>
          <p:cNvSpPr txBox="1"/>
          <p:nvPr/>
        </p:nvSpPr>
        <p:spPr>
          <a:xfrm>
            <a:off x="4338854" y="2721133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Tiếng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Việt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659D9-9E57-4B53-9BFF-9CFA82C2CAF9}"/>
              </a:ext>
            </a:extLst>
          </p:cNvPr>
          <p:cNvSpPr txBox="1"/>
          <p:nvPr/>
        </p:nvSpPr>
        <p:spPr>
          <a:xfrm>
            <a:off x="3743635" y="3324978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Ồn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tập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tiết</a:t>
            </a:r>
            <a:r>
              <a:rPr lang="en-US" sz="2800" b="1" dirty="0">
                <a:latin typeface="HP001 4 hàng" panose="020B06030503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3222DA5-2786-49B3-9B4F-44FC13BCA7CB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922F9E-DCC8-4DB8-8404-C71F85F91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F8E79A-8106-43AE-BA39-7C59982BEDD0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09ECF68-97D1-478B-9787-F3CDA362A82F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 TRUYỀN BÓNG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B59B59-F929-4D86-9566-29868986F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D07249-DD3E-4458-B72A-9F63F6A78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AB7A21F-E116-4332-836E-35A622DE6A23}"/>
              </a:ext>
            </a:extLst>
          </p:cNvPr>
          <p:cNvGrpSpPr/>
          <p:nvPr/>
        </p:nvGrpSpPr>
        <p:grpSpPr>
          <a:xfrm>
            <a:off x="1653699" y="527517"/>
            <a:ext cx="6115582" cy="1910551"/>
            <a:chOff x="4195788" y="1480665"/>
            <a:chExt cx="6115582" cy="1910551"/>
          </a:xfrm>
        </p:grpSpPr>
        <p:sp>
          <p:nvSpPr>
            <p:cNvPr id="26" name="Thought Bubble: Cloud 25">
              <a:extLst>
                <a:ext uri="{FF2B5EF4-FFF2-40B4-BE49-F238E27FC236}">
                  <a16:creationId xmlns:a16="http://schemas.microsoft.com/office/drawing/2014/main" id="{41A2C241-E315-4ABF-932C-2CDB42432EF5}"/>
                </a:ext>
              </a:extLst>
            </p:cNvPr>
            <p:cNvSpPr/>
            <p:nvPr/>
          </p:nvSpPr>
          <p:spPr>
            <a:xfrm>
              <a:off x="4195788" y="1480665"/>
              <a:ext cx="6115582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513B81-688F-4A1E-8525-45D328E6D744}"/>
                </a:ext>
              </a:extLst>
            </p:cNvPr>
            <p:cNvSpPr txBox="1"/>
            <p:nvPr/>
          </p:nvSpPr>
          <p:spPr>
            <a:xfrm>
              <a:off x="4686816" y="1823889"/>
              <a:ext cx="513352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Khi </a:t>
              </a:r>
              <a:r>
                <a:rPr lang="en-US" sz="2200" dirty="0" err="1">
                  <a:solidFill>
                    <a:schemeClr val="bg1"/>
                  </a:solidFill>
                </a:rPr>
                <a:t>nhận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được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bóng</a:t>
              </a:r>
              <a:r>
                <a:rPr lang="en-US" sz="2200" dirty="0">
                  <a:solidFill>
                    <a:schemeClr val="bg1"/>
                  </a:solidFill>
                </a:rPr>
                <a:t>, </a:t>
              </a:r>
              <a:r>
                <a:rPr lang="en-US" sz="2200" dirty="0" err="1">
                  <a:solidFill>
                    <a:schemeClr val="bg1"/>
                  </a:solidFill>
                </a:rPr>
                <a:t>em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hãy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nói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một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điều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mình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học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thêm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được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mà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mình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nhớ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nhất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từ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đầu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năm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học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đến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giờ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nhé</a:t>
              </a:r>
              <a:r>
                <a:rPr lang="en-US" sz="2200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B4D053-CEEF-4D5D-9544-C36F5C2C2C49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32" name="Thought Bubble: Cloud 31">
              <a:extLst>
                <a:ext uri="{FF2B5EF4-FFF2-40B4-BE49-F238E27FC236}">
                  <a16:creationId xmlns:a16="http://schemas.microsoft.com/office/drawing/2014/main" id="{FCAEA26A-E81F-4ECF-AB72-30C200217A4E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CA9F90F-6FB4-4485-A000-8D408B8823AE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/>
                <a:t>Bảng</a:t>
              </a:r>
              <a:r>
                <a:rPr lang="en-US" sz="2200" dirty="0"/>
                <a:t> </a:t>
              </a:r>
              <a:r>
                <a:rPr lang="en-US" sz="2200" dirty="0" err="1"/>
                <a:t>cộng</a:t>
              </a:r>
              <a:r>
                <a:rPr lang="en-US" sz="2200" dirty="0"/>
                <a:t> </a:t>
              </a:r>
              <a:r>
                <a:rPr lang="en-US" sz="2200" dirty="0" err="1"/>
                <a:t>có</a:t>
              </a:r>
              <a:r>
                <a:rPr lang="en-US" sz="2200" dirty="0"/>
                <a:t> </a:t>
              </a:r>
              <a:r>
                <a:rPr lang="en-US" sz="2200" dirty="0" err="1"/>
                <a:t>nhớ</a:t>
              </a:r>
              <a:r>
                <a:rPr lang="en-US" sz="2200" dirty="0"/>
                <a:t> </a:t>
              </a:r>
              <a:r>
                <a:rPr lang="en-US" sz="2200" dirty="0" err="1"/>
                <a:t>trong</a:t>
              </a:r>
              <a:r>
                <a:rPr lang="en-US" sz="2200" dirty="0"/>
                <a:t> </a:t>
              </a:r>
              <a:r>
                <a:rPr lang="en-US" sz="2200" dirty="0" err="1"/>
                <a:t>phạm</a:t>
              </a:r>
              <a:r>
                <a:rPr lang="en-US" sz="2200" dirty="0"/>
                <a:t> vi 20.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413C065-8B98-4E20-B391-07B39F9D6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0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171A268-2F28-4B02-9CA8-0831C52E605D}"/>
              </a:ext>
            </a:extLst>
          </p:cNvPr>
          <p:cNvGrpSpPr/>
          <p:nvPr/>
        </p:nvGrpSpPr>
        <p:grpSpPr>
          <a:xfrm>
            <a:off x="1358976" y="2466395"/>
            <a:ext cx="4093206" cy="2224608"/>
            <a:chOff x="3862281" y="4259134"/>
            <a:chExt cx="3741944" cy="2224608"/>
          </a:xfr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4">
                <a:lumMod val="60000"/>
                <a:lumOff val="40000"/>
              </a:schemeClr>
            </a:bgClr>
          </a:patt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771A8E0-6062-46DB-9C3E-C36C4226E2A3}"/>
                </a:ext>
              </a:extLst>
            </p:cNvPr>
            <p:cNvGrpSpPr/>
            <p:nvPr/>
          </p:nvGrpSpPr>
          <p:grpSpPr>
            <a:xfrm>
              <a:off x="3862281" y="4259134"/>
              <a:ext cx="3741944" cy="2224608"/>
              <a:chOff x="8592419" y="1395357"/>
              <a:chExt cx="3741944" cy="2224608"/>
            </a:xfrm>
            <a:grpFill/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145A6801-8F1C-4440-8BAD-358F6C5F23B6}"/>
                  </a:ext>
                </a:extLst>
              </p:cNvPr>
              <p:cNvSpPr/>
              <p:nvPr/>
            </p:nvSpPr>
            <p:spPr>
              <a:xfrm>
                <a:off x="8592419" y="1395357"/>
                <a:ext cx="3197589" cy="1855891"/>
              </a:xfrm>
              <a:prstGeom prst="roundRect">
                <a:avLst/>
              </a:prstGeom>
              <a:pattFill prst="pct90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F568FC7C-8C27-4CB0-AB49-CEF8AEEFD4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66308">
                <a:off x="11490425" y="2445668"/>
                <a:ext cx="843938" cy="1174297"/>
              </a:xfrm>
              <a:prstGeom prst="rect">
                <a:avLst/>
              </a:prstGeom>
              <a:noFill/>
            </p:spPr>
          </p:pic>
        </p:grpSp>
        <p:sp>
          <p:nvSpPr>
            <p:cNvPr id="29" name="Text Box 7">
              <a:extLst>
                <a:ext uri="{FF2B5EF4-FFF2-40B4-BE49-F238E27FC236}">
                  <a16:creationId xmlns:a16="http://schemas.microsoft.com/office/drawing/2014/main" id="{2CE58E5F-453B-4B71-8AFA-F91B01685D0D}"/>
                </a:ext>
              </a:extLst>
            </p:cNvPr>
            <p:cNvSpPr txBox="1"/>
            <p:nvPr/>
          </p:nvSpPr>
          <p:spPr>
            <a:xfrm>
              <a:off x="4126992" y="4534199"/>
              <a:ext cx="216036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9 – 3 + 6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8 + 6 – 7 =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4126170-7E12-41DA-A1D7-C4F2BAF23E28}"/>
              </a:ext>
            </a:extLst>
          </p:cNvPr>
          <p:cNvGrpSpPr/>
          <p:nvPr/>
        </p:nvGrpSpPr>
        <p:grpSpPr>
          <a:xfrm>
            <a:off x="6409994" y="2063747"/>
            <a:ext cx="4558430" cy="2249834"/>
            <a:chOff x="-142351" y="1010038"/>
            <a:chExt cx="4558430" cy="224983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67F1FD0-4E95-4512-A02E-FC5BA533659D}"/>
                </a:ext>
              </a:extLst>
            </p:cNvPr>
            <p:cNvGrpSpPr/>
            <p:nvPr/>
          </p:nvGrpSpPr>
          <p:grpSpPr>
            <a:xfrm>
              <a:off x="-142351" y="1010038"/>
              <a:ext cx="4290682" cy="2249834"/>
              <a:chOff x="-206680" y="881702"/>
              <a:chExt cx="3820879" cy="2249834"/>
            </a:xfrm>
          </p:grpSpPr>
          <p:sp>
            <p:nvSpPr>
              <p:cNvPr id="36" name="Rounded Rectangle 36">
                <a:extLst>
                  <a:ext uri="{FF2B5EF4-FFF2-40B4-BE49-F238E27FC236}">
                    <a16:creationId xmlns:a16="http://schemas.microsoft.com/office/drawing/2014/main" id="{0A9AD20A-6AB3-4FD8-9DD6-3F57CE992B73}"/>
                  </a:ext>
                </a:extLst>
              </p:cNvPr>
              <p:cNvSpPr/>
              <p:nvPr/>
            </p:nvSpPr>
            <p:spPr>
              <a:xfrm>
                <a:off x="136658" y="1275645"/>
                <a:ext cx="3477541" cy="1855891"/>
              </a:xfrm>
              <a:prstGeom prst="roundRect">
                <a:avLst/>
              </a:prstGeom>
              <a:pattFill prst="pct20">
                <a:fgClr>
                  <a:srgbClr val="0070C0"/>
                </a:fgClr>
                <a:bgClr>
                  <a:srgbClr val="00B0F0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0C35A003-8529-47B5-8592-0547AE22C3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206680" y="881702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B6FF8455-C71D-4D05-9D5E-56511EF14477}"/>
                </a:ext>
              </a:extLst>
            </p:cNvPr>
            <p:cNvSpPr txBox="1"/>
            <p:nvPr/>
          </p:nvSpPr>
          <p:spPr>
            <a:xfrm>
              <a:off x="219935" y="1688126"/>
              <a:ext cx="419614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35 + 10 – 30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87 –  7 + 14  =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BAF562-D947-48E8-8370-6B5A17308DD7}"/>
              </a:ext>
            </a:extLst>
          </p:cNvPr>
          <p:cNvGrpSpPr/>
          <p:nvPr/>
        </p:nvGrpSpPr>
        <p:grpSpPr>
          <a:xfrm>
            <a:off x="4289899" y="820525"/>
            <a:ext cx="2676083" cy="663942"/>
            <a:chOff x="1230143" y="321217"/>
            <a:chExt cx="2571944" cy="66394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98222E5-E0CE-4BEC-901E-0EA772379539}"/>
                </a:ext>
              </a:extLst>
            </p:cNvPr>
            <p:cNvSpPr/>
            <p:nvPr/>
          </p:nvSpPr>
          <p:spPr>
            <a:xfrm>
              <a:off x="1230143" y="321217"/>
              <a:ext cx="2571944" cy="663942"/>
            </a:xfrm>
            <a:prstGeom prst="roundRect">
              <a:avLst>
                <a:gd name="adj" fmla="val 49773"/>
              </a:avLst>
            </a:prstGeom>
            <a:solidFill>
              <a:schemeClr val="bg2">
                <a:lumMod val="60000"/>
                <a:lumOff val="4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4C15DF4-3AA6-4849-8D56-CC69306CC947}"/>
                </a:ext>
              </a:extLst>
            </p:cNvPr>
            <p:cNvSpPr/>
            <p:nvPr/>
          </p:nvSpPr>
          <p:spPr>
            <a:xfrm>
              <a:off x="1306608" y="371834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2A0970-FA57-4E37-98A9-8160376C3C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35864" flipH="1">
            <a:off x="10323694" y="3658348"/>
            <a:ext cx="863544" cy="8829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2ADB83-D670-4F9C-A928-B022FF3481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4016" y="1724835"/>
            <a:ext cx="1168928" cy="113515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7" r:id="rId1" imgW="571680" imgH="520560"/>
        </mc:Choice>
        <mc:Fallback>
          <p:control name="TextBox7" r:id="rId1" imgW="571680" imgH="520560">
            <p:pic>
              <p:nvPicPr>
                <p:cNvPr id="65" name="TextBox7">
                  <a:extLst>
                    <a:ext uri="{FF2B5EF4-FFF2-40B4-BE49-F238E27FC236}">
                      <a16:creationId xmlns:a16="http://schemas.microsoft.com/office/drawing/2014/main" id="{14B0F2B6-BC58-4CA5-A0A9-880150887AC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29815" y="2741460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" r:id="rId2" imgW="571680" imgH="520560"/>
        </mc:Choice>
        <mc:Fallback>
          <p:control name="TextBox1" r:id="rId2" imgW="571680" imgH="520560">
            <p:pic>
              <p:nvPicPr>
                <p:cNvPr id="66" name="TextBox1">
                  <a:extLst>
                    <a:ext uri="{FF2B5EF4-FFF2-40B4-BE49-F238E27FC236}">
                      <a16:creationId xmlns:a16="http://schemas.microsoft.com/office/drawing/2014/main" id="{B3686C42-381E-47A6-990C-EF2B7FF148C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29815" y="3413252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3" imgW="571680" imgH="514440"/>
        </mc:Choice>
        <mc:Fallback>
          <p:control name="TextBox4" r:id="rId3" imgW="571680" imgH="514440">
            <p:pic>
              <p:nvPicPr>
                <p:cNvPr id="69" name="TextBox4">
                  <a:extLst>
                    <a:ext uri="{FF2B5EF4-FFF2-40B4-BE49-F238E27FC236}">
                      <a16:creationId xmlns:a16="http://schemas.microsoft.com/office/drawing/2014/main" id="{8E6BAC5B-166A-4639-AC49-29C9386C1D0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20269" y="2742432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4" imgW="571680" imgH="520560"/>
        </mc:Choice>
        <mc:Fallback>
          <p:control name="TextBox5" r:id="rId4" imgW="571680" imgH="520560">
            <p:pic>
              <p:nvPicPr>
                <p:cNvPr id="70" name="TextBox5">
                  <a:extLst>
                    <a:ext uri="{FF2B5EF4-FFF2-40B4-BE49-F238E27FC236}">
                      <a16:creationId xmlns:a16="http://schemas.microsoft.com/office/drawing/2014/main" id="{40C5A882-9A19-4861-AA67-CC59CD045EE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820268" y="3421130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4576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1" b="101"/>
          <a:stretch/>
        </p:blipFill>
        <p:spPr>
          <a:xfrm>
            <a:off x="1570223" y="1875214"/>
            <a:ext cx="9176288" cy="39201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43803" y="4010599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4594478" y="5130842"/>
            <a:ext cx="32284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 – 34 = 64 (bao)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334374" y="5648797"/>
            <a:ext cx="421602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64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xi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973123" y="432684"/>
            <a:ext cx="10709699" cy="943659"/>
            <a:chOff x="-189272" y="409629"/>
            <a:chExt cx="10370009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-189272" y="409629"/>
              <a:ext cx="10370009" cy="943659"/>
              <a:chOff x="-3610674" y="125793"/>
              <a:chExt cx="10308860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610674" y="125793"/>
                <a:ext cx="10308860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3573862" y="386939"/>
                <a:ext cx="531944" cy="664447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5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576897" y="457528"/>
              <a:ext cx="936351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98 bao xi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măng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34 bao.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xi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măng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454131" y="4510162"/>
            <a:ext cx="77476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xi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1415038" y="1875214"/>
            <a:ext cx="4680960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98 bao xi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34 bao xi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bao xi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3227141" y="2949518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6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21432 -0.153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2" b="782"/>
          <a:stretch/>
        </p:blipFill>
        <p:spPr>
          <a:xfrm>
            <a:off x="2041479" y="1686734"/>
            <a:ext cx="8152752" cy="4593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43804" y="4105496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4443804" y="5132286"/>
            <a:ext cx="3737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– 30 = 37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209958" y="5616050"/>
            <a:ext cx="41520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37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2374083" y="445297"/>
            <a:ext cx="7377101" cy="966558"/>
            <a:chOff x="1522442" y="712346"/>
            <a:chExt cx="7289502" cy="96655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1522442" y="712346"/>
              <a:ext cx="7289502" cy="966558"/>
              <a:chOff x="-1909054" y="495048"/>
              <a:chExt cx="7246519" cy="117901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1909054" y="495048"/>
                <a:ext cx="7246519" cy="1179010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1843503" y="656033"/>
                <a:ext cx="505791" cy="63434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6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2229103" y="771696"/>
              <a:ext cx="639092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67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30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3463654" y="4618891"/>
            <a:ext cx="50833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1430319" y="1945726"/>
            <a:ext cx="3619854" cy="153627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67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30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3151383" y="2931077"/>
            <a:ext cx="374417" cy="353672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3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18269 -0.1638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39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014542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Slide doanh nghiệp">
      <a:majorFont>
        <a:latin typeface="A3.Jovis-BebasNeueBold-San"/>
        <a:ea typeface=""/>
        <a:cs typeface=""/>
      </a:majorFont>
      <a:minorFont>
        <a:latin typeface="A2.Jovis-Doanvandai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3FBC3D8-5DAC-4A7A-AED0-C73A995B1426}" vid="{05F4F012-1D2E-432E-AD18-166AE5E527D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3403</TotalTime>
  <Words>373</Words>
  <Application>Microsoft Office PowerPoint</Application>
  <PresentationFormat>Widescreen</PresentationFormat>
  <Paragraphs>58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A2.Jovis-Doanvandai-San</vt:lpstr>
      <vt:lpstr>A3.Jovis-BebasNeueBold-San</vt:lpstr>
      <vt:lpstr>Arial</vt:lpstr>
      <vt:lpstr>Calibri</vt:lpstr>
      <vt:lpstr>HP001 4 hàng</vt:lpstr>
      <vt:lpstr>Montserrat Medium</vt:lpstr>
      <vt:lpstr>Times New Roman</vt:lpstr>
      <vt:lpstr>UTM Avo</vt:lpstr>
      <vt:lpstr>1_Office Theme</vt:lpstr>
      <vt:lpstr>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Hiếu Phạm Văn</cp:lastModifiedBy>
  <cp:revision>497</cp:revision>
  <dcterms:created xsi:type="dcterms:W3CDTF">2021-02-20T02:56:00Z</dcterms:created>
  <dcterms:modified xsi:type="dcterms:W3CDTF">2021-11-02T13:14:43Z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