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03" r:id="rId3"/>
  </p:sldMasterIdLst>
  <p:notesMasterIdLst>
    <p:notesMasterId r:id="rId16"/>
  </p:notesMasterIdLst>
  <p:sldIdLst>
    <p:sldId id="296" r:id="rId4"/>
    <p:sldId id="302" r:id="rId5"/>
    <p:sldId id="273" r:id="rId6"/>
    <p:sldId id="263" r:id="rId7"/>
    <p:sldId id="275" r:id="rId8"/>
    <p:sldId id="297" r:id="rId9"/>
    <p:sldId id="298" r:id="rId10"/>
    <p:sldId id="265" r:id="rId11"/>
    <p:sldId id="299" r:id="rId12"/>
    <p:sldId id="300" r:id="rId13"/>
    <p:sldId id="30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2FAEA"/>
    <a:srgbClr val="F0AD00"/>
    <a:srgbClr val="F1CD41"/>
    <a:srgbClr val="FF9696"/>
    <a:srgbClr val="86B5CB"/>
    <a:srgbClr val="E28690"/>
    <a:srgbClr val="66C06A"/>
    <a:srgbClr val="EF847F"/>
    <a:srgbClr val="FD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 varScale="1">
        <p:scale>
          <a:sx n="55" d="100"/>
          <a:sy n="55" d="100"/>
        </p:scale>
        <p:origin x="852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0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</a:p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a) Chia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49657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48">
            <a:off x="2078377" y="-192146"/>
            <a:ext cx="4954173" cy="24196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7" y="732661"/>
            <a:ext cx="468344" cy="468344"/>
          </a:xfrm>
          <a:prstGeom prst="rect">
            <a:avLst/>
          </a:prstGeom>
        </p:spPr>
      </p:pic>
      <p:pic>
        <p:nvPicPr>
          <p:cNvPr id="2051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defTabSz="1219170"/>
            <a:fld id="{48F63A3B-78C7-47BE-AE5E-E10140E04643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defTabSz="1219170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598115" y="2441089"/>
            <a:ext cx="2626821" cy="157387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689817" y="1109226"/>
            <a:ext cx="1008611" cy="17955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2828342" y="4278847"/>
            <a:ext cx="2327565" cy="221672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1698428" y="1685442"/>
            <a:ext cx="9144000" cy="7217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TOÁN</a:t>
            </a:r>
            <a:endParaRPr lang="en-US" altLang="en-US" sz="4000" b="1" dirty="0">
              <a:solidFill>
                <a:srgbClr val="86B5CB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1214209" y="3265145"/>
            <a:ext cx="103049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CHIA CHO SỐ CÓ BA CHỮ SỐ</a:t>
            </a:r>
          </a:p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theo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484828" y="1192756"/>
            <a:ext cx="3810618" cy="541794"/>
          </a:xfrm>
          <a:prstGeom prst="rect">
            <a:avLst/>
          </a:prstGeom>
          <a:solidFill>
            <a:srgbClr val="F2FAEA"/>
          </a:solidFill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2. Tìm 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1072129" y="2124199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pt-BR" sz="3600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7C9D2-BE44-4ACA-8500-9F3D2CCFCDDC}"/>
              </a:ext>
            </a:extLst>
          </p:cNvPr>
          <p:cNvSpPr/>
          <p:nvPr/>
        </p:nvSpPr>
        <p:spPr>
          <a:xfrm>
            <a:off x="2626674" y="2688357"/>
            <a:ext cx="3280147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sz="36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86265 : </a:t>
            </a:r>
            <a:r>
              <a:rPr lang="pt-BR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t-BR" sz="36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</a:t>
            </a:r>
            <a:r>
              <a:rPr lang="pt-BR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213</a:t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hlinkClick r:id="rId2" action="ppaction://hlinksldjump"/>
            <a:extLst>
              <a:ext uri="{FF2B5EF4-FFF2-40B4-BE49-F238E27FC236}">
                <a16:creationId xmlns:a16="http://schemas.microsoft.com/office/drawing/2014/main" id="{40C1AEE1-E789-42F2-A974-A518487CE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0" y="4015375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>
            <a:hlinkClick r:id="rId2" action="ppaction://hlinksldjump"/>
            <a:extLst>
              <a:ext uri="{FF2B5EF4-FFF2-40B4-BE49-F238E27FC236}">
                <a16:creationId xmlns:a16="http://schemas.microsoft.com/office/drawing/2014/main" id="{8E436F2A-FFBA-4D55-9800-FB345CEC6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64" y="3936260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747E0F-8DE5-4E5E-963D-A8DC5376245E}"/>
              </a:ext>
            </a:extLst>
          </p:cNvPr>
          <p:cNvSpPr/>
          <p:nvPr/>
        </p:nvSpPr>
        <p:spPr>
          <a:xfrm>
            <a:off x="6082483" y="2124199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b) 89658 : </a:t>
            </a:r>
            <a:r>
              <a:rPr lang="pt-BR" sz="36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= 293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3A83BE-81EF-435E-8C28-E0736BAF464F}"/>
              </a:ext>
            </a:extLst>
          </p:cNvPr>
          <p:cNvSpPr/>
          <p:nvPr/>
        </p:nvSpPr>
        <p:spPr>
          <a:xfrm>
            <a:off x="8182367" y="2921740"/>
            <a:ext cx="3280147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sz="36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= 89658 : 293</a:t>
            </a:r>
          </a:p>
          <a:p>
            <a:pPr lvl="0">
              <a:lnSpc>
                <a:spcPct val="150000"/>
              </a:lnSpc>
              <a:defRPr/>
            </a:pPr>
            <a:r>
              <a:rPr lang="pt-BR" sz="3600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= 306</a:t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196" y="-420663"/>
            <a:ext cx="12590264" cy="64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52" y="3837482"/>
            <a:ext cx="4300624" cy="3234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1660640"/>
            <a:ext cx="8253367" cy="29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nhà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máy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xuất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trong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năm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được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49 410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phẩm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.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Hỏi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trung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bình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mỗi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ngày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nhà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máy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đó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xuất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được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bao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nhiêu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phẩm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,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biết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năm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làm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việc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305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ngày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?</a:t>
            </a:r>
            <a:endParaRPr kumimoji="0" lang="en-US" altLang="vi-VN" sz="3733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849860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3: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52DACB-907E-4DF1-A49A-8169D2B91712}"/>
              </a:ext>
            </a:extLst>
          </p:cNvPr>
          <p:cNvCxnSpPr/>
          <p:nvPr/>
        </p:nvCxnSpPr>
        <p:spPr>
          <a:xfrm>
            <a:off x="8156028" y="2238703"/>
            <a:ext cx="18498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A835A-B32F-45F3-A428-4404A5A5C2C6}"/>
              </a:ext>
            </a:extLst>
          </p:cNvPr>
          <p:cNvCxnSpPr>
            <a:cxnSpLocks/>
          </p:cNvCxnSpPr>
          <p:nvPr/>
        </p:nvCxnSpPr>
        <p:spPr>
          <a:xfrm>
            <a:off x="3116318" y="2822027"/>
            <a:ext cx="3599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99B23C-F7E0-4DE5-9DE2-6B608C04BCE0}"/>
              </a:ext>
            </a:extLst>
          </p:cNvPr>
          <p:cNvCxnSpPr>
            <a:cxnSpLocks/>
          </p:cNvCxnSpPr>
          <p:nvPr/>
        </p:nvCxnSpPr>
        <p:spPr>
          <a:xfrm>
            <a:off x="7888014" y="2822027"/>
            <a:ext cx="21178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7AA205-891A-4676-A762-377CA2A2FBB2}"/>
              </a:ext>
            </a:extLst>
          </p:cNvPr>
          <p:cNvCxnSpPr/>
          <p:nvPr/>
        </p:nvCxnSpPr>
        <p:spPr>
          <a:xfrm>
            <a:off x="1970690" y="4535214"/>
            <a:ext cx="18498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D3D419-A14E-4C76-AF22-7F96827E7678}"/>
              </a:ext>
            </a:extLst>
          </p:cNvPr>
          <p:cNvCxnSpPr/>
          <p:nvPr/>
        </p:nvCxnSpPr>
        <p:spPr>
          <a:xfrm>
            <a:off x="1970690" y="3429000"/>
            <a:ext cx="18498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:a16="http://schemas.microsoft.com/office/drawing/2014/main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313" y="1108662"/>
            <a:ext cx="4742517" cy="15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C00000"/>
                </a:solidFill>
                <a:latin typeface="+mj-lt"/>
              </a:rPr>
              <a:t>Tóm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+mj-lt"/>
              </a:rPr>
              <a:t>tắt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305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: 49410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phẩm</a:t>
            </a:r>
            <a:endParaRPr lang="en-US" altLang="en-US" sz="3000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1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    : ……  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383" y="3030917"/>
            <a:ext cx="9246526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altLang="en-US" sz="3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		   49410 :  305  = 162 (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		</a:t>
            </a:r>
            <a:r>
              <a:rPr lang="en-US" altLang="en-US" sz="3000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30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162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                   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id="{639BA85D-9D11-4859-9B83-181A072C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2513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latin typeface="+mj-lt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735ED0B9-9B76-4EC0-BC09-A31D7FD2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8" y="1494920"/>
            <a:ext cx="2760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7560 : 251 = ?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23C99754-65B4-4216-BCBB-7D3F5FC9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86652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52DCC1B7-D509-4E35-A34A-FEC37D36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487" y="286652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DA76E0CC-592F-4684-AC39-EDE7E78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256921"/>
            <a:ext cx="1371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7 560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latin typeface="VNI-Times" pitchFamily="2" charset="0"/>
              </a:rPr>
              <a:t>           </a:t>
            </a:r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A31F1491-4E27-4B66-812D-46AA0B7E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416" y="2233368"/>
            <a:ext cx="78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251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D501DE6E-9C32-438A-9F62-BE514B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40932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E20EBFDB-2E4F-42BF-A9C7-9815EC37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1B9FEF21-B5EC-4CBD-93A8-C95023211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87376369-FBCD-4BFE-959E-0D909087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28665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131DDA4D-CB74-4FC9-A3DD-4C2D2D9B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5AEA477A-FB2D-4211-B6C5-721B9BC0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55195078-5890-41B8-9DF5-995FCCAB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3" name="Text Box 15">
            <a:extLst>
              <a:ext uri="{FF2B5EF4-FFF2-40B4-BE49-F238E27FC236}">
                <a16:creationId xmlns:a16="http://schemas.microsoft.com/office/drawing/2014/main" id="{94900954-5FEE-4346-B259-9F4B7318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:a16="http://schemas.microsoft.com/office/drawing/2014/main" id="{7A1C4DEB-180C-4A9C-92DC-4BE3408F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id="{36DE3B63-04DE-4CB9-8B15-B66DA45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6" name="Text Box 18">
            <a:extLst>
              <a:ext uri="{FF2B5EF4-FFF2-40B4-BE49-F238E27FC236}">
                <a16:creationId xmlns:a16="http://schemas.microsoft.com/office/drawing/2014/main" id="{74D000FD-3899-4610-8B7F-EE3018B5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5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:a16="http://schemas.microsoft.com/office/drawing/2014/main" id="{5C4C5075-E07F-4F59-8C28-EEFB7315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6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9E963AB1-1C3A-49F3-B7D6-035C390D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:a16="http://schemas.microsoft.com/office/drawing/2014/main" id="{294102CA-1326-4C13-813F-52E9CFAA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:a16="http://schemas.microsoft.com/office/drawing/2014/main" id="{01408817-9777-4C1B-ACC2-2A7F20D4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75" name="Text Box 27">
            <a:extLst>
              <a:ext uri="{FF2B5EF4-FFF2-40B4-BE49-F238E27FC236}">
                <a16:creationId xmlns:a16="http://schemas.microsoft.com/office/drawing/2014/main" id="{ABB1BC8D-8681-433E-8A13-0C3C7371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90" y="423119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7560 : 251 =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76" name="Text Box 28">
            <a:extLst>
              <a:ext uri="{FF2B5EF4-FFF2-40B4-BE49-F238E27FC236}">
                <a16:creationId xmlns:a16="http://schemas.microsoft.com/office/drawing/2014/main" id="{79534793-88E7-4D58-8185-29244A8C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590" y="4231195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</a:rPr>
              <a:t>30 (dư 30)</a:t>
            </a:r>
          </a:p>
        </p:txBody>
      </p:sp>
      <p:pic>
        <p:nvPicPr>
          <p:cNvPr id="24" name="图片 4">
            <a:extLst>
              <a:ext uri="{FF2B5EF4-FFF2-40B4-BE49-F238E27FC236}">
                <a16:creationId xmlns:a16="http://schemas.microsoft.com/office/drawing/2014/main" id="{578E56E3-7CBA-4A7D-A1B8-8F2ABE6A0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14" y="332372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B5DFECBF-3072-435C-8F7C-2676ED9C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65" y="321199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  <p:bldP spid="78854" grpId="0"/>
      <p:bldP spid="78855" grpId="0"/>
      <p:bldP spid="78857" grpId="0"/>
      <p:bldP spid="78858" grpId="0"/>
      <p:bldP spid="78858" grpId="1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  <p:bldP spid="78865" grpId="1"/>
      <p:bldP spid="78866" grpId="0"/>
      <p:bldP spid="78866" grpId="1"/>
      <p:bldP spid="78867" grpId="0"/>
      <p:bldP spid="78867" grpId="1"/>
      <p:bldP spid="78868" grpId="0"/>
      <p:bldP spid="78868" grpId="1"/>
      <p:bldP spid="78869" grpId="0"/>
      <p:bldP spid="78870" grpId="0"/>
      <p:bldP spid="78870" grpId="1"/>
      <p:bldP spid="78875" grpId="0"/>
      <p:bldP spid="788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ABED6-8FCD-4F35-B9AB-13CCDB767CFE}"/>
              </a:ext>
            </a:extLst>
          </p:cNvPr>
          <p:cNvSpPr txBox="1"/>
          <p:nvPr/>
        </p:nvSpPr>
        <p:spPr>
          <a:xfrm>
            <a:off x="854875" y="2451777"/>
            <a:ext cx="98157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:a16="http://schemas.microsoft.com/office/drawing/2014/main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*Hạ 5 được 585 ; 585 chia 195 được 3, viết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  <p:pic>
        <p:nvPicPr>
          <p:cNvPr id="40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971208" y="232652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713045" y="4205460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8" y="149148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791700" y="5455755"/>
            <a:ext cx="2626821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5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"/>
                            </p:stCondLst>
                            <p:childTnLst>
                              <p:par>
                                <p:cTn id="17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"/>
                            </p:stCondLst>
                            <p:childTnLst>
                              <p:par>
                                <p:cTn id="1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50"/>
                            </p:stCondLst>
                            <p:childTnLst>
                              <p:par>
                                <p:cTn id="2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5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343599" y="75104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403030" y="4373602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00" y="40158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:a16="http://schemas.microsoft.com/office/drawing/2014/main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005723" y="5648341"/>
            <a:ext cx="2626821" cy="1573877"/>
          </a:xfrm>
          <a:prstGeom prst="rect">
            <a:avLst/>
          </a:prstGeom>
        </p:spPr>
      </p:pic>
      <p:sp>
        <p:nvSpPr>
          <p:cNvPr id="44" name="Rectangle 45">
            <a:extLst>
              <a:ext uri="{FF2B5EF4-FFF2-40B4-BE49-F238E27FC236}">
                <a16:creationId xmlns:a16="http://schemas.microsoft.com/office/drawing/2014/main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:a16="http://schemas.microsoft.com/office/drawing/2014/main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22531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:a16="http://schemas.microsoft.com/office/drawing/2014/main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54510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909861"/>
            <a:ext cx="8489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:a16="http://schemas.microsoft.com/office/drawing/2014/main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2274621"/>
            <a:ext cx="730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:a16="http://schemas.microsoft.com/office/drawing/2014/main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 Hạ 2, được 662 ; 662 chia 245 được 2, viết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:a16="http://schemas.microsoft.com/office/drawing/2014/main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:a16="http://schemas.microsoft.com/office/drawing/2014/main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21494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:a16="http://schemas.microsoft.com/office/drawing/2014/main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:a16="http://schemas.microsoft.com/office/drawing/2014/main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88856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:a16="http://schemas.microsoft.com/office/drawing/2014/main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421928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4644001"/>
            <a:ext cx="866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5098702"/>
            <a:ext cx="8155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6792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769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:a16="http://schemas.microsoft.com/office/drawing/2014/main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20" y="847059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"/>
                            </p:stCondLst>
                            <p:childTnLst>
                              <p:par>
                                <p:cTn id="1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"/>
                            </p:stCondLst>
                            <p:childTnLst>
                              <p:par>
                                <p:cTn id="18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7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85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3503611" y="2688550"/>
            <a:ext cx="50736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anose="02020603050405020304" pitchFamily="18" charset="0"/>
              </a:rPr>
              <a:t>LUYỆ</a:t>
            </a:r>
            <a:r>
              <a:rPr lang="en-US" altLang="zh-CN" sz="6000" b="1" dirty="0">
                <a:solidFill>
                  <a:srgbClr val="C55A1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8156" y="-474760"/>
            <a:ext cx="12590264" cy="687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9502" y="3549714"/>
            <a:ext cx="4225674" cy="35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1.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Đặt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rồi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endParaRPr lang="en-US" altLang="vi-VN" sz="37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: 307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9294" y="161425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1248" y="4171769"/>
            <a:ext cx="3722434" cy="224830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:a16="http://schemas.microsoft.com/office/drawing/2014/main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E286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E286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:a16="http://schemas.microsoft.com/office/drawing/2014/main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75" y="2305619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984" y="2325624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:a16="http://schemas.microsoft.com/office/drawing/2014/main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869" y="2353089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:a16="http://schemas.microsoft.com/office/drawing/2014/main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:a16="http://schemas.microsoft.com/office/drawing/2014/main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:a16="http://schemas.microsoft.com/office/drawing/2014/main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7" y="2789795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:a16="http://schemas.microsoft.com/office/drawing/2014/main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653" y="2805174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:a16="http://schemas.microsoft.com/office/drawing/2014/main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78" y="2809666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499" y="283400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233" y="234385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582" y="279115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:a16="http://schemas.microsoft.com/office/drawing/2014/main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612" y="233136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:a16="http://schemas.microsoft.com/office/drawing/2014/main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102" y="2392814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72" y="2381046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91882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361" y="238732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666 L -0.00183 0.064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0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879 L -0.00104 0.0719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0091 0.0807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105 0.1645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218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52" grpId="1"/>
      <p:bldP spid="53" grpId="0"/>
      <p:bldP spid="59" grpId="0"/>
      <p:bldP spid="60" grpId="0"/>
      <p:bldP spid="60" grpId="1"/>
      <p:bldP spid="67" grpId="0"/>
      <p:bldP spid="68" grpId="0"/>
      <p:bldP spid="72" grpId="0"/>
      <p:bldP spid="73" grpId="0"/>
      <p:bldP spid="74" grpId="0"/>
      <p:bldP spid="77" grpId="0"/>
      <p:bldP spid="80" grpId="0"/>
      <p:bldP spid="80" grpId="1"/>
      <p:bldP spid="80" grpId="2"/>
      <p:bldP spid="84" grpId="0"/>
      <p:bldP spid="86" grpId="0"/>
      <p:bldP spid="86" grpId="1"/>
      <p:bldP spid="86" grpId="2"/>
      <p:bldP spid="30" grpId="0"/>
      <p:bldP spid="31" grpId="0"/>
      <p:bldP spid="32" grpId="0"/>
      <p:bldP spid="55" grpId="0"/>
      <p:bldP spid="34" grpId="0"/>
      <p:bldP spid="35" grpId="0"/>
      <p:bldP spid="36" grpId="0"/>
      <p:bldP spid="36" grpId="1"/>
      <p:bldP spid="36" grpId="2"/>
      <p:bldP spid="37" grpId="0"/>
      <p:bldP spid="38" grpId="0"/>
      <p:bldP spid="39" grpId="0"/>
      <p:bldP spid="40" grpId="0"/>
      <p:bldP spid="41" grpId="0"/>
      <p:bldP spid="41" grpId="1"/>
      <p:bldP spid="41" grpId="2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901</Words>
  <Application>Microsoft Office PowerPoint</Application>
  <PresentationFormat>Widescreen</PresentationFormat>
  <Paragraphs>165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DFKai-SB</vt:lpstr>
      <vt:lpstr>HP001 4 hàng</vt:lpstr>
      <vt:lpstr>Times New Roman</vt:lpstr>
      <vt:lpstr>Verdana</vt:lpstr>
      <vt:lpstr>VNI-Times</vt:lpstr>
      <vt:lpstr>Office 主题</vt:lpstr>
      <vt:lpstr>默认设计模板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Ha Thu</cp:lastModifiedBy>
  <cp:revision>21</cp:revision>
  <dcterms:created xsi:type="dcterms:W3CDTF">2021-11-15T12:19:59Z</dcterms:created>
  <dcterms:modified xsi:type="dcterms:W3CDTF">2021-12-19T13:14:12Z</dcterms:modified>
</cp:coreProperties>
</file>