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278" r:id="rId2"/>
    <p:sldId id="282" r:id="rId3"/>
    <p:sldId id="374" r:id="rId4"/>
    <p:sldId id="385" r:id="rId5"/>
    <p:sldId id="386" r:id="rId6"/>
    <p:sldId id="387" r:id="rId7"/>
    <p:sldId id="388" r:id="rId8"/>
    <p:sldId id="389" r:id="rId9"/>
    <p:sldId id="390" r:id="rId10"/>
    <p:sldId id="391" r:id="rId11"/>
    <p:sldId id="392" r:id="rId12"/>
    <p:sldId id="260" r:id="rId13"/>
  </p:sldIdLst>
  <p:sldSz cx="12192000" cy="6858000"/>
  <p:notesSz cx="6954838" cy="9309100"/>
  <p:custDataLst>
    <p:tags r:id="rId15"/>
  </p:custDataLst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3333FF"/>
    <a:srgbClr val="66FF99"/>
    <a:srgbClr val="5C8E3A"/>
    <a:srgbClr val="646464"/>
    <a:srgbClr val="A5A5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274" autoAdjust="0"/>
  </p:normalViewPr>
  <p:slideViewPr>
    <p:cSldViewPr snapToGrid="0">
      <p:cViewPr varScale="1">
        <p:scale>
          <a:sx n="73" d="100"/>
          <a:sy n="73" d="100"/>
        </p:scale>
        <p:origin x="-588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7072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6" y="0"/>
            <a:ext cx="3013763" cy="467072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9501B424-D0F4-4D7E-BF95-50D7048069E3}" type="datetimeFigureOut">
              <a:rPr lang="vi-VN" smtClean="0"/>
              <a:t>15/10/2021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63638"/>
            <a:ext cx="5583238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30" tIns="46465" rIns="92930" bIns="46465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4" y="4480004"/>
            <a:ext cx="5563870" cy="3665458"/>
          </a:xfrm>
          <a:prstGeom prst="rect">
            <a:avLst/>
          </a:prstGeom>
        </p:spPr>
        <p:txBody>
          <a:bodyPr vert="horz" lIns="92930" tIns="46465" rIns="92930" bIns="46465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13763" cy="467071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6" y="8842030"/>
            <a:ext cx="3013763" cy="467071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7A1CED1F-2A60-4BCF-A982-B1DE6039188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15728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EB720F-0397-4005-A7C6-E4D5417E6C4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4478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EB720F-0397-4005-A7C6-E4D5417E6C4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1113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12</a:t>
            </a:fld>
            <a:endParaRPr lang="vi-V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15/10/2021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9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15/10/2021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371466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8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15/10/2021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272303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7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15/10/2021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029452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15/10/2021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2924949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15/10/2021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539822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15/10/2021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371573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15/10/2021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898414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15/10/2021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7388509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15/10/2021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836510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15/10/2021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15/10/2021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15/10/2021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15/10/2021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15/10/2021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15/10/2021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15/10/2021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15/10/2021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15/10/2021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15/10/2021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15/10/2021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18342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0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15/10/2021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765603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4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C9A0EC-FB5A-4645-BDA8-B69FA18BFD46}" type="datetimeFigureOut">
              <a:rPr lang="vi-VN" smtClean="0"/>
              <a:t>15/10/2021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70" r:id="rId8"/>
    <p:sldLayoutId id="2147483669" r:id="rId9"/>
    <p:sldLayoutId id="2147483668" r:id="rId10"/>
    <p:sldLayoutId id="2147483667" r:id="rId11"/>
    <p:sldLayoutId id="2147483666" r:id="rId12"/>
    <p:sldLayoutId id="2147483665" r:id="rId13"/>
    <p:sldLayoutId id="2147483664" r:id="rId14"/>
    <p:sldLayoutId id="2147483663" r:id="rId15"/>
    <p:sldLayoutId id="2147483662" r:id="rId16"/>
    <p:sldLayoutId id="2147483661" r:id="rId17"/>
    <p:sldLayoutId id="2147483660" r:id="rId18"/>
    <p:sldLayoutId id="2147483656" r:id="rId19"/>
    <p:sldLayoutId id="2147483657" r:id="rId20"/>
    <p:sldLayoutId id="2147483658" r:id="rId21"/>
    <p:sldLayoutId id="2147483659" r:id="rId2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4" descr="http://previews.123rf.com/images/yuyuyi/yuyuyi1208/yuyuyi120800192/21782334-kids-and-frame-Stock-Vector-children-school-bord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2191999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3733334" y="2076483"/>
            <a:ext cx="6504878" cy="70788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err="1">
                <a:solidFill>
                  <a:srgbClr val="FF0000"/>
                </a:solidFill>
                <a:latin typeface="HP001 5 hàng" pitchFamily="34" charset="0"/>
              </a:rPr>
              <a:t>Dòng</a:t>
            </a:r>
            <a:r>
              <a:rPr lang="en-US" sz="4000" b="1" dirty="0">
                <a:solidFill>
                  <a:srgbClr val="FF0000"/>
                </a:solidFill>
                <a:latin typeface="HP001 5 hàng" pitchFamily="34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HP001 5 hàng" pitchFamily="34" charset="0"/>
              </a:rPr>
              <a:t>kinh</a:t>
            </a:r>
            <a:r>
              <a:rPr lang="en-US" sz="4000" b="1" dirty="0">
                <a:solidFill>
                  <a:srgbClr val="FF0000"/>
                </a:solidFill>
                <a:latin typeface="HP001 5 hàng" pitchFamily="34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HP001 5 hàng" pitchFamily="34" charset="0"/>
              </a:rPr>
              <a:t>quê</a:t>
            </a:r>
            <a:r>
              <a:rPr lang="en-US" sz="4000" b="1" dirty="0">
                <a:solidFill>
                  <a:srgbClr val="FF0000"/>
                </a:solidFill>
                <a:latin typeface="HP001 5 hàng" pitchFamily="34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HP001 5 hàng" pitchFamily="34" charset="0"/>
              </a:rPr>
              <a:t>hương</a:t>
            </a:r>
            <a:r>
              <a:rPr lang="en-US" sz="4000" b="1" dirty="0">
                <a:solidFill>
                  <a:srgbClr val="FF0000"/>
                </a:solidFill>
                <a:latin typeface="HP001 5 hàng" pitchFamily="34" charset="0"/>
              </a:rPr>
              <a:t> (tr65)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733334" y="1093684"/>
            <a:ext cx="561138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1" dirty="0" err="1">
                <a:latin typeface="HP001 5 hàng" pitchFamily="34" charset="0"/>
              </a:rPr>
              <a:t>Chính</a:t>
            </a:r>
            <a:r>
              <a:rPr lang="en-US" sz="4000" b="1" dirty="0">
                <a:latin typeface="HP001 5 hàng" pitchFamily="34" charset="0"/>
              </a:rPr>
              <a:t> </a:t>
            </a:r>
            <a:r>
              <a:rPr lang="en-US" sz="4000" b="1" dirty="0" err="1">
                <a:latin typeface="HP001 5 hàng" pitchFamily="34" charset="0"/>
              </a:rPr>
              <a:t>tả</a:t>
            </a:r>
            <a:r>
              <a:rPr lang="en-US" sz="4000" b="1" dirty="0">
                <a:latin typeface="HP001 5 hàng" pitchFamily="34" charset="0"/>
              </a:rPr>
              <a:t>: </a:t>
            </a:r>
            <a:r>
              <a:rPr lang="en-US" sz="4000" b="1" dirty="0" err="1">
                <a:latin typeface="HP001 5 hàng" pitchFamily="34" charset="0"/>
              </a:rPr>
              <a:t>Nhìn</a:t>
            </a:r>
            <a:r>
              <a:rPr lang="en-US" sz="4000" b="1" dirty="0">
                <a:latin typeface="HP001 5 hàng" pitchFamily="34" charset="0"/>
              </a:rPr>
              <a:t> </a:t>
            </a:r>
            <a:r>
              <a:rPr lang="en-US" sz="4000" b="1" dirty="0" err="1">
                <a:latin typeface="HP001 5 hàng" pitchFamily="34" charset="0"/>
              </a:rPr>
              <a:t>chép</a:t>
            </a:r>
            <a:endParaRPr lang="en-US" sz="4000" dirty="0"/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3733334" y="2895254"/>
            <a:ext cx="6504878" cy="70788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err="1">
                <a:solidFill>
                  <a:srgbClr val="FF0000"/>
                </a:solidFill>
                <a:latin typeface="HP001 5 hàng" pitchFamily="34" charset="0"/>
              </a:rPr>
              <a:t>Kì</a:t>
            </a:r>
            <a:r>
              <a:rPr lang="en-US" sz="4000" b="1" dirty="0">
                <a:solidFill>
                  <a:srgbClr val="FF0000"/>
                </a:solidFill>
                <a:latin typeface="HP001 5 hàng" pitchFamily="34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HP001 5 hàng" pitchFamily="34" charset="0"/>
              </a:rPr>
              <a:t>diệu</a:t>
            </a:r>
            <a:r>
              <a:rPr lang="en-US" sz="4000" b="1" dirty="0">
                <a:solidFill>
                  <a:srgbClr val="FF0000"/>
                </a:solidFill>
                <a:latin typeface="HP001 5 hàng" pitchFamily="34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HP001 5 hàng" pitchFamily="34" charset="0"/>
              </a:rPr>
              <a:t>rừng</a:t>
            </a:r>
            <a:r>
              <a:rPr lang="en-US" sz="4000" b="1" dirty="0">
                <a:solidFill>
                  <a:srgbClr val="FF0000"/>
                </a:solidFill>
                <a:latin typeface="HP001 5 hàng" pitchFamily="34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HP001 5 hàng" pitchFamily="34" charset="0"/>
              </a:rPr>
              <a:t>xanh</a:t>
            </a:r>
            <a:r>
              <a:rPr lang="en-US" sz="4000" b="1" dirty="0">
                <a:solidFill>
                  <a:srgbClr val="FF0000"/>
                </a:solidFill>
                <a:latin typeface="HP001 5 hàng" pitchFamily="34" charset="0"/>
              </a:rPr>
              <a:t> (tr76)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A2F120A8-062C-4937-869B-A468E63CF5F2}"/>
              </a:ext>
            </a:extLst>
          </p:cNvPr>
          <p:cNvSpPr txBox="1"/>
          <p:nvPr/>
        </p:nvSpPr>
        <p:spPr>
          <a:xfrm>
            <a:off x="850232" y="589914"/>
            <a:ext cx="1013861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alt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alt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alt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alt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alt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khuya</a:t>
            </a:r>
            <a:r>
              <a:rPr lang="en-US" alt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alt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alt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alt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alt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alt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</a:t>
            </a:r>
            <a:r>
              <a:rPr lang="en-US" alt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alt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</a:t>
            </a:r>
            <a:r>
              <a:rPr lang="en-US" alt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 Box 5">
            <a:extLst>
              <a:ext uri="{FF2B5EF4-FFF2-40B4-BE49-F238E27FC236}">
                <a16:creationId xmlns:a16="http://schemas.microsoft.com/office/drawing/2014/main" xmlns="" id="{15DFA799-CE23-48EB-9B2E-0CA8171935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7832" y="1996341"/>
            <a:ext cx="10443409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800" dirty="0"/>
              <a:t>     </a:t>
            </a:r>
            <a:r>
              <a:rPr lang="en-US" altLang="en-US" sz="2800" dirty="0" err="1"/>
              <a:t>Chúng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tôi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mải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miết</a:t>
            </a:r>
            <a:r>
              <a:rPr lang="en-US" altLang="en-US" sz="2800" dirty="0"/>
              <a:t> </a:t>
            </a:r>
            <a:r>
              <a:rPr lang="en-US" altLang="en-US" sz="2800" dirty="0" err="1"/>
              <a:t>đi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nhưng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chưa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kịp</a:t>
            </a:r>
            <a:r>
              <a:rPr lang="en-US" altLang="en-US" sz="2800" dirty="0"/>
              <a:t> qua </a:t>
            </a:r>
            <a:r>
              <a:rPr lang="en-US" altLang="en-US" sz="2800" dirty="0" err="1"/>
              <a:t>hết</a:t>
            </a:r>
            <a:r>
              <a:rPr lang="en-US" altLang="en-US" sz="2800" dirty="0"/>
              <a:t> </a:t>
            </a:r>
            <a:r>
              <a:rPr lang="en-US" altLang="en-US" sz="2800" dirty="0" err="1"/>
              <a:t>cánh</a:t>
            </a:r>
            <a:r>
              <a:rPr lang="en-US" altLang="en-US" sz="2800" dirty="0"/>
              <a:t> </a:t>
            </a:r>
            <a:r>
              <a:rPr lang="en-US" altLang="en-US" sz="2800" dirty="0" err="1"/>
              <a:t>rừng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thì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mặt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trời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đã</a:t>
            </a:r>
            <a:r>
              <a:rPr lang="en-US" altLang="en-US" sz="2800" dirty="0"/>
              <a:t> </a:t>
            </a:r>
            <a:r>
              <a:rPr lang="en-US" altLang="en-US" sz="2800" dirty="0" err="1"/>
              <a:t>xuống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khuất</a:t>
            </a:r>
            <a:r>
              <a:rPr lang="en-US" altLang="en-US" sz="2800" dirty="0"/>
              <a:t>. </a:t>
            </a:r>
            <a:r>
              <a:rPr lang="en-US" altLang="en-US" sz="2800" dirty="0" err="1"/>
              <a:t>Màn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đêm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dần</a:t>
            </a:r>
            <a:r>
              <a:rPr lang="en-US" altLang="en-US" sz="2800" dirty="0"/>
              <a:t> bao </a:t>
            </a:r>
            <a:r>
              <a:rPr lang="en-US" altLang="en-US" sz="2800" dirty="0" err="1"/>
              <a:t>trùm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mỗi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lúc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một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dày</a:t>
            </a:r>
            <a:r>
              <a:rPr lang="en-US" altLang="en-US" sz="2800" dirty="0"/>
              <a:t> </a:t>
            </a:r>
            <a:r>
              <a:rPr lang="en-US" altLang="en-US" sz="2800" dirty="0" err="1"/>
              <a:t>đặc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trên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những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ngọn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cây</a:t>
            </a:r>
            <a:r>
              <a:rPr lang="en-US" altLang="en-US" sz="2800" dirty="0"/>
              <a:t>. </a:t>
            </a:r>
            <a:r>
              <a:rPr lang="en-US" altLang="en-US" sz="2800" dirty="0" err="1"/>
              <a:t>Gió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bắt</a:t>
            </a:r>
            <a:r>
              <a:rPr lang="en-US" altLang="en-US" sz="2800" dirty="0"/>
              <a:t> </a:t>
            </a:r>
            <a:r>
              <a:rPr lang="en-US" altLang="en-US" sz="2800" dirty="0" err="1"/>
              <a:t>đầu</a:t>
            </a:r>
            <a:r>
              <a:rPr lang="en-US" altLang="en-US" sz="2800" dirty="0"/>
              <a:t> </a:t>
            </a:r>
            <a:r>
              <a:rPr lang="en-US" altLang="en-US" sz="2800" dirty="0" err="1"/>
              <a:t>nổi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lên</a:t>
            </a:r>
            <a:r>
              <a:rPr lang="en-US" altLang="en-US" sz="2800" dirty="0"/>
              <a:t>. </a:t>
            </a:r>
            <a:r>
              <a:rPr lang="en-US" altLang="en-US" sz="2800" dirty="0" err="1"/>
              <a:t>Rừng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khuya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xào</a:t>
            </a:r>
            <a:r>
              <a:rPr lang="en-US" altLang="en-US" sz="2800" dirty="0"/>
              <a:t> </a:t>
            </a:r>
            <a:r>
              <a:rPr lang="en-US" altLang="en-US" sz="2800" dirty="0" err="1"/>
              <a:t>xạc</a:t>
            </a:r>
            <a:r>
              <a:rPr lang="en-US" altLang="en-US" sz="2800" dirty="0"/>
              <a:t> </a:t>
            </a:r>
            <a:r>
              <a:rPr lang="en-US" altLang="en-US" sz="2800" dirty="0" err="1"/>
              <a:t>như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thì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thào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kể</a:t>
            </a:r>
            <a:r>
              <a:rPr lang="en-US" altLang="en-US" sz="2800" dirty="0"/>
              <a:t> </a:t>
            </a:r>
            <a:r>
              <a:rPr lang="en-US" altLang="en-US" sz="2800" dirty="0" err="1"/>
              <a:t>những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truyền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thuyết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tự</a:t>
            </a:r>
            <a:r>
              <a:rPr lang="en-US" altLang="en-US" sz="2800" dirty="0"/>
              <a:t> </a:t>
            </a:r>
            <a:r>
              <a:rPr lang="en-US" altLang="en-US" sz="2800" dirty="0" err="1"/>
              <a:t>ngàn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xưa</a:t>
            </a:r>
            <a:r>
              <a:rPr lang="en-US" altLang="en-US" sz="2800" dirty="0"/>
              <a:t>. </a:t>
            </a:r>
            <a:r>
              <a:rPr lang="en-US" altLang="en-US" sz="2800" dirty="0" err="1"/>
              <a:t>Tôi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cố</a:t>
            </a:r>
            <a:r>
              <a:rPr lang="en-US" altLang="en-US" sz="2800" dirty="0"/>
              <a:t> </a:t>
            </a:r>
            <a:r>
              <a:rPr lang="en-US" altLang="en-US" sz="2800" dirty="0" err="1"/>
              <a:t>căng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mắt</a:t>
            </a:r>
            <a:r>
              <a:rPr lang="en-US" altLang="en-US" sz="2800" dirty="0"/>
              <a:t> </a:t>
            </a:r>
            <a:r>
              <a:rPr lang="en-US" altLang="en-US" sz="2800" dirty="0" err="1"/>
              <a:t>nhìn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xuyên</a:t>
            </a:r>
            <a:r>
              <a:rPr lang="en-US" altLang="en-US" sz="2800" dirty="0"/>
              <a:t> qua </a:t>
            </a:r>
            <a:r>
              <a:rPr lang="en-US" altLang="en-US" sz="2800" dirty="0" err="1"/>
              <a:t>màn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đêm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thăm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thẳm</a:t>
            </a:r>
            <a:r>
              <a:rPr lang="en-US" altLang="en-US" sz="2800" dirty="0"/>
              <a:t> </a:t>
            </a:r>
            <a:r>
              <a:rPr lang="en-US" altLang="en-US" sz="2800" dirty="0" err="1"/>
              <a:t>với</a:t>
            </a:r>
            <a:r>
              <a:rPr lang="en-US" altLang="en-US" sz="2800" dirty="0"/>
              <a:t> hi </a:t>
            </a:r>
            <a:r>
              <a:rPr lang="en-US" altLang="en-US" sz="2800" dirty="0" err="1"/>
              <a:t>vọng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tìm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thấy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một</a:t>
            </a:r>
            <a:r>
              <a:rPr lang="en-US" altLang="en-US" sz="2800" dirty="0"/>
              <a:t> </a:t>
            </a:r>
            <a:r>
              <a:rPr lang="en-US" altLang="en-US" sz="2800" dirty="0" err="1"/>
              <a:t>đốm</a:t>
            </a:r>
            <a:r>
              <a:rPr lang="en-US" altLang="en-US" sz="2800" dirty="0"/>
              <a:t> </a:t>
            </a:r>
            <a:r>
              <a:rPr lang="en-US" altLang="en-US" sz="2800" dirty="0" err="1"/>
              <a:t>lửa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báo</a:t>
            </a:r>
            <a:r>
              <a:rPr lang="en-US" altLang="en-US" sz="2800" dirty="0"/>
              <a:t> </a:t>
            </a:r>
            <a:r>
              <a:rPr lang="en-US" altLang="en-US" sz="2800" dirty="0" err="1"/>
              <a:t>hiệu</a:t>
            </a:r>
            <a:r>
              <a:rPr lang="en-US" altLang="en-US" sz="2800" dirty="0"/>
              <a:t> </a:t>
            </a:r>
            <a:r>
              <a:rPr lang="en-US" altLang="en-US" sz="2800" dirty="0" err="1"/>
              <a:t>có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một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bản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làng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bình</a:t>
            </a:r>
            <a:r>
              <a:rPr lang="en-US" altLang="en-US" sz="2800" dirty="0"/>
              <a:t> </a:t>
            </a:r>
            <a:r>
              <a:rPr lang="en-US" altLang="en-US" sz="2800" dirty="0" err="1"/>
              <a:t>yên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phía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xa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đang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chờ</a:t>
            </a:r>
            <a:r>
              <a:rPr lang="en-US" altLang="en-US" sz="2800" dirty="0"/>
              <a:t> </a:t>
            </a:r>
            <a:r>
              <a:rPr lang="en-US" altLang="en-US" sz="2800" dirty="0" err="1"/>
              <a:t>đón</a:t>
            </a:r>
            <a:r>
              <a:rPr lang="en-US" altLang="en-US" sz="2800" dirty="0"/>
              <a:t>.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xmlns="" id="{05ABAC57-293D-46F7-85B9-FB1A82BB2428}"/>
              </a:ext>
            </a:extLst>
          </p:cNvPr>
          <p:cNvCxnSpPr>
            <a:cxnSpLocks/>
          </p:cNvCxnSpPr>
          <p:nvPr/>
        </p:nvCxnSpPr>
        <p:spPr>
          <a:xfrm>
            <a:off x="7106653" y="3316348"/>
            <a:ext cx="930442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xmlns="" id="{31A33EC1-9096-4074-8F87-1D599B6097A3}"/>
              </a:ext>
            </a:extLst>
          </p:cNvPr>
          <p:cNvCxnSpPr>
            <a:cxnSpLocks/>
          </p:cNvCxnSpPr>
          <p:nvPr/>
        </p:nvCxnSpPr>
        <p:spPr>
          <a:xfrm>
            <a:off x="2302042" y="3741464"/>
            <a:ext cx="930442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xmlns="" id="{363E7DB1-212F-43CB-9979-7396D3602034}"/>
              </a:ext>
            </a:extLst>
          </p:cNvPr>
          <p:cNvCxnSpPr>
            <a:cxnSpLocks/>
          </p:cNvCxnSpPr>
          <p:nvPr/>
        </p:nvCxnSpPr>
        <p:spPr>
          <a:xfrm>
            <a:off x="3384884" y="3753139"/>
            <a:ext cx="930442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xmlns="" id="{041B463D-A595-49F4-8052-56E485284CDA}"/>
              </a:ext>
            </a:extLst>
          </p:cNvPr>
          <p:cNvCxnSpPr>
            <a:cxnSpLocks/>
          </p:cNvCxnSpPr>
          <p:nvPr/>
        </p:nvCxnSpPr>
        <p:spPr>
          <a:xfrm>
            <a:off x="9562948" y="3753139"/>
            <a:ext cx="930442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xmlns="" id="{A5FA8612-36C9-48DC-9665-B9D312DA7C15}"/>
              </a:ext>
            </a:extLst>
          </p:cNvPr>
          <p:cNvCxnSpPr>
            <a:cxnSpLocks/>
          </p:cNvCxnSpPr>
          <p:nvPr/>
        </p:nvCxnSpPr>
        <p:spPr>
          <a:xfrm>
            <a:off x="2791326" y="4607407"/>
            <a:ext cx="593558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339692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9074">
        <p14:prism/>
      </p:transition>
    </mc:Choice>
    <mc:Fallback xmlns="">
      <p:transition spd="slow" advTm="109074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>
            <a:extLst>
              <a:ext uri="{FF2B5EF4-FFF2-40B4-BE49-F238E27FC236}">
                <a16:creationId xmlns:a16="http://schemas.microsoft.com/office/drawing/2014/main" xmlns="" id="{BE1F1915-4FB5-4B5E-ABD4-1A7D4EB652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0897" y="339336"/>
            <a:ext cx="9144000" cy="501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rgbClr val="0000CC"/>
                </a:solidFill>
              </a:rPr>
              <a:t>2. </a:t>
            </a:r>
            <a:r>
              <a:rPr lang="en-US" altLang="en-US" sz="2400" b="1" dirty="0" err="1">
                <a:solidFill>
                  <a:srgbClr val="0000CC"/>
                </a:solidFill>
              </a:rPr>
              <a:t>Tìm</a:t>
            </a:r>
            <a:r>
              <a:rPr lang="en-US" altLang="en-US" sz="2400" b="1" dirty="0">
                <a:solidFill>
                  <a:srgbClr val="0000CC"/>
                </a:solidFill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</a:rPr>
              <a:t>tiếng</a:t>
            </a:r>
            <a:r>
              <a:rPr lang="en-US" altLang="en-US" sz="2400" b="1" dirty="0">
                <a:solidFill>
                  <a:srgbClr val="0000CC"/>
                </a:solidFill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</a:rPr>
              <a:t>có</a:t>
            </a:r>
            <a:r>
              <a:rPr lang="en-US" altLang="en-US" sz="2400" b="1" dirty="0">
                <a:solidFill>
                  <a:srgbClr val="0000CC"/>
                </a:solidFill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</a:rPr>
              <a:t>vần</a:t>
            </a:r>
            <a:r>
              <a:rPr lang="en-US" altLang="en-US" sz="2400" b="1" dirty="0">
                <a:solidFill>
                  <a:srgbClr val="0000CC"/>
                </a:solidFill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</a:rPr>
              <a:t>uyên</a:t>
            </a:r>
            <a:r>
              <a:rPr lang="en-US" altLang="en-US" sz="2400" b="1" dirty="0">
                <a:solidFill>
                  <a:srgbClr val="0000CC"/>
                </a:solidFill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</a:rPr>
              <a:t>thích</a:t>
            </a:r>
            <a:r>
              <a:rPr lang="en-US" altLang="en-US" sz="2400" b="1" dirty="0">
                <a:solidFill>
                  <a:srgbClr val="0000CC"/>
                </a:solidFill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</a:rPr>
              <a:t>hợp</a:t>
            </a:r>
            <a:r>
              <a:rPr lang="en-US" altLang="en-US" sz="2400" b="1" dirty="0">
                <a:solidFill>
                  <a:srgbClr val="0000CC"/>
                </a:solidFill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</a:rPr>
              <a:t>với</a:t>
            </a:r>
            <a:r>
              <a:rPr lang="en-US" altLang="en-US" sz="2400" b="1" dirty="0">
                <a:solidFill>
                  <a:srgbClr val="0000CC"/>
                </a:solidFill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</a:rPr>
              <a:t>mỗi</a:t>
            </a:r>
            <a:r>
              <a:rPr lang="en-US" altLang="en-US" sz="2400" b="1" dirty="0">
                <a:solidFill>
                  <a:srgbClr val="0000CC"/>
                </a:solidFill>
              </a:rPr>
              <a:t> ô </a:t>
            </a:r>
            <a:r>
              <a:rPr lang="en-US" altLang="en-US" sz="2400" b="1" dirty="0" err="1">
                <a:solidFill>
                  <a:srgbClr val="0000CC"/>
                </a:solidFill>
              </a:rPr>
              <a:t>trống</a:t>
            </a:r>
            <a:r>
              <a:rPr lang="en-US" altLang="en-US" sz="2400" b="1" dirty="0">
                <a:solidFill>
                  <a:srgbClr val="0000CC"/>
                </a:solidFill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</a:rPr>
              <a:t>dưới</a:t>
            </a:r>
            <a:r>
              <a:rPr lang="en-US" altLang="en-US" sz="2400" b="1" dirty="0">
                <a:solidFill>
                  <a:srgbClr val="0000CC"/>
                </a:solidFill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</a:rPr>
              <a:t>đây</a:t>
            </a:r>
            <a:r>
              <a:rPr lang="en-US" altLang="en-US" sz="2400" b="1" dirty="0">
                <a:solidFill>
                  <a:srgbClr val="0000CC"/>
                </a:solidFill>
              </a:rPr>
              <a:t>:</a:t>
            </a:r>
          </a:p>
          <a:p>
            <a:pPr eaLnBrk="1" hangingPunct="1">
              <a:spcBef>
                <a:spcPct val="50000"/>
              </a:spcBef>
              <a:buFontTx/>
              <a:buAutoNum type="alphaLcParenR"/>
            </a:pPr>
            <a:r>
              <a:rPr lang="en-US" altLang="en-US" sz="2400" dirty="0" err="1"/>
              <a:t>Chỉ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có</a:t>
            </a:r>
            <a:r>
              <a:rPr lang="en-US" altLang="en-US" sz="2400" dirty="0"/>
              <a:t>  </a:t>
            </a:r>
            <a:r>
              <a:rPr lang="en-US" altLang="en-US" sz="2400" dirty="0" err="1"/>
              <a:t>thuyền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mới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hiểu</a:t>
            </a:r>
            <a:endParaRPr lang="en-US" altLang="en-US" sz="2400" dirty="0"/>
          </a:p>
          <a:p>
            <a:pPr eaLnBrk="1" hangingPunct="1">
              <a:spcBef>
                <a:spcPct val="50000"/>
              </a:spcBef>
            </a:pPr>
            <a:r>
              <a:rPr lang="en-US" altLang="en-US" sz="2400" dirty="0"/>
              <a:t>    </a:t>
            </a:r>
            <a:r>
              <a:rPr lang="en-US" altLang="en-US" sz="2400" dirty="0" err="1"/>
              <a:t>Biển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mênh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mông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nhường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nào</a:t>
            </a:r>
            <a:endParaRPr lang="en-US" altLang="en-US" sz="2400" dirty="0"/>
          </a:p>
          <a:p>
            <a:pPr eaLnBrk="1" hangingPunct="1">
              <a:spcBef>
                <a:spcPct val="50000"/>
              </a:spcBef>
            </a:pPr>
            <a:r>
              <a:rPr lang="en-US" altLang="en-US" sz="2400" dirty="0"/>
              <a:t>    </a:t>
            </a:r>
            <a:r>
              <a:rPr lang="en-US" altLang="en-US" sz="2400" dirty="0" err="1"/>
              <a:t>Chỉ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có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biển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mới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biết</a:t>
            </a:r>
            <a:endParaRPr lang="en-US" altLang="en-US" sz="2400" dirty="0"/>
          </a:p>
          <a:p>
            <a:pPr eaLnBrk="1" hangingPunct="1">
              <a:spcBef>
                <a:spcPct val="50000"/>
              </a:spcBef>
            </a:pPr>
            <a:r>
              <a:rPr lang="en-US" altLang="en-US" sz="2400" dirty="0"/>
              <a:t>    </a:t>
            </a:r>
            <a:r>
              <a:rPr lang="en-US" altLang="en-US" sz="2400" dirty="0" err="1"/>
              <a:t>Thuyền</a:t>
            </a:r>
            <a:r>
              <a:rPr lang="en-US" altLang="en-US" sz="2400" dirty="0"/>
              <a:t>  </a:t>
            </a:r>
            <a:r>
              <a:rPr lang="en-US" altLang="en-US" sz="2400" dirty="0" err="1"/>
              <a:t>đi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đâu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về</a:t>
            </a:r>
            <a:r>
              <a:rPr lang="en-US" altLang="en-US" sz="2400" dirty="0"/>
              <a:t> </a:t>
            </a:r>
            <a:r>
              <a:rPr lang="en-US" altLang="en-US" sz="2400" dirty="0" err="1"/>
              <a:t>đâu</a:t>
            </a:r>
            <a:r>
              <a:rPr lang="en-US" altLang="en-US" sz="2400" dirty="0"/>
              <a:t>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400" dirty="0"/>
              <a:t>                                                   XUÂN QUỲNH</a:t>
            </a:r>
          </a:p>
          <a:p>
            <a:pPr eaLnBrk="1" hangingPunct="1">
              <a:spcBef>
                <a:spcPct val="50000"/>
              </a:spcBef>
              <a:buFontTx/>
              <a:buAutoNum type="alphaLcParenR" startAt="2"/>
            </a:pPr>
            <a:r>
              <a:rPr lang="en-US" altLang="en-US" sz="2400" dirty="0" err="1"/>
              <a:t>Lích</a:t>
            </a:r>
            <a:r>
              <a:rPr lang="en-US" altLang="en-US" sz="2400" dirty="0"/>
              <a:t> cha </a:t>
            </a:r>
            <a:r>
              <a:rPr lang="en-US" altLang="en-US" sz="2400" dirty="0" err="1"/>
              <a:t>lích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chích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vành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khuyên</a:t>
            </a:r>
            <a:endParaRPr lang="en-US" altLang="en-US" sz="2400" dirty="0"/>
          </a:p>
          <a:p>
            <a:pPr eaLnBrk="1" hangingPunct="1">
              <a:spcBef>
                <a:spcPct val="50000"/>
              </a:spcBef>
            </a:pPr>
            <a:r>
              <a:rPr lang="en-US" altLang="en-US" sz="2400" dirty="0" err="1"/>
              <a:t>Mổ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từng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hạt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nắng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đọng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nguyên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sắc</a:t>
            </a:r>
            <a:r>
              <a:rPr lang="en-US" altLang="en-US" sz="2400" dirty="0"/>
              <a:t> </a:t>
            </a:r>
            <a:r>
              <a:rPr lang="en-US" altLang="en-US" sz="2400" dirty="0" err="1"/>
              <a:t>vàng</a:t>
            </a:r>
            <a:r>
              <a:rPr lang="en-US" altLang="en-US" sz="2400" dirty="0"/>
              <a:t>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400" dirty="0"/>
              <a:t>                                              BẾ KIẾN QUỐC</a:t>
            </a:r>
          </a:p>
        </p:txBody>
      </p:sp>
      <p:sp>
        <p:nvSpPr>
          <p:cNvPr id="5" name="Rectangle 17">
            <a:extLst>
              <a:ext uri="{FF2B5EF4-FFF2-40B4-BE49-F238E27FC236}">
                <a16:creationId xmlns:a16="http://schemas.microsoft.com/office/drawing/2014/main" xmlns="" id="{6F13F767-DA35-4C43-8494-8574B0A583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39814" y="947308"/>
            <a:ext cx="815927" cy="3481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vi-VN" altLang="en-US" b="1">
              <a:solidFill>
                <a:srgbClr val="0000CC"/>
              </a:solidFill>
            </a:endParaRPr>
          </a:p>
        </p:txBody>
      </p:sp>
      <p:sp>
        <p:nvSpPr>
          <p:cNvPr id="6" name="Rectangle 17">
            <a:extLst>
              <a:ext uri="{FF2B5EF4-FFF2-40B4-BE49-F238E27FC236}">
                <a16:creationId xmlns:a16="http://schemas.microsoft.com/office/drawing/2014/main" xmlns="" id="{4F14EED8-48B8-4A75-93C1-8FF4D94F0D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1848" y="2578904"/>
            <a:ext cx="1015219" cy="3481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vi-VN" altLang="en-US" b="1">
              <a:solidFill>
                <a:srgbClr val="0000CC"/>
              </a:solidFill>
            </a:endParaRPr>
          </a:p>
        </p:txBody>
      </p:sp>
      <p:sp>
        <p:nvSpPr>
          <p:cNvPr id="7" name="Rectangle 17">
            <a:extLst>
              <a:ext uri="{FF2B5EF4-FFF2-40B4-BE49-F238E27FC236}">
                <a16:creationId xmlns:a16="http://schemas.microsoft.com/office/drawing/2014/main" xmlns="" id="{99921A54-75C9-47B4-AC50-6A684DCEB2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09446" y="3708345"/>
            <a:ext cx="1015219" cy="3481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vi-VN" altLang="en-US" b="1">
              <a:solidFill>
                <a:srgbClr val="0000CC"/>
              </a:solidFill>
            </a:endParaRPr>
          </a:p>
        </p:txBody>
      </p:sp>
      <p:pic>
        <p:nvPicPr>
          <p:cNvPr id="8" name="Picture 11" descr="01">
            <a:extLst>
              <a:ext uri="{FF2B5EF4-FFF2-40B4-BE49-F238E27FC236}">
                <a16:creationId xmlns:a16="http://schemas.microsoft.com/office/drawing/2014/main" xmlns="" id="{D843302D-1E4A-46CB-8C48-53AB58FA73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9283" y="772498"/>
            <a:ext cx="29718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2" descr="02">
            <a:extLst>
              <a:ext uri="{FF2B5EF4-FFF2-40B4-BE49-F238E27FC236}">
                <a16:creationId xmlns:a16="http://schemas.microsoft.com/office/drawing/2014/main" xmlns="" id="{3A360C86-5168-40D6-AFD7-BC2B2665EC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9283" y="3097491"/>
            <a:ext cx="29718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302266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6976">
        <p14:prism/>
      </p:transition>
    </mc:Choice>
    <mc:Fallback xmlns="">
      <p:transition spd="slow" advTm="126976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590800" y="2836985"/>
            <a:ext cx="7326923" cy="18053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898810" y="2334938"/>
            <a:ext cx="3559499" cy="94901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altLang="en-US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579864" y="3390059"/>
            <a:ext cx="9682867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ở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nguyên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âm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đôi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ia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 /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iê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yê</a:t>
            </a:r>
            <a:endParaRPr lang="en-US" sz="3600" b="1" dirty="0">
              <a:solidFill>
                <a:srgbClr val="0000CC"/>
              </a:solidFill>
              <a:latin typeface="Times New Roman" panose="02020603050405020304" pitchFamily="18" charset="0"/>
            </a:endParaRPr>
          </a:p>
          <a:p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đàn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-la-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-ca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sông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Đà</a:t>
            </a:r>
            <a:endParaRPr lang="en-US" altLang="en-US" sz="3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Kết quả hình ảnh cho TẬP TRUNG NGHE GIẢNG CLIP A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1905001"/>
            <a:ext cx="2286000" cy="190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648201" y="4114801"/>
            <a:ext cx="2667000" cy="95410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defTabSz="457200">
              <a:defRPr/>
            </a:pPr>
            <a:r>
              <a:rPr lang="en-US" sz="2800" dirty="0" err="1">
                <a:ln w="22225">
                  <a:solidFill>
                    <a:srgbClr val="C0504D"/>
                  </a:solidFill>
                  <a:prstDash val="solid"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dirty="0">
                <a:ln w="22225">
                  <a:solidFill>
                    <a:srgbClr val="C0504D"/>
                  </a:solidFill>
                  <a:prstDash val="solid"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22225">
                  <a:solidFill>
                    <a:srgbClr val="C0504D"/>
                  </a:solidFill>
                  <a:prstDash val="solid"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800" dirty="0">
                <a:ln w="22225">
                  <a:solidFill>
                    <a:srgbClr val="C0504D"/>
                  </a:solidFill>
                  <a:prstDash val="solid"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22225">
                  <a:solidFill>
                    <a:srgbClr val="C0504D"/>
                  </a:solidFill>
                  <a:prstDash val="solid"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2800" dirty="0">
                <a:ln w="22225">
                  <a:solidFill>
                    <a:srgbClr val="C0504D"/>
                  </a:solidFill>
                  <a:prstDash val="solid"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22225">
                  <a:solidFill>
                    <a:srgbClr val="C0504D"/>
                  </a:solidFill>
                  <a:prstDash val="solid"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giảng</a:t>
            </a:r>
            <a:endParaRPr lang="en-US" sz="2800" dirty="0">
              <a:ln w="22225">
                <a:solidFill>
                  <a:srgbClr val="C0504D"/>
                </a:solidFill>
                <a:prstDash val="solid"/>
              </a:ln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100" name="Picture 4" descr="Kết quả hình ảnh cho tắt mic khi muốn nói clip ar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6400" y="2057400"/>
            <a:ext cx="22352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813068" y="4114801"/>
            <a:ext cx="2550133" cy="95410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defTabSz="457200">
              <a:defRPr/>
            </a:pPr>
            <a:r>
              <a:rPr lang="en-US" sz="2800" dirty="0" err="1">
                <a:ln w="22225">
                  <a:solidFill>
                    <a:srgbClr val="C0504D"/>
                  </a:solidFill>
                  <a:prstDash val="solid"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sz="2800" dirty="0">
                <a:ln w="22225">
                  <a:solidFill>
                    <a:srgbClr val="C0504D"/>
                  </a:solidFill>
                  <a:prstDash val="solid"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mic </a:t>
            </a:r>
            <a:r>
              <a:rPr lang="en-US" sz="2800" dirty="0" err="1">
                <a:ln w="22225">
                  <a:solidFill>
                    <a:srgbClr val="C0504D"/>
                  </a:solidFill>
                  <a:prstDash val="solid"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dirty="0">
                <a:ln w="22225">
                  <a:solidFill>
                    <a:srgbClr val="C0504D"/>
                  </a:solidFill>
                  <a:prstDash val="solid"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22225">
                  <a:solidFill>
                    <a:srgbClr val="C0504D"/>
                  </a:solidFill>
                  <a:prstDash val="solid"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ln w="22225">
                  <a:solidFill>
                    <a:srgbClr val="C0504D"/>
                  </a:solidFill>
                  <a:prstDash val="solid"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22225">
                  <a:solidFill>
                    <a:srgbClr val="C0504D"/>
                  </a:solidFill>
                  <a:prstDash val="solid"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800" dirty="0">
                <a:ln w="22225">
                  <a:solidFill>
                    <a:srgbClr val="C0504D"/>
                  </a:solidFill>
                  <a:prstDash val="solid"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22225">
                  <a:solidFill>
                    <a:srgbClr val="C0504D"/>
                  </a:solidFill>
                  <a:prstDash val="solid"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800" dirty="0">
                <a:ln w="22225">
                  <a:solidFill>
                    <a:srgbClr val="C0504D"/>
                  </a:solidFill>
                  <a:prstDash val="solid"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4102" name="Picture 2" descr="tu the ngoi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981200"/>
            <a:ext cx="2420938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505415" y="4151294"/>
            <a:ext cx="2837985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457200">
              <a:defRPr/>
            </a:pPr>
            <a:r>
              <a:rPr lang="en-US" sz="2800" dirty="0">
                <a:ln w="22225">
                  <a:solidFill>
                    <a:srgbClr val="C0504D"/>
                  </a:solidFill>
                  <a:prstDash val="solid"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>
                <a:ln w="22225">
                  <a:solidFill>
                    <a:srgbClr val="C0504D"/>
                  </a:solidFill>
                  <a:prstDash val="solid"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Ngồi </a:t>
            </a:r>
            <a:r>
              <a:rPr lang="en-US" sz="2800" dirty="0" err="1">
                <a:ln w="22225">
                  <a:solidFill>
                    <a:srgbClr val="C0504D"/>
                  </a:solidFill>
                  <a:prstDash val="solid"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vi-VN" sz="2800" dirty="0">
                <a:ln w="22225">
                  <a:solidFill>
                    <a:srgbClr val="C0504D"/>
                  </a:solidFill>
                  <a:prstDash val="solid"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đúng tư thế</a:t>
            </a:r>
            <a:endParaRPr lang="en-US" sz="2800" dirty="0">
              <a:ln w="22225">
                <a:solidFill>
                  <a:srgbClr val="C0504D"/>
                </a:solidFill>
                <a:prstDash val="solid"/>
              </a:ln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8A69920-CA11-4CAF-AF51-80B43A48535F}"/>
              </a:ext>
            </a:extLst>
          </p:cNvPr>
          <p:cNvSpPr txBox="1">
            <a:spLocks/>
          </p:cNvSpPr>
          <p:nvPr/>
        </p:nvSpPr>
        <p:spPr>
          <a:xfrm>
            <a:off x="2733392" y="493355"/>
            <a:ext cx="6858000" cy="811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YÊU CẦU CẦN ĐẠT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D643DD03-707A-4100-A91E-F38B2A0F0709}"/>
              </a:ext>
            </a:extLst>
          </p:cNvPr>
          <p:cNvSpPr txBox="1"/>
          <p:nvPr/>
        </p:nvSpPr>
        <p:spPr>
          <a:xfrm>
            <a:off x="1141141" y="1799044"/>
            <a:ext cx="10247971" cy="11363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Nhìn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chép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đúng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chính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tả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Dòng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kinh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quê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hương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kì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diệu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rừng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xanh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32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61068C52-FDB0-47E7-AF3A-814B68ED1661}"/>
              </a:ext>
            </a:extLst>
          </p:cNvPr>
          <p:cNvSpPr/>
          <p:nvPr/>
        </p:nvSpPr>
        <p:spPr>
          <a:xfrm>
            <a:off x="1141141" y="2984389"/>
            <a:ext cx="1009073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Làm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đúng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bài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tập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chính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tả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luyện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đánh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dấu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thanh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ở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nguyên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âm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đôi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ia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/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iê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yê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8" name="Freeform 31">
            <a:extLst>
              <a:ext uri="{FF2B5EF4-FFF2-40B4-BE49-F238E27FC236}">
                <a16:creationId xmlns:a16="http://schemas.microsoft.com/office/drawing/2014/main" xmlns="" id="{CBE14A07-7387-4837-91D2-C06E5F36E53A}"/>
              </a:ext>
            </a:extLst>
          </p:cNvPr>
          <p:cNvSpPr/>
          <p:nvPr/>
        </p:nvSpPr>
        <p:spPr>
          <a:xfrm>
            <a:off x="438849" y="1866753"/>
            <a:ext cx="728077" cy="444611"/>
          </a:xfrm>
          <a:custGeom>
            <a:avLst/>
            <a:gdLst>
              <a:gd name="connsiteX0" fmla="*/ 169069 w 397669"/>
              <a:gd name="connsiteY0" fmla="*/ 176212 h 280987"/>
              <a:gd name="connsiteX1" fmla="*/ 73819 w 397669"/>
              <a:gd name="connsiteY1" fmla="*/ 97631 h 280987"/>
              <a:gd name="connsiteX2" fmla="*/ 0 w 397669"/>
              <a:gd name="connsiteY2" fmla="*/ 169068 h 280987"/>
              <a:gd name="connsiteX3" fmla="*/ 126206 w 397669"/>
              <a:gd name="connsiteY3" fmla="*/ 280987 h 280987"/>
              <a:gd name="connsiteX4" fmla="*/ 219075 w 397669"/>
              <a:gd name="connsiteY4" fmla="*/ 273843 h 280987"/>
              <a:gd name="connsiteX5" fmla="*/ 397669 w 397669"/>
              <a:gd name="connsiteY5" fmla="*/ 35718 h 280987"/>
              <a:gd name="connsiteX6" fmla="*/ 376237 w 397669"/>
              <a:gd name="connsiteY6" fmla="*/ 0 h 280987"/>
              <a:gd name="connsiteX7" fmla="*/ 169069 w 397669"/>
              <a:gd name="connsiteY7" fmla="*/ 176212 h 280987"/>
              <a:gd name="connsiteX0" fmla="*/ 169069 w 397669"/>
              <a:gd name="connsiteY0" fmla="*/ 176212 h 289079"/>
              <a:gd name="connsiteX1" fmla="*/ 73819 w 397669"/>
              <a:gd name="connsiteY1" fmla="*/ 97631 h 289079"/>
              <a:gd name="connsiteX2" fmla="*/ 0 w 397669"/>
              <a:gd name="connsiteY2" fmla="*/ 169068 h 289079"/>
              <a:gd name="connsiteX3" fmla="*/ 126206 w 397669"/>
              <a:gd name="connsiteY3" fmla="*/ 280987 h 289079"/>
              <a:gd name="connsiteX4" fmla="*/ 219075 w 397669"/>
              <a:gd name="connsiteY4" fmla="*/ 273843 h 289079"/>
              <a:gd name="connsiteX5" fmla="*/ 397669 w 397669"/>
              <a:gd name="connsiteY5" fmla="*/ 35718 h 289079"/>
              <a:gd name="connsiteX6" fmla="*/ 376237 w 397669"/>
              <a:gd name="connsiteY6" fmla="*/ 0 h 289079"/>
              <a:gd name="connsiteX7" fmla="*/ 169069 w 397669"/>
              <a:gd name="connsiteY7" fmla="*/ 176212 h 289079"/>
              <a:gd name="connsiteX0" fmla="*/ 169069 w 397669"/>
              <a:gd name="connsiteY0" fmla="*/ 176212 h 297100"/>
              <a:gd name="connsiteX1" fmla="*/ 73819 w 397669"/>
              <a:gd name="connsiteY1" fmla="*/ 97631 h 297100"/>
              <a:gd name="connsiteX2" fmla="*/ 0 w 397669"/>
              <a:gd name="connsiteY2" fmla="*/ 169068 h 297100"/>
              <a:gd name="connsiteX3" fmla="*/ 126206 w 397669"/>
              <a:gd name="connsiteY3" fmla="*/ 280987 h 297100"/>
              <a:gd name="connsiteX4" fmla="*/ 219075 w 397669"/>
              <a:gd name="connsiteY4" fmla="*/ 273843 h 297100"/>
              <a:gd name="connsiteX5" fmla="*/ 397669 w 397669"/>
              <a:gd name="connsiteY5" fmla="*/ 35718 h 297100"/>
              <a:gd name="connsiteX6" fmla="*/ 376237 w 397669"/>
              <a:gd name="connsiteY6" fmla="*/ 0 h 297100"/>
              <a:gd name="connsiteX7" fmla="*/ 169069 w 397669"/>
              <a:gd name="connsiteY7" fmla="*/ 176212 h 297100"/>
              <a:gd name="connsiteX0" fmla="*/ 177436 w 406036"/>
              <a:gd name="connsiteY0" fmla="*/ 176212 h 297100"/>
              <a:gd name="connsiteX1" fmla="*/ 82186 w 406036"/>
              <a:gd name="connsiteY1" fmla="*/ 97631 h 297100"/>
              <a:gd name="connsiteX2" fmla="*/ 8367 w 406036"/>
              <a:gd name="connsiteY2" fmla="*/ 169068 h 297100"/>
              <a:gd name="connsiteX3" fmla="*/ 134573 w 406036"/>
              <a:gd name="connsiteY3" fmla="*/ 280987 h 297100"/>
              <a:gd name="connsiteX4" fmla="*/ 227442 w 406036"/>
              <a:gd name="connsiteY4" fmla="*/ 273843 h 297100"/>
              <a:gd name="connsiteX5" fmla="*/ 406036 w 406036"/>
              <a:gd name="connsiteY5" fmla="*/ 35718 h 297100"/>
              <a:gd name="connsiteX6" fmla="*/ 384604 w 406036"/>
              <a:gd name="connsiteY6" fmla="*/ 0 h 297100"/>
              <a:gd name="connsiteX7" fmla="*/ 177436 w 406036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25397"/>
              <a:gd name="connsiteY0" fmla="*/ 176212 h 297100"/>
              <a:gd name="connsiteX1" fmla="*/ 84721 w 425397"/>
              <a:gd name="connsiteY1" fmla="*/ 97631 h 297100"/>
              <a:gd name="connsiteX2" fmla="*/ 10902 w 425397"/>
              <a:gd name="connsiteY2" fmla="*/ 169068 h 297100"/>
              <a:gd name="connsiteX3" fmla="*/ 137108 w 425397"/>
              <a:gd name="connsiteY3" fmla="*/ 280987 h 297100"/>
              <a:gd name="connsiteX4" fmla="*/ 229977 w 425397"/>
              <a:gd name="connsiteY4" fmla="*/ 273843 h 297100"/>
              <a:gd name="connsiteX5" fmla="*/ 408571 w 425397"/>
              <a:gd name="connsiteY5" fmla="*/ 35718 h 297100"/>
              <a:gd name="connsiteX6" fmla="*/ 387139 w 425397"/>
              <a:gd name="connsiteY6" fmla="*/ 0 h 297100"/>
              <a:gd name="connsiteX7" fmla="*/ 179971 w 425397"/>
              <a:gd name="connsiteY7" fmla="*/ 176212 h 297100"/>
              <a:gd name="connsiteX0" fmla="*/ 179971 w 445220"/>
              <a:gd name="connsiteY0" fmla="*/ 184370 h 305258"/>
              <a:gd name="connsiteX1" fmla="*/ 84721 w 445220"/>
              <a:gd name="connsiteY1" fmla="*/ 105789 h 305258"/>
              <a:gd name="connsiteX2" fmla="*/ 10902 w 445220"/>
              <a:gd name="connsiteY2" fmla="*/ 177226 h 305258"/>
              <a:gd name="connsiteX3" fmla="*/ 137108 w 445220"/>
              <a:gd name="connsiteY3" fmla="*/ 289145 h 305258"/>
              <a:gd name="connsiteX4" fmla="*/ 229977 w 445220"/>
              <a:gd name="connsiteY4" fmla="*/ 282001 h 305258"/>
              <a:gd name="connsiteX5" fmla="*/ 408571 w 445220"/>
              <a:gd name="connsiteY5" fmla="*/ 43876 h 305258"/>
              <a:gd name="connsiteX6" fmla="*/ 387139 w 445220"/>
              <a:gd name="connsiteY6" fmla="*/ 8158 h 305258"/>
              <a:gd name="connsiteX7" fmla="*/ 179971 w 445220"/>
              <a:gd name="connsiteY7" fmla="*/ 184370 h 305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45220" h="305258">
                <a:moveTo>
                  <a:pt x="179971" y="184370"/>
                </a:moveTo>
                <a:lnTo>
                  <a:pt x="84721" y="105789"/>
                </a:lnTo>
                <a:cubicBezTo>
                  <a:pt x="31540" y="79595"/>
                  <a:pt x="-24023" y="115314"/>
                  <a:pt x="10902" y="177226"/>
                </a:cubicBezTo>
                <a:lnTo>
                  <a:pt x="137108" y="289145"/>
                </a:lnTo>
                <a:cubicBezTo>
                  <a:pt x="170445" y="310576"/>
                  <a:pt x="199021" y="312957"/>
                  <a:pt x="229977" y="282001"/>
                </a:cubicBezTo>
                <a:cubicBezTo>
                  <a:pt x="277602" y="197863"/>
                  <a:pt x="322846" y="108963"/>
                  <a:pt x="408571" y="43876"/>
                </a:cubicBezTo>
                <a:cubicBezTo>
                  <a:pt x="453815" y="17683"/>
                  <a:pt x="468102" y="-15654"/>
                  <a:pt x="387139" y="8158"/>
                </a:cubicBezTo>
                <a:cubicBezTo>
                  <a:pt x="287127" y="35939"/>
                  <a:pt x="234739" y="125633"/>
                  <a:pt x="179971" y="184370"/>
                </a:cubicBezTo>
                <a:close/>
              </a:path>
            </a:pathLst>
          </a:custGeom>
          <a:solidFill>
            <a:srgbClr val="9BBB59"/>
          </a:solidFill>
          <a:ln w="3175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en-US" ker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9" name="Freeform 39">
            <a:extLst>
              <a:ext uri="{FF2B5EF4-FFF2-40B4-BE49-F238E27FC236}">
                <a16:creationId xmlns:a16="http://schemas.microsoft.com/office/drawing/2014/main" xmlns="" id="{A1E11AE0-5DE1-4BED-88F9-D196C3AA83E8}"/>
              </a:ext>
            </a:extLst>
          </p:cNvPr>
          <p:cNvSpPr/>
          <p:nvPr/>
        </p:nvSpPr>
        <p:spPr>
          <a:xfrm>
            <a:off x="356593" y="3204617"/>
            <a:ext cx="728078" cy="444611"/>
          </a:xfrm>
          <a:custGeom>
            <a:avLst/>
            <a:gdLst>
              <a:gd name="connsiteX0" fmla="*/ 169069 w 397669"/>
              <a:gd name="connsiteY0" fmla="*/ 176212 h 280987"/>
              <a:gd name="connsiteX1" fmla="*/ 73819 w 397669"/>
              <a:gd name="connsiteY1" fmla="*/ 97631 h 280987"/>
              <a:gd name="connsiteX2" fmla="*/ 0 w 397669"/>
              <a:gd name="connsiteY2" fmla="*/ 169068 h 280987"/>
              <a:gd name="connsiteX3" fmla="*/ 126206 w 397669"/>
              <a:gd name="connsiteY3" fmla="*/ 280987 h 280987"/>
              <a:gd name="connsiteX4" fmla="*/ 219075 w 397669"/>
              <a:gd name="connsiteY4" fmla="*/ 273843 h 280987"/>
              <a:gd name="connsiteX5" fmla="*/ 397669 w 397669"/>
              <a:gd name="connsiteY5" fmla="*/ 35718 h 280987"/>
              <a:gd name="connsiteX6" fmla="*/ 376237 w 397669"/>
              <a:gd name="connsiteY6" fmla="*/ 0 h 280987"/>
              <a:gd name="connsiteX7" fmla="*/ 169069 w 397669"/>
              <a:gd name="connsiteY7" fmla="*/ 176212 h 280987"/>
              <a:gd name="connsiteX0" fmla="*/ 169069 w 397669"/>
              <a:gd name="connsiteY0" fmla="*/ 176212 h 289079"/>
              <a:gd name="connsiteX1" fmla="*/ 73819 w 397669"/>
              <a:gd name="connsiteY1" fmla="*/ 97631 h 289079"/>
              <a:gd name="connsiteX2" fmla="*/ 0 w 397669"/>
              <a:gd name="connsiteY2" fmla="*/ 169068 h 289079"/>
              <a:gd name="connsiteX3" fmla="*/ 126206 w 397669"/>
              <a:gd name="connsiteY3" fmla="*/ 280987 h 289079"/>
              <a:gd name="connsiteX4" fmla="*/ 219075 w 397669"/>
              <a:gd name="connsiteY4" fmla="*/ 273843 h 289079"/>
              <a:gd name="connsiteX5" fmla="*/ 397669 w 397669"/>
              <a:gd name="connsiteY5" fmla="*/ 35718 h 289079"/>
              <a:gd name="connsiteX6" fmla="*/ 376237 w 397669"/>
              <a:gd name="connsiteY6" fmla="*/ 0 h 289079"/>
              <a:gd name="connsiteX7" fmla="*/ 169069 w 397669"/>
              <a:gd name="connsiteY7" fmla="*/ 176212 h 289079"/>
              <a:gd name="connsiteX0" fmla="*/ 169069 w 397669"/>
              <a:gd name="connsiteY0" fmla="*/ 176212 h 297100"/>
              <a:gd name="connsiteX1" fmla="*/ 73819 w 397669"/>
              <a:gd name="connsiteY1" fmla="*/ 97631 h 297100"/>
              <a:gd name="connsiteX2" fmla="*/ 0 w 397669"/>
              <a:gd name="connsiteY2" fmla="*/ 169068 h 297100"/>
              <a:gd name="connsiteX3" fmla="*/ 126206 w 397669"/>
              <a:gd name="connsiteY3" fmla="*/ 280987 h 297100"/>
              <a:gd name="connsiteX4" fmla="*/ 219075 w 397669"/>
              <a:gd name="connsiteY4" fmla="*/ 273843 h 297100"/>
              <a:gd name="connsiteX5" fmla="*/ 397669 w 397669"/>
              <a:gd name="connsiteY5" fmla="*/ 35718 h 297100"/>
              <a:gd name="connsiteX6" fmla="*/ 376237 w 397669"/>
              <a:gd name="connsiteY6" fmla="*/ 0 h 297100"/>
              <a:gd name="connsiteX7" fmla="*/ 169069 w 397669"/>
              <a:gd name="connsiteY7" fmla="*/ 176212 h 297100"/>
              <a:gd name="connsiteX0" fmla="*/ 177436 w 406036"/>
              <a:gd name="connsiteY0" fmla="*/ 176212 h 297100"/>
              <a:gd name="connsiteX1" fmla="*/ 82186 w 406036"/>
              <a:gd name="connsiteY1" fmla="*/ 97631 h 297100"/>
              <a:gd name="connsiteX2" fmla="*/ 8367 w 406036"/>
              <a:gd name="connsiteY2" fmla="*/ 169068 h 297100"/>
              <a:gd name="connsiteX3" fmla="*/ 134573 w 406036"/>
              <a:gd name="connsiteY3" fmla="*/ 280987 h 297100"/>
              <a:gd name="connsiteX4" fmla="*/ 227442 w 406036"/>
              <a:gd name="connsiteY4" fmla="*/ 273843 h 297100"/>
              <a:gd name="connsiteX5" fmla="*/ 406036 w 406036"/>
              <a:gd name="connsiteY5" fmla="*/ 35718 h 297100"/>
              <a:gd name="connsiteX6" fmla="*/ 384604 w 406036"/>
              <a:gd name="connsiteY6" fmla="*/ 0 h 297100"/>
              <a:gd name="connsiteX7" fmla="*/ 177436 w 406036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25397"/>
              <a:gd name="connsiteY0" fmla="*/ 176212 h 297100"/>
              <a:gd name="connsiteX1" fmla="*/ 84721 w 425397"/>
              <a:gd name="connsiteY1" fmla="*/ 97631 h 297100"/>
              <a:gd name="connsiteX2" fmla="*/ 10902 w 425397"/>
              <a:gd name="connsiteY2" fmla="*/ 169068 h 297100"/>
              <a:gd name="connsiteX3" fmla="*/ 137108 w 425397"/>
              <a:gd name="connsiteY3" fmla="*/ 280987 h 297100"/>
              <a:gd name="connsiteX4" fmla="*/ 229977 w 425397"/>
              <a:gd name="connsiteY4" fmla="*/ 273843 h 297100"/>
              <a:gd name="connsiteX5" fmla="*/ 408571 w 425397"/>
              <a:gd name="connsiteY5" fmla="*/ 35718 h 297100"/>
              <a:gd name="connsiteX6" fmla="*/ 387139 w 425397"/>
              <a:gd name="connsiteY6" fmla="*/ 0 h 297100"/>
              <a:gd name="connsiteX7" fmla="*/ 179971 w 425397"/>
              <a:gd name="connsiteY7" fmla="*/ 176212 h 297100"/>
              <a:gd name="connsiteX0" fmla="*/ 179971 w 445220"/>
              <a:gd name="connsiteY0" fmla="*/ 184370 h 305258"/>
              <a:gd name="connsiteX1" fmla="*/ 84721 w 445220"/>
              <a:gd name="connsiteY1" fmla="*/ 105789 h 305258"/>
              <a:gd name="connsiteX2" fmla="*/ 10902 w 445220"/>
              <a:gd name="connsiteY2" fmla="*/ 177226 h 305258"/>
              <a:gd name="connsiteX3" fmla="*/ 137108 w 445220"/>
              <a:gd name="connsiteY3" fmla="*/ 289145 h 305258"/>
              <a:gd name="connsiteX4" fmla="*/ 229977 w 445220"/>
              <a:gd name="connsiteY4" fmla="*/ 282001 h 305258"/>
              <a:gd name="connsiteX5" fmla="*/ 408571 w 445220"/>
              <a:gd name="connsiteY5" fmla="*/ 43876 h 305258"/>
              <a:gd name="connsiteX6" fmla="*/ 387139 w 445220"/>
              <a:gd name="connsiteY6" fmla="*/ 8158 h 305258"/>
              <a:gd name="connsiteX7" fmla="*/ 179971 w 445220"/>
              <a:gd name="connsiteY7" fmla="*/ 184370 h 305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45220" h="305258">
                <a:moveTo>
                  <a:pt x="179971" y="184370"/>
                </a:moveTo>
                <a:lnTo>
                  <a:pt x="84721" y="105789"/>
                </a:lnTo>
                <a:cubicBezTo>
                  <a:pt x="31540" y="79595"/>
                  <a:pt x="-24023" y="115314"/>
                  <a:pt x="10902" y="177226"/>
                </a:cubicBezTo>
                <a:lnTo>
                  <a:pt x="137108" y="289145"/>
                </a:lnTo>
                <a:cubicBezTo>
                  <a:pt x="170445" y="310576"/>
                  <a:pt x="199021" y="312957"/>
                  <a:pt x="229977" y="282001"/>
                </a:cubicBezTo>
                <a:cubicBezTo>
                  <a:pt x="277602" y="197863"/>
                  <a:pt x="322846" y="108963"/>
                  <a:pt x="408571" y="43876"/>
                </a:cubicBezTo>
                <a:cubicBezTo>
                  <a:pt x="453815" y="17683"/>
                  <a:pt x="468102" y="-15654"/>
                  <a:pt x="387139" y="8158"/>
                </a:cubicBezTo>
                <a:cubicBezTo>
                  <a:pt x="287127" y="35939"/>
                  <a:pt x="234739" y="125633"/>
                  <a:pt x="179971" y="184370"/>
                </a:cubicBezTo>
                <a:close/>
              </a:path>
            </a:pathLst>
          </a:custGeom>
          <a:solidFill>
            <a:srgbClr val="FF0000"/>
          </a:solidFill>
          <a:ln w="3175" cap="flat" cmpd="sng" algn="ctr">
            <a:solidFill>
              <a:srgbClr val="FF0000"/>
            </a:solidFill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en-US" kern="0">
              <a:solidFill>
                <a:prstClr val="white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58229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83151" y="609600"/>
            <a:ext cx="9723120" cy="5943600"/>
          </a:xfrm>
          <a:ln cap="flat">
            <a:solidFill>
              <a:srgbClr val="FF0066"/>
            </a:solidFill>
            <a:prstDash val="sysDot"/>
            <a:miter lim="800000"/>
            <a:headEnd/>
            <a:tailEnd/>
          </a:ln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endParaRPr lang="en-US" altLang="en-US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en-US" alt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3400" b="1" u="sng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400" b="1" u="sng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2(tr66)</a:t>
            </a:r>
            <a:r>
              <a:rPr lang="en-US" altLang="en-US" sz="3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altLang="en-US" sz="3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altLang="en-US" sz="3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3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vần</a:t>
            </a:r>
            <a:r>
              <a:rPr lang="en-US" altLang="en-US" sz="3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altLang="en-US" sz="3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điền</a:t>
            </a:r>
            <a:r>
              <a:rPr lang="en-US" altLang="en-US" sz="3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sz="3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altLang="en-US" sz="3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altLang="en-US" sz="3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US" altLang="en-US" sz="3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trống</a:t>
            </a:r>
            <a:r>
              <a:rPr lang="en-US" altLang="en-US" sz="3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altLang="en-US" sz="3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endParaRPr lang="en-US" altLang="en-US" sz="3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Tx/>
              <a:buNone/>
            </a:pPr>
            <a:r>
              <a:rPr lang="en-US" alt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alt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Chăn</a:t>
            </a:r>
            <a:r>
              <a:rPr lang="en-US" alt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trâu</a:t>
            </a:r>
            <a:r>
              <a:rPr lang="en-US" alt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đốt</a:t>
            </a:r>
            <a:r>
              <a:rPr lang="en-US" alt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lửa</a:t>
            </a:r>
            <a:r>
              <a:rPr lang="en-US" alt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alt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endParaRPr lang="en-US" altLang="en-US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Tx/>
              <a:buNone/>
            </a:pPr>
            <a:r>
              <a:rPr lang="en-US" alt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Rạ</a:t>
            </a:r>
            <a:r>
              <a:rPr lang="en-US" alt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rơm</a:t>
            </a:r>
            <a:r>
              <a:rPr lang="en-US" alt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alt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ít</a:t>
            </a:r>
            <a:r>
              <a:rPr lang="en-US" alt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gió</a:t>
            </a:r>
            <a:r>
              <a:rPr lang="en-US" alt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đông</a:t>
            </a:r>
            <a:r>
              <a:rPr lang="en-US" alt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alt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</a:t>
            </a:r>
            <a:r>
              <a:rPr lang="en-US" alt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  <a:p>
            <a:pPr algn="just" eaLnBrk="1" hangingPunct="1">
              <a:buFontTx/>
              <a:buNone/>
            </a:pPr>
            <a:r>
              <a:rPr lang="en-US" alt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alt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Mải</a:t>
            </a:r>
            <a:r>
              <a:rPr lang="en-US" alt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mê</a:t>
            </a:r>
            <a:r>
              <a:rPr lang="en-US" alt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đuổi</a:t>
            </a:r>
            <a:r>
              <a:rPr lang="en-US" alt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d    </a:t>
            </a:r>
            <a:endParaRPr lang="en-US" altLang="en-US" sz="3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Tx/>
              <a:buNone/>
            </a:pPr>
            <a:r>
              <a:rPr lang="en-US" alt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</a:t>
            </a:r>
            <a:r>
              <a:rPr lang="en-US" alt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khoai</a:t>
            </a:r>
            <a:r>
              <a:rPr lang="en-US" alt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nướng</a:t>
            </a:r>
            <a:r>
              <a:rPr lang="en-US" alt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alt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alt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en-US" alt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alt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alt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</a:t>
            </a:r>
            <a:r>
              <a:rPr lang="en-US" alt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</a:p>
          <a:p>
            <a:pPr eaLnBrk="1" hangingPunct="1">
              <a:buFontTx/>
              <a:buNone/>
            </a:pPr>
            <a:endParaRPr lang="en-US" altLang="en-US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523" name="Rectangle 19"/>
          <p:cNvSpPr>
            <a:spLocks noChangeArrowheads="1"/>
          </p:cNvSpPr>
          <p:nvPr/>
        </p:nvSpPr>
        <p:spPr bwMode="auto">
          <a:xfrm>
            <a:off x="7030454" y="4362448"/>
            <a:ext cx="838200" cy="533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en-US" sz="3500" dirty="0" err="1">
                <a:solidFill>
                  <a:srgbClr val="CC3300"/>
                </a:solidFill>
              </a:rPr>
              <a:t>iều</a:t>
            </a:r>
            <a:endParaRPr lang="en-US" altLang="en-US" sz="3500" dirty="0">
              <a:solidFill>
                <a:srgbClr val="CC3300"/>
              </a:solidFill>
            </a:endParaRPr>
          </a:p>
        </p:txBody>
      </p:sp>
      <p:sp>
        <p:nvSpPr>
          <p:cNvPr id="21524" name="Rectangle 20"/>
          <p:cNvSpPr>
            <a:spLocks noChangeArrowheads="1"/>
          </p:cNvSpPr>
          <p:nvPr/>
        </p:nvSpPr>
        <p:spPr bwMode="auto">
          <a:xfrm>
            <a:off x="7620000" y="3709984"/>
            <a:ext cx="838200" cy="533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en-US" sz="3500">
                <a:solidFill>
                  <a:srgbClr val="CC3300"/>
                </a:solidFill>
              </a:rPr>
              <a:t>iều</a:t>
            </a:r>
          </a:p>
        </p:txBody>
      </p:sp>
      <p:sp>
        <p:nvSpPr>
          <p:cNvPr id="21522" name="Rectangle 18"/>
          <p:cNvSpPr>
            <a:spLocks noChangeArrowheads="1"/>
          </p:cNvSpPr>
          <p:nvPr/>
        </p:nvSpPr>
        <p:spPr bwMode="auto">
          <a:xfrm>
            <a:off x="7924800" y="2886072"/>
            <a:ext cx="685800" cy="838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en-US" sz="3500" dirty="0" err="1">
                <a:solidFill>
                  <a:srgbClr val="CC3300"/>
                </a:solidFill>
              </a:rPr>
              <a:t>iều</a:t>
            </a:r>
            <a:endParaRPr lang="en-US" altLang="en-US" sz="3500" dirty="0">
              <a:solidFill>
                <a:srgbClr val="CC3300"/>
              </a:solidFill>
            </a:endParaRPr>
          </a:p>
        </p:txBody>
      </p:sp>
      <p:sp>
        <p:nvSpPr>
          <p:cNvPr id="15370" name="Line 15"/>
          <p:cNvSpPr>
            <a:spLocks noChangeShapeType="1"/>
          </p:cNvSpPr>
          <p:nvPr/>
        </p:nvSpPr>
        <p:spPr bwMode="auto">
          <a:xfrm>
            <a:off x="8001000" y="3581400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1" name="Line 16"/>
          <p:cNvSpPr>
            <a:spLocks noChangeShapeType="1"/>
          </p:cNvSpPr>
          <p:nvPr/>
        </p:nvSpPr>
        <p:spPr bwMode="auto">
          <a:xfrm>
            <a:off x="7696200" y="4267200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2" name="Line 17"/>
          <p:cNvSpPr>
            <a:spLocks noChangeShapeType="1"/>
          </p:cNvSpPr>
          <p:nvPr/>
        </p:nvSpPr>
        <p:spPr bwMode="auto">
          <a:xfrm>
            <a:off x="7138738" y="4876800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190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5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5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5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23" grpId="0" animBg="1"/>
      <p:bldP spid="21524" grpId="0" animBg="1"/>
      <p:bldP spid="2152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Text Box 7"/>
          <p:cNvSpPr txBox="1">
            <a:spLocks noChangeArrowheads="1"/>
          </p:cNvSpPr>
          <p:nvPr/>
        </p:nvSpPr>
        <p:spPr bwMode="auto">
          <a:xfrm>
            <a:off x="1676400" y="990600"/>
            <a:ext cx="8839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*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Hãy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trình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bày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nguyên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tắc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đánh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dấu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thanh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trên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nguyên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âm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đôi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iê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/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ia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?</a:t>
            </a:r>
          </a:p>
        </p:txBody>
      </p:sp>
      <p:sp>
        <p:nvSpPr>
          <p:cNvPr id="16391" name="Text Box 8"/>
          <p:cNvSpPr txBox="1">
            <a:spLocks noChangeArrowheads="1"/>
          </p:cNvSpPr>
          <p:nvPr/>
        </p:nvSpPr>
        <p:spPr bwMode="auto">
          <a:xfrm>
            <a:off x="2514600" y="2057401"/>
            <a:ext cx="6705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16392" name="Text Box 11"/>
          <p:cNvSpPr txBox="1">
            <a:spLocks noChangeArrowheads="1"/>
          </p:cNvSpPr>
          <p:nvPr/>
        </p:nvSpPr>
        <p:spPr bwMode="auto">
          <a:xfrm>
            <a:off x="1828800" y="2420937"/>
            <a:ext cx="8077200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0000CC"/>
                </a:solidFill>
              </a:rPr>
              <a:t>+ </a:t>
            </a:r>
            <a:r>
              <a:rPr lang="en-US" altLang="en-US" sz="2800" b="1" dirty="0" err="1">
                <a:solidFill>
                  <a:srgbClr val="0000CC"/>
                </a:solidFill>
              </a:rPr>
              <a:t>Nguyên</a:t>
            </a:r>
            <a:r>
              <a:rPr lang="en-US" altLang="en-US" sz="2800" b="1" dirty="0">
                <a:solidFill>
                  <a:srgbClr val="0000CC"/>
                </a:solidFill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</a:rPr>
              <a:t>âm</a:t>
            </a:r>
            <a:r>
              <a:rPr lang="en-US" altLang="en-US" sz="2800" b="1" dirty="0">
                <a:solidFill>
                  <a:srgbClr val="0000CC"/>
                </a:solidFill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</a:rPr>
              <a:t>đôi</a:t>
            </a:r>
            <a:r>
              <a:rPr lang="en-US" altLang="en-US" sz="2800" b="1" dirty="0">
                <a:solidFill>
                  <a:srgbClr val="0000CC"/>
                </a:solidFill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</a:rPr>
              <a:t>ia</a:t>
            </a:r>
            <a:r>
              <a:rPr lang="en-US" altLang="en-US" sz="2800" b="1" dirty="0">
                <a:solidFill>
                  <a:srgbClr val="0000CC"/>
                </a:solidFill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</a:rPr>
              <a:t>không</a:t>
            </a:r>
            <a:r>
              <a:rPr lang="en-US" altLang="en-US" sz="2800" b="1" dirty="0">
                <a:solidFill>
                  <a:srgbClr val="0000CC"/>
                </a:solidFill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</a:rPr>
              <a:t>có</a:t>
            </a:r>
            <a:r>
              <a:rPr lang="en-US" altLang="en-US" sz="2800" b="1" dirty="0">
                <a:solidFill>
                  <a:srgbClr val="0000CC"/>
                </a:solidFill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</a:rPr>
              <a:t>âm</a:t>
            </a:r>
            <a:r>
              <a:rPr lang="en-US" altLang="en-US" sz="2800" b="1" dirty="0">
                <a:solidFill>
                  <a:srgbClr val="0000CC"/>
                </a:solidFill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</a:rPr>
              <a:t>cuối</a:t>
            </a:r>
            <a:r>
              <a:rPr lang="en-US" altLang="en-US" sz="2800" b="1" dirty="0">
                <a:solidFill>
                  <a:srgbClr val="0000CC"/>
                </a:solidFill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</a:rPr>
              <a:t>nên</a:t>
            </a:r>
            <a:r>
              <a:rPr lang="en-US" altLang="en-US" sz="2800" b="1" dirty="0">
                <a:solidFill>
                  <a:srgbClr val="0000CC"/>
                </a:solidFill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</a:rPr>
              <a:t>dấu</a:t>
            </a:r>
            <a:r>
              <a:rPr lang="en-US" altLang="en-US" sz="2800" b="1" dirty="0">
                <a:solidFill>
                  <a:srgbClr val="0000CC"/>
                </a:solidFill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</a:rPr>
              <a:t>thanh</a:t>
            </a:r>
            <a:r>
              <a:rPr lang="en-US" altLang="en-US" sz="2800" b="1" dirty="0">
                <a:solidFill>
                  <a:srgbClr val="0000CC"/>
                </a:solidFill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</a:rPr>
              <a:t>đặt</a:t>
            </a:r>
            <a:r>
              <a:rPr lang="en-US" altLang="en-US" sz="2800" b="1" dirty="0">
                <a:solidFill>
                  <a:srgbClr val="0000CC"/>
                </a:solidFill>
              </a:rPr>
              <a:t> ở </a:t>
            </a:r>
            <a:r>
              <a:rPr lang="en-US" altLang="en-US" sz="2800" b="1" dirty="0" err="1">
                <a:solidFill>
                  <a:srgbClr val="0000CC"/>
                </a:solidFill>
              </a:rPr>
              <a:t>âm</a:t>
            </a:r>
            <a:r>
              <a:rPr lang="en-US" altLang="en-US" sz="2800" b="1" dirty="0">
                <a:solidFill>
                  <a:srgbClr val="0000CC"/>
                </a:solidFill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</a:rPr>
              <a:t>chính</a:t>
            </a:r>
            <a:r>
              <a:rPr lang="en-US" altLang="en-US" sz="2800" b="1" dirty="0">
                <a:solidFill>
                  <a:srgbClr val="0000CC"/>
                </a:solidFill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</a:rPr>
              <a:t>i</a:t>
            </a:r>
            <a:r>
              <a:rPr lang="en-US" altLang="en-US" sz="2800" b="1" dirty="0">
                <a:solidFill>
                  <a:srgbClr val="0000CC"/>
                </a:solidFill>
              </a:rPr>
              <a:t>.</a:t>
            </a:r>
          </a:p>
          <a:p>
            <a:pPr algn="l"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0000CC"/>
                </a:solidFill>
              </a:rPr>
              <a:t>+ </a:t>
            </a:r>
            <a:r>
              <a:rPr lang="en-US" altLang="en-US" sz="2800" b="1" dirty="0" err="1">
                <a:solidFill>
                  <a:srgbClr val="0000CC"/>
                </a:solidFill>
              </a:rPr>
              <a:t>Nguyên</a:t>
            </a:r>
            <a:r>
              <a:rPr lang="en-US" altLang="en-US" sz="2800" b="1" dirty="0">
                <a:solidFill>
                  <a:srgbClr val="0000CC"/>
                </a:solidFill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</a:rPr>
              <a:t>âm</a:t>
            </a:r>
            <a:r>
              <a:rPr lang="en-US" altLang="en-US" sz="2800" b="1" dirty="0">
                <a:solidFill>
                  <a:srgbClr val="0000CC"/>
                </a:solidFill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</a:rPr>
              <a:t>đôi</a:t>
            </a:r>
            <a:r>
              <a:rPr lang="en-US" altLang="en-US" sz="2800" b="1" dirty="0">
                <a:solidFill>
                  <a:srgbClr val="0000CC"/>
                </a:solidFill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</a:rPr>
              <a:t>iê</a:t>
            </a:r>
            <a:r>
              <a:rPr lang="en-US" altLang="en-US" sz="2800" b="1" dirty="0">
                <a:solidFill>
                  <a:srgbClr val="0000CC"/>
                </a:solidFill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</a:rPr>
              <a:t>có</a:t>
            </a:r>
            <a:r>
              <a:rPr lang="en-US" altLang="en-US" sz="2800" b="1" dirty="0">
                <a:solidFill>
                  <a:srgbClr val="0000CC"/>
                </a:solidFill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</a:rPr>
              <a:t>âm</a:t>
            </a:r>
            <a:r>
              <a:rPr lang="en-US" altLang="en-US" sz="2800" b="1" dirty="0">
                <a:solidFill>
                  <a:srgbClr val="0000CC"/>
                </a:solidFill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</a:rPr>
              <a:t>cuối</a:t>
            </a:r>
            <a:r>
              <a:rPr lang="en-US" altLang="en-US" sz="2800" b="1" dirty="0">
                <a:solidFill>
                  <a:srgbClr val="0000CC"/>
                </a:solidFill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</a:rPr>
              <a:t>nên</a:t>
            </a:r>
            <a:r>
              <a:rPr lang="en-US" altLang="en-US" sz="2800" b="1" dirty="0">
                <a:solidFill>
                  <a:srgbClr val="0000CC"/>
                </a:solidFill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</a:rPr>
              <a:t>dấu</a:t>
            </a:r>
            <a:r>
              <a:rPr lang="en-US" altLang="en-US" sz="2800" b="1" dirty="0">
                <a:solidFill>
                  <a:srgbClr val="0000CC"/>
                </a:solidFill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</a:rPr>
              <a:t>thanh</a:t>
            </a:r>
            <a:r>
              <a:rPr lang="en-US" altLang="en-US" sz="2800" b="1" dirty="0">
                <a:solidFill>
                  <a:srgbClr val="0000CC"/>
                </a:solidFill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</a:rPr>
              <a:t>đặt</a:t>
            </a:r>
            <a:r>
              <a:rPr lang="en-US" altLang="en-US" sz="2800" b="1" dirty="0">
                <a:solidFill>
                  <a:srgbClr val="0000CC"/>
                </a:solidFill>
              </a:rPr>
              <a:t> ở </a:t>
            </a:r>
            <a:r>
              <a:rPr lang="en-US" altLang="en-US" sz="2800" b="1" dirty="0" err="1">
                <a:solidFill>
                  <a:srgbClr val="0000CC"/>
                </a:solidFill>
              </a:rPr>
              <a:t>âm</a:t>
            </a:r>
            <a:r>
              <a:rPr lang="en-US" altLang="en-US" sz="2800" b="1" dirty="0">
                <a:solidFill>
                  <a:srgbClr val="0000CC"/>
                </a:solidFill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</a:rPr>
              <a:t>chính</a:t>
            </a:r>
            <a:r>
              <a:rPr lang="en-US" altLang="en-US" sz="2800" b="1" dirty="0">
                <a:solidFill>
                  <a:srgbClr val="0000CC"/>
                </a:solidFill>
              </a:rPr>
              <a:t> ê</a:t>
            </a:r>
          </a:p>
        </p:txBody>
      </p:sp>
    </p:spTree>
    <p:extLst>
      <p:ext uri="{BB962C8B-B14F-4D97-AF65-F5344CB8AC3E}">
        <p14:creationId xmlns:p14="http://schemas.microsoft.com/office/powerpoint/2010/main" val="10201336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981200" y="457200"/>
            <a:ext cx="8382000" cy="6019800"/>
          </a:xfrm>
          <a:ln cap="flat">
            <a:solidFill>
              <a:srgbClr val="FF0066"/>
            </a:solidFill>
            <a:prstDash val="sysDot"/>
            <a:miter lim="800000"/>
            <a:headEnd/>
            <a:tailEnd/>
          </a:ln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endParaRPr lang="en-US" altLang="en-US" sz="3800" dirty="0"/>
          </a:p>
          <a:p>
            <a:pPr eaLnBrk="1" hangingPunct="1">
              <a:buFontTx/>
              <a:buNone/>
            </a:pPr>
            <a:r>
              <a:rPr lang="en-US" altLang="en-US" sz="3800" b="1" dirty="0"/>
              <a:t>  </a:t>
            </a:r>
            <a:r>
              <a:rPr lang="en-US" altLang="en-US" sz="3600" b="1" u="sng" dirty="0" err="1">
                <a:solidFill>
                  <a:srgbClr val="0000CC"/>
                </a:solidFill>
              </a:rPr>
              <a:t>Bài</a:t>
            </a:r>
            <a:r>
              <a:rPr lang="en-US" altLang="en-US" sz="3600" b="1" u="sng" dirty="0">
                <a:solidFill>
                  <a:srgbClr val="0000CC"/>
                </a:solidFill>
              </a:rPr>
              <a:t> 3(tr66)</a:t>
            </a:r>
            <a:r>
              <a:rPr lang="en-US" altLang="en-US" sz="3600" b="1" dirty="0">
                <a:solidFill>
                  <a:srgbClr val="0000CC"/>
                </a:solidFill>
              </a:rPr>
              <a:t>: </a:t>
            </a:r>
            <a:r>
              <a:rPr lang="en-US" altLang="en-US" sz="3600" b="1" dirty="0" err="1">
                <a:solidFill>
                  <a:srgbClr val="0000CC"/>
                </a:solidFill>
              </a:rPr>
              <a:t>Tìm</a:t>
            </a:r>
            <a:r>
              <a:rPr lang="en-US" altLang="en-US" sz="3600" b="1" dirty="0">
                <a:solidFill>
                  <a:srgbClr val="0000CC"/>
                </a:solidFill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</a:rPr>
              <a:t>tiếng</a:t>
            </a:r>
            <a:r>
              <a:rPr lang="en-US" altLang="en-US" sz="3600" b="1" dirty="0">
                <a:solidFill>
                  <a:srgbClr val="0000CC"/>
                </a:solidFill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</a:rPr>
              <a:t>có</a:t>
            </a:r>
            <a:r>
              <a:rPr lang="en-US" altLang="en-US" sz="3600" b="1" dirty="0">
                <a:solidFill>
                  <a:srgbClr val="0000CC"/>
                </a:solidFill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</a:rPr>
              <a:t>chứa</a:t>
            </a:r>
            <a:r>
              <a:rPr lang="en-US" altLang="en-US" sz="3600" b="1" dirty="0">
                <a:solidFill>
                  <a:srgbClr val="0000CC"/>
                </a:solidFill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</a:rPr>
              <a:t>ia</a:t>
            </a:r>
            <a:r>
              <a:rPr lang="en-US" altLang="en-US" sz="3600" b="1" dirty="0">
                <a:solidFill>
                  <a:srgbClr val="0000CC"/>
                </a:solidFill>
              </a:rPr>
              <a:t>, </a:t>
            </a:r>
            <a:r>
              <a:rPr lang="en-US" altLang="en-US" sz="3600" b="1" dirty="0" err="1">
                <a:solidFill>
                  <a:srgbClr val="0000CC"/>
                </a:solidFill>
              </a:rPr>
              <a:t>iê</a:t>
            </a:r>
            <a:r>
              <a:rPr lang="en-US" altLang="en-US" sz="3600" b="1" dirty="0">
                <a:solidFill>
                  <a:srgbClr val="0000CC"/>
                </a:solidFill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</a:rPr>
              <a:t>thích</a:t>
            </a:r>
            <a:r>
              <a:rPr lang="en-US" altLang="en-US" sz="3600" b="1" dirty="0">
                <a:solidFill>
                  <a:srgbClr val="0000CC"/>
                </a:solidFill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</a:rPr>
              <a:t>hợp</a:t>
            </a:r>
            <a:r>
              <a:rPr lang="en-US" altLang="en-US" sz="3600" b="1" dirty="0">
                <a:solidFill>
                  <a:srgbClr val="0000CC"/>
                </a:solidFill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</a:rPr>
              <a:t>với</a:t>
            </a:r>
            <a:r>
              <a:rPr lang="en-US" altLang="en-US" sz="3600" b="1" dirty="0">
                <a:solidFill>
                  <a:srgbClr val="0000CC"/>
                </a:solidFill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</a:rPr>
              <a:t>mỗi</a:t>
            </a:r>
            <a:r>
              <a:rPr lang="en-US" altLang="en-US" sz="3600" b="1" dirty="0">
                <a:solidFill>
                  <a:srgbClr val="0000CC"/>
                </a:solidFill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</a:rPr>
              <a:t>chỗ</a:t>
            </a:r>
            <a:r>
              <a:rPr lang="en-US" altLang="en-US" sz="3600" b="1" dirty="0">
                <a:solidFill>
                  <a:srgbClr val="0000CC"/>
                </a:solidFill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</a:rPr>
              <a:t>trống</a:t>
            </a:r>
            <a:r>
              <a:rPr lang="en-US" altLang="en-US" sz="3600" b="1" dirty="0">
                <a:solidFill>
                  <a:srgbClr val="0000CC"/>
                </a:solidFill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</a:rPr>
              <a:t>trong</a:t>
            </a:r>
            <a:r>
              <a:rPr lang="en-US" altLang="en-US" sz="3600" b="1" dirty="0">
                <a:solidFill>
                  <a:srgbClr val="0000CC"/>
                </a:solidFill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</a:rPr>
              <a:t>các</a:t>
            </a:r>
            <a:r>
              <a:rPr lang="en-US" altLang="en-US" sz="3600" b="1" dirty="0">
                <a:solidFill>
                  <a:srgbClr val="0000CC"/>
                </a:solidFill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</a:rPr>
              <a:t>thành</a:t>
            </a:r>
            <a:r>
              <a:rPr lang="en-US" altLang="en-US" sz="3600" b="1" dirty="0">
                <a:solidFill>
                  <a:srgbClr val="0000CC"/>
                </a:solidFill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</a:rPr>
              <a:t>ngữ</a:t>
            </a:r>
            <a:r>
              <a:rPr lang="en-US" altLang="en-US" sz="3600" b="1" dirty="0">
                <a:solidFill>
                  <a:srgbClr val="0000CC"/>
                </a:solidFill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</a:rPr>
              <a:t>dưới</a:t>
            </a:r>
            <a:r>
              <a:rPr lang="en-US" altLang="en-US" sz="3600" b="1" dirty="0">
                <a:solidFill>
                  <a:srgbClr val="0000CC"/>
                </a:solidFill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</a:rPr>
              <a:t>đây</a:t>
            </a:r>
            <a:endParaRPr lang="en-US" altLang="en-US" sz="3600" b="1" dirty="0">
              <a:solidFill>
                <a:srgbClr val="0000CC"/>
              </a:solidFill>
            </a:endParaRPr>
          </a:p>
          <a:p>
            <a:pPr algn="just" eaLnBrk="1" hangingPunct="1">
              <a:buFontTx/>
              <a:buNone/>
            </a:pPr>
            <a:r>
              <a:rPr lang="en-US" altLang="en-US" sz="3800" dirty="0"/>
              <a:t>		a. </a:t>
            </a:r>
            <a:r>
              <a:rPr lang="en-US" altLang="en-US" sz="3800" dirty="0" err="1"/>
              <a:t>Đông</a:t>
            </a:r>
            <a:r>
              <a:rPr lang="en-US" altLang="en-US" sz="3800" dirty="0"/>
              <a:t> </a:t>
            </a:r>
            <a:r>
              <a:rPr lang="en-US" altLang="en-US" sz="3800" dirty="0" err="1"/>
              <a:t>như</a:t>
            </a:r>
            <a:r>
              <a:rPr lang="en-US" altLang="en-US" sz="3800" dirty="0"/>
              <a:t> …..</a:t>
            </a:r>
          </a:p>
          <a:p>
            <a:pPr algn="just" eaLnBrk="1" hangingPunct="1">
              <a:buFontTx/>
              <a:buNone/>
            </a:pPr>
            <a:r>
              <a:rPr lang="en-US" altLang="en-US" sz="3800" dirty="0"/>
              <a:t>		b. </a:t>
            </a:r>
            <a:r>
              <a:rPr lang="en-US" altLang="en-US" sz="3800" dirty="0" err="1"/>
              <a:t>Gan</a:t>
            </a:r>
            <a:r>
              <a:rPr lang="en-US" altLang="en-US" sz="3800" dirty="0"/>
              <a:t> </a:t>
            </a:r>
            <a:r>
              <a:rPr lang="en-US" altLang="en-US" sz="3800" dirty="0" err="1"/>
              <a:t>như</a:t>
            </a:r>
            <a:r>
              <a:rPr lang="en-US" altLang="en-US" sz="3800" dirty="0"/>
              <a:t> </a:t>
            </a:r>
            <a:r>
              <a:rPr lang="en-US" altLang="en-US" sz="3800" dirty="0" err="1"/>
              <a:t>cóc</a:t>
            </a:r>
            <a:r>
              <a:rPr lang="en-US" altLang="en-US" sz="3800" dirty="0"/>
              <a:t>…..</a:t>
            </a:r>
          </a:p>
          <a:p>
            <a:pPr algn="just" eaLnBrk="1" hangingPunct="1">
              <a:buFontTx/>
              <a:buNone/>
            </a:pPr>
            <a:r>
              <a:rPr lang="en-US" altLang="en-US" sz="3800" dirty="0"/>
              <a:t>		c. </a:t>
            </a:r>
            <a:r>
              <a:rPr lang="en-US" altLang="en-US" sz="3800" dirty="0" err="1"/>
              <a:t>Ngọt</a:t>
            </a:r>
            <a:r>
              <a:rPr lang="en-US" altLang="en-US" sz="3800" dirty="0"/>
              <a:t> </a:t>
            </a:r>
            <a:r>
              <a:rPr lang="en-US" altLang="en-US" sz="3800" dirty="0" err="1"/>
              <a:t>như</a:t>
            </a:r>
            <a:r>
              <a:rPr lang="en-US" altLang="en-US" sz="3800" dirty="0"/>
              <a:t> ……. </a:t>
            </a:r>
            <a:r>
              <a:rPr lang="en-US" altLang="en-US" sz="3800" dirty="0" err="1"/>
              <a:t>lùi</a:t>
            </a:r>
            <a:endParaRPr lang="en-US" altLang="en-US" sz="3800" dirty="0"/>
          </a:p>
        </p:txBody>
      </p:sp>
      <p:sp>
        <p:nvSpPr>
          <p:cNvPr id="49168" name="Rectangle 16"/>
          <p:cNvSpPr>
            <a:spLocks noChangeArrowheads="1"/>
          </p:cNvSpPr>
          <p:nvPr/>
        </p:nvSpPr>
        <p:spPr bwMode="auto">
          <a:xfrm>
            <a:off x="5318760" y="4099560"/>
            <a:ext cx="914400" cy="533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500" dirty="0" err="1"/>
              <a:t>m</a:t>
            </a:r>
            <a:r>
              <a:rPr lang="en-US" altLang="en-US" sz="3500" dirty="0" err="1">
                <a:solidFill>
                  <a:srgbClr val="FF3300"/>
                </a:solidFill>
              </a:rPr>
              <a:t>ía</a:t>
            </a:r>
            <a:endParaRPr lang="en-US" altLang="en-US" sz="3500" dirty="0">
              <a:solidFill>
                <a:srgbClr val="FF3300"/>
              </a:solidFill>
            </a:endParaRPr>
          </a:p>
        </p:txBody>
      </p:sp>
      <p:sp>
        <p:nvSpPr>
          <p:cNvPr id="49166" name="Rectangle 14"/>
          <p:cNvSpPr>
            <a:spLocks noChangeArrowheads="1"/>
          </p:cNvSpPr>
          <p:nvPr/>
        </p:nvSpPr>
        <p:spPr bwMode="auto">
          <a:xfrm>
            <a:off x="5966460" y="3360420"/>
            <a:ext cx="838200" cy="685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500" dirty="0" err="1"/>
              <a:t>t</a:t>
            </a:r>
            <a:r>
              <a:rPr lang="en-US" altLang="en-US" sz="3500" dirty="0" err="1">
                <a:solidFill>
                  <a:srgbClr val="FF3300"/>
                </a:solidFill>
              </a:rPr>
              <a:t>ía</a:t>
            </a:r>
            <a:endParaRPr lang="en-US" altLang="en-US" sz="3500" dirty="0">
              <a:solidFill>
                <a:srgbClr val="FF3300"/>
              </a:solidFill>
            </a:endParaRPr>
          </a:p>
        </p:txBody>
      </p:sp>
      <p:sp>
        <p:nvSpPr>
          <p:cNvPr id="49167" name="Rectangle 15"/>
          <p:cNvSpPr>
            <a:spLocks noChangeArrowheads="1"/>
          </p:cNvSpPr>
          <p:nvPr/>
        </p:nvSpPr>
        <p:spPr bwMode="auto">
          <a:xfrm>
            <a:off x="5516880" y="2788920"/>
            <a:ext cx="914400" cy="533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500" dirty="0" err="1"/>
              <a:t>k</a:t>
            </a:r>
            <a:r>
              <a:rPr lang="en-US" altLang="en-US" sz="3500" dirty="0" err="1">
                <a:solidFill>
                  <a:srgbClr val="FF3300"/>
                </a:solidFill>
              </a:rPr>
              <a:t>iến</a:t>
            </a:r>
            <a:endParaRPr lang="en-US" altLang="en-US" sz="3500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1358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9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9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9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491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91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491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9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9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9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9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9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9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68" grpId="0" animBg="1"/>
      <p:bldP spid="49166" grpId="0" animBg="1"/>
      <p:bldP spid="4916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492" name="Picture 4" descr="untitled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304801"/>
            <a:ext cx="8077200" cy="414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3493" name="Text Box 5"/>
          <p:cNvSpPr txBox="1">
            <a:spLocks noChangeArrowheads="1"/>
          </p:cNvSpPr>
          <p:nvPr/>
        </p:nvSpPr>
        <p:spPr bwMode="auto">
          <a:xfrm>
            <a:off x="1752600" y="4629151"/>
            <a:ext cx="8229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sz="3200" b="1" dirty="0" err="1">
                <a:solidFill>
                  <a:srgbClr val="FF0000"/>
                </a:solidFill>
              </a:rPr>
              <a:t>Giải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thích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câu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tục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ngữ</a:t>
            </a:r>
            <a:r>
              <a:rPr lang="en-US" altLang="en-US" sz="3200" b="1" dirty="0">
                <a:solidFill>
                  <a:srgbClr val="FF0000"/>
                </a:solidFill>
              </a:rPr>
              <a:t>  “</a:t>
            </a:r>
            <a:r>
              <a:rPr lang="en-US" altLang="en-US" sz="3200" b="1" dirty="0" err="1">
                <a:solidFill>
                  <a:srgbClr val="FF0000"/>
                </a:solidFill>
              </a:rPr>
              <a:t>đông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như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kiến</a:t>
            </a:r>
            <a:r>
              <a:rPr lang="en-US" altLang="en-US" sz="3200" b="1" dirty="0">
                <a:solidFill>
                  <a:srgbClr val="FF0000"/>
                </a:solidFill>
              </a:rPr>
              <a:t>” </a:t>
            </a:r>
          </a:p>
        </p:txBody>
      </p:sp>
      <p:sp>
        <p:nvSpPr>
          <p:cNvPr id="4" name="Text Box 5">
            <a:extLst>
              <a:ext uri="{FF2B5EF4-FFF2-40B4-BE49-F238E27FC236}">
                <a16:creationId xmlns:a16="http://schemas.microsoft.com/office/drawing/2014/main" xmlns="" id="{B2181EA9-CF93-418B-9990-0EA6A46854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7419" y="5394901"/>
            <a:ext cx="1071716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sz="3200" b="1" dirty="0">
                <a:solidFill>
                  <a:srgbClr val="FF0000"/>
                </a:solidFill>
              </a:rPr>
              <a:t> “</a:t>
            </a:r>
            <a:r>
              <a:rPr lang="en-US" altLang="en-US" sz="3200" b="1" dirty="0" err="1">
                <a:solidFill>
                  <a:srgbClr val="FF0000"/>
                </a:solidFill>
              </a:rPr>
              <a:t>Đông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như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kiến</a:t>
            </a:r>
            <a:r>
              <a:rPr lang="en-US" altLang="en-US" sz="3200" b="1" dirty="0">
                <a:solidFill>
                  <a:srgbClr val="FF0000"/>
                </a:solidFill>
              </a:rPr>
              <a:t>” </a:t>
            </a:r>
            <a:r>
              <a:rPr lang="en-US" altLang="en-US" sz="3200" b="1" dirty="0" err="1">
                <a:solidFill>
                  <a:srgbClr val="FF0000"/>
                </a:solidFill>
              </a:rPr>
              <a:t>có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nghĩa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là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đông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đúc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và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chen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chúc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56782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634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634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63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3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6" name="Picture 4" descr="imagesCATA8ZE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19064"/>
            <a:ext cx="7239000" cy="401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17" name="Text Box 5"/>
          <p:cNvSpPr txBox="1">
            <a:spLocks noChangeArrowheads="1"/>
          </p:cNvSpPr>
          <p:nvPr/>
        </p:nvSpPr>
        <p:spPr bwMode="auto">
          <a:xfrm>
            <a:off x="1656736" y="4358150"/>
            <a:ext cx="8077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sz="2800" b="1" dirty="0" err="1">
                <a:solidFill>
                  <a:srgbClr val="FF0000"/>
                </a:solidFill>
              </a:rPr>
              <a:t>Giải</a:t>
            </a:r>
            <a:r>
              <a:rPr lang="en-US" altLang="en-US" sz="2800" b="1" dirty="0">
                <a:solidFill>
                  <a:srgbClr val="FF0000"/>
                </a:solidFill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</a:rPr>
              <a:t>thích</a:t>
            </a:r>
            <a:r>
              <a:rPr lang="en-US" altLang="en-US" sz="2800" b="1" dirty="0">
                <a:solidFill>
                  <a:srgbClr val="FF0000"/>
                </a:solidFill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</a:rPr>
              <a:t>câu</a:t>
            </a:r>
            <a:r>
              <a:rPr lang="en-US" altLang="en-US" sz="2800" b="1" dirty="0">
                <a:solidFill>
                  <a:srgbClr val="FF0000"/>
                </a:solidFill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</a:rPr>
              <a:t>tục</a:t>
            </a:r>
            <a:r>
              <a:rPr lang="en-US" altLang="en-US" sz="2800" b="1" dirty="0">
                <a:solidFill>
                  <a:srgbClr val="FF0000"/>
                </a:solidFill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</a:rPr>
              <a:t>ngữ</a:t>
            </a:r>
            <a:r>
              <a:rPr lang="en-US" altLang="en-US" sz="2800" b="1" dirty="0">
                <a:solidFill>
                  <a:srgbClr val="FF0000"/>
                </a:solidFill>
              </a:rPr>
              <a:t> “</a:t>
            </a:r>
            <a:r>
              <a:rPr lang="en-US" altLang="en-US" sz="2800" b="1" dirty="0" err="1">
                <a:solidFill>
                  <a:srgbClr val="FF0000"/>
                </a:solidFill>
              </a:rPr>
              <a:t>gan</a:t>
            </a:r>
            <a:r>
              <a:rPr lang="en-US" altLang="en-US" sz="2800" b="1" dirty="0">
                <a:solidFill>
                  <a:srgbClr val="FF0000"/>
                </a:solidFill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</a:rPr>
              <a:t>như</a:t>
            </a:r>
            <a:r>
              <a:rPr lang="en-US" altLang="en-US" sz="2800" b="1" dirty="0">
                <a:solidFill>
                  <a:srgbClr val="FF0000"/>
                </a:solidFill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</a:rPr>
              <a:t>cóc</a:t>
            </a:r>
            <a:r>
              <a:rPr lang="en-US" altLang="en-US" sz="2800" b="1" dirty="0">
                <a:solidFill>
                  <a:srgbClr val="FF0000"/>
                </a:solidFill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</a:rPr>
              <a:t>tía</a:t>
            </a:r>
            <a:r>
              <a:rPr lang="en-US" altLang="en-US" sz="2800" b="1" dirty="0">
                <a:solidFill>
                  <a:srgbClr val="FF0000"/>
                </a:solidFill>
              </a:rPr>
              <a:t>” .</a:t>
            </a:r>
          </a:p>
        </p:txBody>
      </p:sp>
      <p:sp>
        <p:nvSpPr>
          <p:cNvPr id="4" name="Text Box 5">
            <a:extLst>
              <a:ext uri="{FF2B5EF4-FFF2-40B4-BE49-F238E27FC236}">
                <a16:creationId xmlns:a16="http://schemas.microsoft.com/office/drawing/2014/main" xmlns="" id="{F5FD8D1A-FE55-4915-B415-D225841952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" y="5508328"/>
            <a:ext cx="1106424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FF0000"/>
                </a:solidFill>
              </a:rPr>
              <a:t> “Gan </a:t>
            </a:r>
            <a:r>
              <a:rPr lang="en-US" altLang="en-US" sz="2800" b="1" dirty="0" err="1">
                <a:solidFill>
                  <a:srgbClr val="FF0000"/>
                </a:solidFill>
              </a:rPr>
              <a:t>như</a:t>
            </a:r>
            <a:r>
              <a:rPr lang="en-US" altLang="en-US" sz="2800" b="1" dirty="0">
                <a:solidFill>
                  <a:srgbClr val="FF0000"/>
                </a:solidFill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</a:rPr>
              <a:t>cóc</a:t>
            </a:r>
            <a:r>
              <a:rPr lang="en-US" altLang="en-US" sz="2800" b="1" dirty="0">
                <a:solidFill>
                  <a:srgbClr val="FF0000"/>
                </a:solidFill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</a:rPr>
              <a:t>tía</a:t>
            </a:r>
            <a:r>
              <a:rPr lang="en-US" altLang="en-US" sz="2800" b="1" dirty="0">
                <a:solidFill>
                  <a:srgbClr val="FF0000"/>
                </a:solidFill>
              </a:rPr>
              <a:t>” </a:t>
            </a:r>
            <a:r>
              <a:rPr lang="en-US" altLang="en-US" sz="2800" b="1" dirty="0" err="1">
                <a:solidFill>
                  <a:srgbClr val="FF0000"/>
                </a:solidFill>
              </a:rPr>
              <a:t>có</a:t>
            </a:r>
            <a:r>
              <a:rPr lang="en-US" altLang="en-US" sz="2800" b="1" dirty="0">
                <a:solidFill>
                  <a:srgbClr val="FF0000"/>
                </a:solidFill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</a:rPr>
              <a:t>nghĩa</a:t>
            </a:r>
            <a:r>
              <a:rPr lang="en-US" altLang="en-US" sz="2800" b="1" dirty="0">
                <a:solidFill>
                  <a:srgbClr val="FF0000"/>
                </a:solidFill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</a:rPr>
              <a:t>là</a:t>
            </a:r>
            <a:r>
              <a:rPr lang="en-US" altLang="en-US" sz="2800" b="1" dirty="0">
                <a:solidFill>
                  <a:srgbClr val="FF0000"/>
                </a:solidFill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</a:rPr>
              <a:t>gan</a:t>
            </a:r>
            <a:r>
              <a:rPr lang="en-US" altLang="en-US" sz="2800" b="1" dirty="0">
                <a:solidFill>
                  <a:srgbClr val="FF0000"/>
                </a:solidFill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</a:rPr>
              <a:t>góc</a:t>
            </a:r>
            <a:r>
              <a:rPr lang="en-US" altLang="en-US" sz="2800" b="1" dirty="0">
                <a:solidFill>
                  <a:srgbClr val="FF0000"/>
                </a:solidFill>
              </a:rPr>
              <a:t>, </a:t>
            </a:r>
            <a:r>
              <a:rPr lang="en-US" altLang="en-US" sz="2800" b="1" dirty="0" err="1">
                <a:solidFill>
                  <a:srgbClr val="FF0000"/>
                </a:solidFill>
              </a:rPr>
              <a:t>lì</a:t>
            </a:r>
            <a:r>
              <a:rPr lang="en-US" altLang="en-US" sz="2800" b="1" dirty="0">
                <a:solidFill>
                  <a:srgbClr val="FF0000"/>
                </a:solidFill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</a:rPr>
              <a:t>lợm</a:t>
            </a:r>
            <a:r>
              <a:rPr lang="en-US" altLang="en-US" sz="2800" b="1" dirty="0">
                <a:solidFill>
                  <a:srgbClr val="FF0000"/>
                </a:solidFill>
              </a:rPr>
              <a:t>, </a:t>
            </a:r>
            <a:r>
              <a:rPr lang="en-US" altLang="en-US" sz="2800" b="1" dirty="0" err="1">
                <a:solidFill>
                  <a:srgbClr val="FF0000"/>
                </a:solidFill>
              </a:rPr>
              <a:t>không</a:t>
            </a:r>
            <a:r>
              <a:rPr lang="en-US" altLang="en-US" sz="2800" b="1" dirty="0">
                <a:solidFill>
                  <a:srgbClr val="FF0000"/>
                </a:solidFill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</a:rPr>
              <a:t>biết</a:t>
            </a:r>
            <a:r>
              <a:rPr lang="en-US" altLang="en-US" sz="2800" b="1" dirty="0">
                <a:solidFill>
                  <a:srgbClr val="FF0000"/>
                </a:solidFill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</a:rPr>
              <a:t>sợ</a:t>
            </a:r>
            <a:r>
              <a:rPr lang="en-US" altLang="en-US" sz="2800" b="1" dirty="0">
                <a:solidFill>
                  <a:srgbClr val="FF0000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672854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4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4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7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540" name="Picture 4" descr="imagesCASXJLI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28600"/>
            <a:ext cx="6781800" cy="425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5541" name="Text Box 5"/>
          <p:cNvSpPr txBox="1">
            <a:spLocks noChangeArrowheads="1"/>
          </p:cNvSpPr>
          <p:nvPr/>
        </p:nvSpPr>
        <p:spPr bwMode="auto">
          <a:xfrm>
            <a:off x="1772264" y="4822724"/>
            <a:ext cx="822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sz="2800" b="1" dirty="0" err="1">
                <a:solidFill>
                  <a:srgbClr val="FF0000"/>
                </a:solidFill>
              </a:rPr>
              <a:t>Giải</a:t>
            </a:r>
            <a:r>
              <a:rPr lang="en-US" altLang="en-US" sz="2800" b="1" dirty="0">
                <a:solidFill>
                  <a:srgbClr val="FF0000"/>
                </a:solidFill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</a:rPr>
              <a:t>thích</a:t>
            </a:r>
            <a:r>
              <a:rPr lang="en-US" altLang="en-US" sz="2800" b="1" dirty="0">
                <a:solidFill>
                  <a:srgbClr val="FF0000"/>
                </a:solidFill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</a:rPr>
              <a:t>câu</a:t>
            </a:r>
            <a:r>
              <a:rPr lang="en-US" altLang="en-US" sz="2800" b="1" dirty="0">
                <a:solidFill>
                  <a:srgbClr val="FF0000"/>
                </a:solidFill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</a:rPr>
              <a:t>tục</a:t>
            </a:r>
            <a:r>
              <a:rPr lang="en-US" altLang="en-US" sz="2800" b="1" dirty="0">
                <a:solidFill>
                  <a:srgbClr val="FF0000"/>
                </a:solidFill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</a:rPr>
              <a:t>ngữ</a:t>
            </a:r>
            <a:r>
              <a:rPr lang="en-US" altLang="en-US" sz="2800" b="1" dirty="0">
                <a:solidFill>
                  <a:srgbClr val="FF0000"/>
                </a:solidFill>
              </a:rPr>
              <a:t> “</a:t>
            </a:r>
            <a:r>
              <a:rPr lang="en-US" altLang="en-US" sz="2800" b="1" dirty="0" err="1">
                <a:solidFill>
                  <a:srgbClr val="FF0000"/>
                </a:solidFill>
              </a:rPr>
              <a:t>ngọt</a:t>
            </a:r>
            <a:r>
              <a:rPr lang="en-US" altLang="en-US" sz="2800" b="1" dirty="0">
                <a:solidFill>
                  <a:srgbClr val="FF0000"/>
                </a:solidFill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</a:rPr>
              <a:t>như</a:t>
            </a:r>
            <a:r>
              <a:rPr lang="en-US" altLang="en-US" sz="2800" b="1" dirty="0">
                <a:solidFill>
                  <a:srgbClr val="FF0000"/>
                </a:solidFill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</a:rPr>
              <a:t>mía</a:t>
            </a:r>
            <a:r>
              <a:rPr lang="en-US" altLang="en-US" sz="2800" b="1" dirty="0">
                <a:solidFill>
                  <a:srgbClr val="FF0000"/>
                </a:solidFill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</a:rPr>
              <a:t>lùi</a:t>
            </a:r>
            <a:r>
              <a:rPr lang="en-US" altLang="en-US" sz="2800" b="1" dirty="0">
                <a:solidFill>
                  <a:srgbClr val="FF0000"/>
                </a:solidFill>
              </a:rPr>
              <a:t>”. </a:t>
            </a:r>
          </a:p>
        </p:txBody>
      </p:sp>
      <p:sp>
        <p:nvSpPr>
          <p:cNvPr id="4" name="Text Box 5">
            <a:extLst>
              <a:ext uri="{FF2B5EF4-FFF2-40B4-BE49-F238E27FC236}">
                <a16:creationId xmlns:a16="http://schemas.microsoft.com/office/drawing/2014/main" xmlns="" id="{D3A55D4E-DA87-4974-893D-64F4874CE6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2548" y="5453731"/>
            <a:ext cx="9136626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FF0000"/>
                </a:solidFill>
              </a:rPr>
              <a:t>“</a:t>
            </a:r>
            <a:r>
              <a:rPr lang="en-US" altLang="en-US" sz="2800" b="1" dirty="0" err="1">
                <a:solidFill>
                  <a:srgbClr val="FF0000"/>
                </a:solidFill>
              </a:rPr>
              <a:t>Ngọt</a:t>
            </a:r>
            <a:r>
              <a:rPr lang="en-US" altLang="en-US" sz="2800" b="1" dirty="0">
                <a:solidFill>
                  <a:srgbClr val="FF0000"/>
                </a:solidFill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</a:rPr>
              <a:t>như</a:t>
            </a:r>
            <a:r>
              <a:rPr lang="en-US" altLang="en-US" sz="2800" b="1" dirty="0">
                <a:solidFill>
                  <a:srgbClr val="FF0000"/>
                </a:solidFill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</a:rPr>
              <a:t>mía</a:t>
            </a:r>
            <a:r>
              <a:rPr lang="en-US" altLang="en-US" sz="2800" b="1" dirty="0">
                <a:solidFill>
                  <a:srgbClr val="FF0000"/>
                </a:solidFill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</a:rPr>
              <a:t>lùi</a:t>
            </a:r>
            <a:r>
              <a:rPr lang="en-US" altLang="en-US" sz="2800" b="1" dirty="0">
                <a:solidFill>
                  <a:srgbClr val="FF0000"/>
                </a:solidFill>
              </a:rPr>
              <a:t>” </a:t>
            </a:r>
            <a:r>
              <a:rPr lang="en-US" altLang="en-US" sz="2800" b="1" dirty="0" err="1">
                <a:solidFill>
                  <a:srgbClr val="FF0000"/>
                </a:solidFill>
              </a:rPr>
              <a:t>có</a:t>
            </a:r>
            <a:r>
              <a:rPr lang="en-US" altLang="en-US" sz="2800" b="1" dirty="0">
                <a:solidFill>
                  <a:srgbClr val="FF0000"/>
                </a:solidFill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</a:rPr>
              <a:t>nghĩa</a:t>
            </a:r>
            <a:r>
              <a:rPr lang="en-US" altLang="en-US" sz="2800" b="1" dirty="0">
                <a:solidFill>
                  <a:srgbClr val="FF0000"/>
                </a:solidFill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</a:rPr>
              <a:t>là</a:t>
            </a:r>
            <a:r>
              <a:rPr lang="en-US" altLang="en-US" sz="2800" b="1" dirty="0">
                <a:solidFill>
                  <a:srgbClr val="FF0000"/>
                </a:solidFill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</a:rPr>
              <a:t>ngọt</a:t>
            </a:r>
            <a:r>
              <a:rPr lang="en-US" altLang="en-US" sz="2800" b="1" dirty="0">
                <a:solidFill>
                  <a:srgbClr val="FF0000"/>
                </a:solidFill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</a:rPr>
              <a:t>như</a:t>
            </a:r>
            <a:r>
              <a:rPr lang="en-US" altLang="en-US" sz="2800" b="1" dirty="0">
                <a:solidFill>
                  <a:srgbClr val="FF0000"/>
                </a:solidFill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</a:rPr>
              <a:t>mía</a:t>
            </a:r>
            <a:r>
              <a:rPr lang="en-US" altLang="en-US" sz="2800" b="1" dirty="0">
                <a:solidFill>
                  <a:srgbClr val="FF0000"/>
                </a:solidFill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</a:rPr>
              <a:t>được</a:t>
            </a:r>
            <a:r>
              <a:rPr lang="en-US" altLang="en-US" sz="2800" b="1" dirty="0">
                <a:solidFill>
                  <a:srgbClr val="FF0000"/>
                </a:solidFill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</a:rPr>
              <a:t>vùi</a:t>
            </a:r>
            <a:r>
              <a:rPr lang="en-US" altLang="en-US" sz="2800" b="1" dirty="0">
                <a:solidFill>
                  <a:srgbClr val="FF0000"/>
                </a:solidFill>
              </a:rPr>
              <a:t>  </a:t>
            </a:r>
            <a:r>
              <a:rPr lang="en-US" altLang="en-US" sz="2800" b="1" dirty="0" err="1">
                <a:solidFill>
                  <a:srgbClr val="FF0000"/>
                </a:solidFill>
              </a:rPr>
              <a:t>trong</a:t>
            </a:r>
            <a:r>
              <a:rPr lang="en-US" altLang="en-US" sz="2800" b="1" dirty="0">
                <a:solidFill>
                  <a:srgbClr val="FF0000"/>
                </a:solidFill>
              </a:rPr>
              <a:t> than </a:t>
            </a:r>
            <a:r>
              <a:rPr lang="en-US" altLang="en-US" sz="2800" b="1" dirty="0" err="1">
                <a:solidFill>
                  <a:srgbClr val="FF0000"/>
                </a:solidFill>
              </a:rPr>
              <a:t>hồng</a:t>
            </a:r>
            <a:r>
              <a:rPr lang="en-US" altLang="en-US" sz="2800" b="1" dirty="0">
                <a:solidFill>
                  <a:srgbClr val="FF0000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881389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5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65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41" grpId="0"/>
      <p:bldP spid="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NKNOELEADERBOARD" val="-62824399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2|69.6|9.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6.6|7.7|8.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497</Words>
  <Application>Microsoft Office PowerPoint</Application>
  <PresentationFormat>Custom</PresentationFormat>
  <Paragraphs>52</Paragraphs>
  <Slides>12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</cp:lastModifiedBy>
  <cp:revision>239</cp:revision>
  <cp:lastPrinted>2021-04-06T22:48:00Z</cp:lastPrinted>
  <dcterms:created xsi:type="dcterms:W3CDTF">2021-04-05T03:43:00Z</dcterms:created>
  <dcterms:modified xsi:type="dcterms:W3CDTF">2021-10-15T14:23:38Z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CA703A232F464501BBB7A4C45D1AFA76</vt:lpwstr>
  </property>
  <property fmtid="{D5CDD505-2E9C-101B-9397-08002B2CF9AE}" pid="3" name="KSOProductBuildVer">
    <vt:lpwstr>1033-11.2.0.10296</vt:lpwstr>
  </property>
</Properties>
</file>