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48" r:id="rId5"/>
    <p:sldId id="282" r:id="rId6"/>
    <p:sldId id="261" r:id="rId7"/>
    <p:sldId id="283" r:id="rId8"/>
    <p:sldId id="262" r:id="rId9"/>
    <p:sldId id="284" r:id="rId10"/>
    <p:sldId id="299" r:id="rId11"/>
    <p:sldId id="285" r:id="rId12"/>
    <p:sldId id="286" r:id="rId13"/>
    <p:sldId id="289" r:id="rId14"/>
    <p:sldId id="293" r:id="rId15"/>
    <p:sldId id="287" r:id="rId16"/>
    <p:sldId id="290" r:id="rId17"/>
    <p:sldId id="292" r:id="rId18"/>
    <p:sldId id="295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9900"/>
    <a:srgbClr val="EBF470"/>
    <a:srgbClr val="66FF33"/>
    <a:srgbClr val="FFFFCC"/>
    <a:srgbClr val="FFFF66"/>
    <a:srgbClr val="EDE951"/>
    <a:srgbClr val="EBF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4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33301-E18F-42A1-9775-32E3E334BD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1D8B6-0839-4A8A-931B-1458A6A360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B607E-E421-4E34-9883-36D5CF4246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A94FD-8805-4545-AE69-051FB5F7C3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46281-A55E-4656-99DE-FB357DED8B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0D2FB-521B-43A4-98D6-8B175C5367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90F78-69A6-4D02-B7E1-DE3CCE2491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A1E9-5D93-4AB4-8746-18D738FD57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2BB7-1D96-4D11-A551-3A15B0BF5D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03D4C-E647-4651-8B00-1531267C2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5E79C-6AEE-465E-96DA-099FFDD661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FAC-BA8F-42DF-B360-81D7CEAE70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895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316C2-90B4-4B46-8526-EDBD7B5BBC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16D51-941B-4936-A61A-B7B0DEF513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B6502-0D90-4989-B619-BA63F596F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EA85B-B311-4B51-ABF0-62D5BAE9D8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4D648-D8A4-4B37-B4CE-24CD180DC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A2DC6-5028-4074-96FD-BE08613BEB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93B9A-464F-4353-A559-3E8CDD2DA2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CB1DA-21D1-4AE7-9C89-F6C82F4731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CF123-6975-49B2-AC79-CAB11FD13F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433EC-C958-4AB2-9A0B-5360DE3A9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0ED5C-45E0-40DA-9AB0-E6D8ECCBF0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B23C8-DB40-4CFE-8686-93D5D1E09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BBB52-5EF3-45E6-B735-37CB2AC57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055EB-3E58-4E27-AA48-D10DDE5BC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1AEE-F21F-4077-B8BB-2CE7BB5AE9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9426D-F8DD-466B-A955-85E2345BA0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73939-7A08-4856-84DA-C1D01CAA9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369D1-BBB9-4225-A7EE-B58EA6BE82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F6A82-E09F-4455-B388-C8398D1AD4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5B9E6-F69C-40A3-B3CF-867F6C8D6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EE9C9-AE22-4ED2-83A1-8EA5A8C0F1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CCACDC-DE59-4C85-9EEA-09A57EA4D7A7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47F622-7C61-4E3F-8C69-7C943D2082B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5" name="Picture 7" descr="Hinh nen Powerpoint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176" name="WordArt 8"/>
          <p:cNvSpPr>
            <a:spLocks noChangeArrowheads="1" noChangeShapeType="1" noTextEdit="1"/>
          </p:cNvSpPr>
          <p:nvPr userDrawn="1"/>
        </p:nvSpPr>
        <p:spPr bwMode="auto">
          <a:xfrm>
            <a:off x="5486400" y="228600"/>
            <a:ext cx="182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Khoa</a:t>
            </a:r>
            <a:r>
              <a:rPr lang="en-US" sz="3600" b="1" kern="10" baseline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học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 userDrawn="1"/>
        </p:nvSpPr>
        <p:spPr bwMode="auto">
          <a:xfrm>
            <a:off x="4470400" y="609600"/>
            <a:ext cx="345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Tre,</a:t>
            </a:r>
            <a:r>
              <a:rPr lang="en-US" sz="3600" b="1" kern="10" baseline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mây, song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8" name="Line 10"/>
          <p:cNvSpPr>
            <a:spLocks noChangeShapeType="1"/>
          </p:cNvSpPr>
          <p:nvPr userDrawn="1"/>
        </p:nvSpPr>
        <p:spPr bwMode="auto">
          <a:xfrm>
            <a:off x="5486400" y="53340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164948-26D6-4742-9A77-14DD007EE06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E:\KHOA%20HOC%205%20%20TRE%20MAY%20SONG\lang%20nghe%20bao%20la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816701227344806">
            <a:extLst>
              <a:ext uri="{FF2B5EF4-FFF2-40B4-BE49-F238E27FC236}">
                <a16:creationId xmlns:a16="http://schemas.microsoft.com/office/drawing/2014/main" xmlns="" id="{EBD37623-B24F-4813-AC30-E4D83F7A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>
            <a:extLst>
              <a:ext uri="{FF2B5EF4-FFF2-40B4-BE49-F238E27FC236}">
                <a16:creationId xmlns:a16="http://schemas.microsoft.com/office/drawing/2014/main" xmlns="" id="{405FC598-B44A-424E-BAC0-79D90C97F0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6600" y="1857375"/>
            <a:ext cx="4578350" cy="612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 </a:t>
            </a:r>
          </a:p>
        </p:txBody>
      </p:sp>
      <p:grpSp>
        <p:nvGrpSpPr>
          <p:cNvPr id="3076" name="Group 18">
            <a:extLst>
              <a:ext uri="{FF2B5EF4-FFF2-40B4-BE49-F238E27FC236}">
                <a16:creationId xmlns:a16="http://schemas.microsoft.com/office/drawing/2014/main" xmlns="" id="{81155C53-19B2-4F43-B06F-B870824E2F7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974725"/>
            <a:ext cx="2438400" cy="1752600"/>
            <a:chOff x="5225" y="9335"/>
            <a:chExt cx="2520" cy="1750"/>
          </a:xfrm>
        </p:grpSpPr>
        <p:sp>
          <p:nvSpPr>
            <p:cNvPr id="3080" name="AutoShape 27" descr="2">
              <a:extLst>
                <a:ext uri="{FF2B5EF4-FFF2-40B4-BE49-F238E27FC236}">
                  <a16:creationId xmlns:a16="http://schemas.microsoft.com/office/drawing/2014/main" xmlns="" id="{D75E23B8-FD95-4537-8348-2AA58287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rebuchet MS" panose="020B0603020202020204" pitchFamily="34" charset="0"/>
              </a:endParaRPr>
            </a:p>
          </p:txBody>
        </p:sp>
        <p:pic>
          <p:nvPicPr>
            <p:cNvPr id="3081" name="Picture 26" descr="cosmoS">
              <a:extLst>
                <a:ext uri="{FF2B5EF4-FFF2-40B4-BE49-F238E27FC236}">
                  <a16:creationId xmlns:a16="http://schemas.microsoft.com/office/drawing/2014/main" xmlns="" id="{547B3E7E-EC71-4F49-8E80-8F78ACEB7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25" descr="BOOK2">
              <a:extLst>
                <a:ext uri="{FF2B5EF4-FFF2-40B4-BE49-F238E27FC236}">
                  <a16:creationId xmlns:a16="http://schemas.microsoft.com/office/drawing/2014/main" xmlns="" id="{EFC3F733-8DD2-4DD9-9A49-3B4D0C23D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4" descr="BOOK1">
              <a:extLst>
                <a:ext uri="{FF2B5EF4-FFF2-40B4-BE49-F238E27FC236}">
                  <a16:creationId xmlns:a16="http://schemas.microsoft.com/office/drawing/2014/main" xmlns="" id="{25799E23-5C07-4486-8F87-50DFC998B3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3" descr="QUILLPEN">
              <a:extLst>
                <a:ext uri="{FF2B5EF4-FFF2-40B4-BE49-F238E27FC236}">
                  <a16:creationId xmlns:a16="http://schemas.microsoft.com/office/drawing/2014/main" xmlns="" id="{9781D158-83E5-4FDB-B322-DD601472C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 Box 22">
              <a:extLst>
                <a:ext uri="{FF2B5EF4-FFF2-40B4-BE49-F238E27FC236}">
                  <a16:creationId xmlns:a16="http://schemas.microsoft.com/office/drawing/2014/main" xmlns="" id="{65859732-5F46-4F7E-951E-67EE29997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VnBangkok" pitchFamily="2" charset="0"/>
                  <a:cs typeface="Times New Roman" panose="02020603050405020304" pitchFamily="18" charset="0"/>
                </a:rPr>
                <a:t> </a:t>
              </a:r>
              <a:endParaRPr lang="en-US" altLang="en-US" sz="480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86" name="Text Box 21">
              <a:extLst>
                <a:ext uri="{FF2B5EF4-FFF2-40B4-BE49-F238E27FC236}">
                  <a16:creationId xmlns:a16="http://schemas.microsoft.com/office/drawing/2014/main" xmlns="" id="{03EF36BB-47D8-430D-8C5F-16FE8D2F0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Calibri" panose="020F0502020204030204" pitchFamily="34" charset="0"/>
              </a:endParaRPr>
            </a:p>
          </p:txBody>
        </p:sp>
        <p:sp>
          <p:nvSpPr>
            <p:cNvPr id="3087" name="WordArt 20">
              <a:extLst>
                <a:ext uri="{FF2B5EF4-FFF2-40B4-BE49-F238E27FC236}">
                  <a16:creationId xmlns:a16="http://schemas.microsoft.com/office/drawing/2014/main" xmlns="" id="{81F104BB-C7B7-43E5-9406-35DD1DC7E03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88" name="Text Box 19">
              <a:extLst>
                <a:ext uri="{FF2B5EF4-FFF2-40B4-BE49-F238E27FC236}">
                  <a16:creationId xmlns:a16="http://schemas.microsoft.com/office/drawing/2014/main" xmlns="" id="{5A8459F5-FE24-4147-BA9F-47CC09534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Calibri" panose="020F0502020204030204" pitchFamily="34" charset="0"/>
              </a:endParaRPr>
            </a:p>
          </p:txBody>
        </p:sp>
      </p:grpSp>
      <p:pic>
        <p:nvPicPr>
          <p:cNvPr id="3077" name="Picture 6" descr="Gio hoa">
            <a:extLst>
              <a:ext uri="{FF2B5EF4-FFF2-40B4-BE49-F238E27FC236}">
                <a16:creationId xmlns:a16="http://schemas.microsoft.com/office/drawing/2014/main" xmlns="" id="{C5B001B6-89CE-404E-BB5A-B3527E5F4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1863"/>
            <a:ext cx="2133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7">
            <a:extLst>
              <a:ext uri="{FF2B5EF4-FFF2-40B4-BE49-F238E27FC236}">
                <a16:creationId xmlns:a16="http://schemas.microsoft.com/office/drawing/2014/main" xmlns="" id="{CF58B1AE-152F-4B74-A5D8-93B7624EC4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5950" y="3386138"/>
            <a:ext cx="8858250" cy="1566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656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6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TRE, MÂY, SONG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hao giang tuan 11\1331863853-759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1219200"/>
            <a:ext cx="4762500" cy="28956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2051" name="Picture 3" descr="E:\thao giang tuan 11\nha s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333692"/>
            <a:ext cx="4724400" cy="229570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 descr="E:\thao giang tuan 11\11-587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200" y="1219200"/>
            <a:ext cx="5011216" cy="2895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ng nghe bao l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217296"/>
            <a:ext cx="8077200" cy="54121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79376" y="2492896"/>
            <a:ext cx="11377264" cy="243840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Tre,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600200" y="1107758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2. Một số đồ dùng được làm bằng tre, mây, song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600200" y="1183958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, song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352" y="2120206"/>
            <a:ext cx="1166529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song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81200" y="3886200"/>
            <a:ext cx="8382000" cy="243840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</a:pPr>
            <a:endParaRPr lang="en-US" sz="32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6488" y="3933056"/>
            <a:ext cx="8382000" cy="237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Mj0283572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17365">
            <a:off x="1619250" y="4400550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3810000" y="457200"/>
            <a:ext cx="502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>
                        <a:alpha val="46001"/>
                      </a:srgbClr>
                    </a:gs>
                    <a:gs pos="100000">
                      <a:srgbClr val="FF0000">
                        <a:alpha val="49001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Đố vui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1" y="5089526"/>
            <a:ext cx="4564063" cy="1768475"/>
            <a:chOff x="2873" y="3198"/>
            <a:chExt cx="2875" cy="111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85" y="3491"/>
              <a:ext cx="857" cy="821"/>
              <a:chOff x="3785" y="3491"/>
              <a:chExt cx="857" cy="82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794" y="3491"/>
                <a:ext cx="848" cy="821"/>
                <a:chOff x="3794" y="3491"/>
                <a:chExt cx="848" cy="821"/>
              </a:xfrm>
            </p:grpSpPr>
            <p:sp>
              <p:nvSpPr>
                <p:cNvPr id="23559" name="Freeform 7"/>
                <p:cNvSpPr>
                  <a:spLocks/>
                </p:cNvSpPr>
                <p:nvPr/>
              </p:nvSpPr>
              <p:spPr bwMode="auto">
                <a:xfrm>
                  <a:off x="3930" y="4225"/>
                  <a:ext cx="597" cy="87"/>
                </a:xfrm>
                <a:custGeom>
                  <a:avLst/>
                  <a:gdLst/>
                  <a:ahLst/>
                  <a:cxnLst>
                    <a:cxn ang="0">
                      <a:pos x="102" y="53"/>
                    </a:cxn>
                    <a:cxn ang="0">
                      <a:pos x="0" y="46"/>
                    </a:cxn>
                    <a:cxn ang="0">
                      <a:pos x="27" y="60"/>
                    </a:cxn>
                    <a:cxn ang="0">
                      <a:pos x="7" y="63"/>
                    </a:cxn>
                    <a:cxn ang="0">
                      <a:pos x="64" y="77"/>
                    </a:cxn>
                    <a:cxn ang="0">
                      <a:pos x="30" y="79"/>
                    </a:cxn>
                    <a:cxn ang="0">
                      <a:pos x="104" y="87"/>
                    </a:cxn>
                    <a:cxn ang="0">
                      <a:pos x="154" y="86"/>
                    </a:cxn>
                    <a:cxn ang="0">
                      <a:pos x="202" y="83"/>
                    </a:cxn>
                    <a:cxn ang="0">
                      <a:pos x="184" y="80"/>
                    </a:cxn>
                    <a:cxn ang="0">
                      <a:pos x="247" y="75"/>
                    </a:cxn>
                    <a:cxn ang="0">
                      <a:pos x="231" y="70"/>
                    </a:cxn>
                    <a:cxn ang="0">
                      <a:pos x="281" y="63"/>
                    </a:cxn>
                    <a:cxn ang="0">
                      <a:pos x="313" y="69"/>
                    </a:cxn>
                    <a:cxn ang="0">
                      <a:pos x="309" y="66"/>
                    </a:cxn>
                    <a:cxn ang="0">
                      <a:pos x="361" y="75"/>
                    </a:cxn>
                    <a:cxn ang="0">
                      <a:pos x="397" y="79"/>
                    </a:cxn>
                    <a:cxn ang="0">
                      <a:pos x="377" y="73"/>
                    </a:cxn>
                    <a:cxn ang="0">
                      <a:pos x="447" y="76"/>
                    </a:cxn>
                    <a:cxn ang="0">
                      <a:pos x="476" y="73"/>
                    </a:cxn>
                    <a:cxn ang="0">
                      <a:pos x="454" y="70"/>
                    </a:cxn>
                    <a:cxn ang="0">
                      <a:pos x="538" y="66"/>
                    </a:cxn>
                    <a:cxn ang="0">
                      <a:pos x="567" y="62"/>
                    </a:cxn>
                    <a:cxn ang="0">
                      <a:pos x="531" y="62"/>
                    </a:cxn>
                    <a:cxn ang="0">
                      <a:pos x="597" y="43"/>
                    </a:cxn>
                    <a:cxn ang="0">
                      <a:pos x="547" y="49"/>
                    </a:cxn>
                    <a:cxn ang="0">
                      <a:pos x="587" y="26"/>
                    </a:cxn>
                    <a:cxn ang="0">
                      <a:pos x="597" y="12"/>
                    </a:cxn>
                    <a:cxn ang="0">
                      <a:pos x="547" y="26"/>
                    </a:cxn>
                    <a:cxn ang="0">
                      <a:pos x="560" y="18"/>
                    </a:cxn>
                    <a:cxn ang="0">
                      <a:pos x="515" y="18"/>
                    </a:cxn>
                    <a:cxn ang="0">
                      <a:pos x="377" y="0"/>
                    </a:cxn>
                    <a:cxn ang="0">
                      <a:pos x="102" y="53"/>
                    </a:cxn>
                  </a:cxnLst>
                  <a:rect l="0" t="0" r="r" b="b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60" name="Freeform 8"/>
                <p:cNvSpPr>
                  <a:spLocks/>
                </p:cNvSpPr>
                <p:nvPr/>
              </p:nvSpPr>
              <p:spPr bwMode="auto">
                <a:xfrm>
                  <a:off x="4257" y="3666"/>
                  <a:ext cx="90" cy="607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90" y="156"/>
                    </a:cxn>
                    <a:cxn ang="0">
                      <a:pos x="81" y="213"/>
                    </a:cxn>
                    <a:cxn ang="0">
                      <a:pos x="75" y="263"/>
                    </a:cxn>
                    <a:cxn ang="0">
                      <a:pos x="63" y="315"/>
                    </a:cxn>
                    <a:cxn ang="0">
                      <a:pos x="40" y="388"/>
                    </a:cxn>
                    <a:cxn ang="0">
                      <a:pos x="22" y="465"/>
                    </a:cxn>
                    <a:cxn ang="0">
                      <a:pos x="9" y="544"/>
                    </a:cxn>
                    <a:cxn ang="0">
                      <a:pos x="0" y="607"/>
                    </a:cxn>
                  </a:cxnLst>
                  <a:rect l="0" t="0" r="r" b="b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61" name="Freeform 9"/>
                <p:cNvSpPr>
                  <a:spLocks/>
                </p:cNvSpPr>
                <p:nvPr/>
              </p:nvSpPr>
              <p:spPr bwMode="auto">
                <a:xfrm>
                  <a:off x="4259" y="3680"/>
                  <a:ext cx="91" cy="595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91" y="153"/>
                    </a:cxn>
                    <a:cxn ang="0">
                      <a:pos x="82" y="209"/>
                    </a:cxn>
                    <a:cxn ang="0">
                      <a:pos x="75" y="258"/>
                    </a:cxn>
                    <a:cxn ang="0">
                      <a:pos x="63" y="309"/>
                    </a:cxn>
                    <a:cxn ang="0">
                      <a:pos x="41" y="381"/>
                    </a:cxn>
                    <a:cxn ang="0">
                      <a:pos x="23" y="456"/>
                    </a:cxn>
                    <a:cxn ang="0">
                      <a:pos x="9" y="534"/>
                    </a:cxn>
                    <a:cxn ang="0">
                      <a:pos x="0" y="595"/>
                    </a:cxn>
                  </a:cxnLst>
                  <a:rect l="0" t="0" r="r" b="b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62" name="Freeform 10"/>
                <p:cNvSpPr>
                  <a:spLocks/>
                </p:cNvSpPr>
                <p:nvPr/>
              </p:nvSpPr>
              <p:spPr bwMode="auto">
                <a:xfrm>
                  <a:off x="4117" y="3687"/>
                  <a:ext cx="233" cy="82"/>
                </a:xfrm>
                <a:custGeom>
                  <a:avLst/>
                  <a:gdLst/>
                  <a:ahLst/>
                  <a:cxnLst>
                    <a:cxn ang="0">
                      <a:pos x="230" y="4"/>
                    </a:cxn>
                    <a:cxn ang="0">
                      <a:pos x="227" y="1"/>
                    </a:cxn>
                    <a:cxn ang="0">
                      <a:pos x="223" y="0"/>
                    </a:cxn>
                    <a:cxn ang="0">
                      <a:pos x="218" y="0"/>
                    </a:cxn>
                    <a:cxn ang="0">
                      <a:pos x="211" y="0"/>
                    </a:cxn>
                    <a:cxn ang="0">
                      <a:pos x="197" y="3"/>
                    </a:cxn>
                    <a:cxn ang="0">
                      <a:pos x="175" y="9"/>
                    </a:cxn>
                    <a:cxn ang="0">
                      <a:pos x="150" y="16"/>
                    </a:cxn>
                    <a:cxn ang="0">
                      <a:pos x="108" y="28"/>
                    </a:cxn>
                    <a:cxn ang="0">
                      <a:pos x="69" y="42"/>
                    </a:cxn>
                    <a:cxn ang="0">
                      <a:pos x="42" y="52"/>
                    </a:cxn>
                    <a:cxn ang="0">
                      <a:pos x="29" y="58"/>
                    </a:cxn>
                    <a:cxn ang="0">
                      <a:pos x="16" y="65"/>
                    </a:cxn>
                    <a:cxn ang="0">
                      <a:pos x="11" y="67"/>
                    </a:cxn>
                    <a:cxn ang="0">
                      <a:pos x="6" y="70"/>
                    </a:cxn>
                    <a:cxn ang="0">
                      <a:pos x="2" y="74"/>
                    </a:cxn>
                    <a:cxn ang="0">
                      <a:pos x="0" y="77"/>
                    </a:cxn>
                    <a:cxn ang="0">
                      <a:pos x="0" y="78"/>
                    </a:cxn>
                    <a:cxn ang="0">
                      <a:pos x="1" y="81"/>
                    </a:cxn>
                    <a:cxn ang="0">
                      <a:pos x="4" y="82"/>
                    </a:cxn>
                    <a:cxn ang="0">
                      <a:pos x="7" y="82"/>
                    </a:cxn>
                    <a:cxn ang="0">
                      <a:pos x="13" y="82"/>
                    </a:cxn>
                    <a:cxn ang="0">
                      <a:pos x="24" y="81"/>
                    </a:cxn>
                    <a:cxn ang="0">
                      <a:pos x="41" y="78"/>
                    </a:cxn>
                    <a:cxn ang="0">
                      <a:pos x="59" y="73"/>
                    </a:cxn>
                    <a:cxn ang="0">
                      <a:pos x="87" y="65"/>
                    </a:cxn>
                    <a:cxn ang="0">
                      <a:pos x="125" y="52"/>
                    </a:cxn>
                    <a:cxn ang="0">
                      <a:pos x="164" y="38"/>
                    </a:cxn>
                    <a:cxn ang="0">
                      <a:pos x="188" y="30"/>
                    </a:cxn>
                    <a:cxn ang="0">
                      <a:pos x="209" y="22"/>
                    </a:cxn>
                    <a:cxn ang="0">
                      <a:pos x="224" y="15"/>
                    </a:cxn>
                    <a:cxn ang="0">
                      <a:pos x="230" y="11"/>
                    </a:cxn>
                    <a:cxn ang="0">
                      <a:pos x="233" y="9"/>
                    </a:cxn>
                    <a:cxn ang="0">
                      <a:pos x="230" y="4"/>
                    </a:cxn>
                    <a:cxn ang="0">
                      <a:pos x="230" y="4"/>
                    </a:cxn>
                  </a:cxnLst>
                  <a:rect l="0" t="0" r="r" b="b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63" name="Freeform 11"/>
                <p:cNvSpPr>
                  <a:spLocks/>
                </p:cNvSpPr>
                <p:nvPr/>
              </p:nvSpPr>
              <p:spPr bwMode="auto">
                <a:xfrm>
                  <a:off x="4117" y="3682"/>
                  <a:ext cx="233" cy="82"/>
                </a:xfrm>
                <a:custGeom>
                  <a:avLst/>
                  <a:gdLst/>
                  <a:ahLst/>
                  <a:cxnLst>
                    <a:cxn ang="0">
                      <a:pos x="230" y="4"/>
                    </a:cxn>
                    <a:cxn ang="0">
                      <a:pos x="227" y="1"/>
                    </a:cxn>
                    <a:cxn ang="0">
                      <a:pos x="223" y="0"/>
                    </a:cxn>
                    <a:cxn ang="0">
                      <a:pos x="218" y="0"/>
                    </a:cxn>
                    <a:cxn ang="0">
                      <a:pos x="211" y="0"/>
                    </a:cxn>
                    <a:cxn ang="0">
                      <a:pos x="197" y="3"/>
                    </a:cxn>
                    <a:cxn ang="0">
                      <a:pos x="175" y="9"/>
                    </a:cxn>
                    <a:cxn ang="0">
                      <a:pos x="150" y="16"/>
                    </a:cxn>
                    <a:cxn ang="0">
                      <a:pos x="108" y="29"/>
                    </a:cxn>
                    <a:cxn ang="0">
                      <a:pos x="69" y="42"/>
                    </a:cxn>
                    <a:cxn ang="0">
                      <a:pos x="42" y="53"/>
                    </a:cxn>
                    <a:cxn ang="0">
                      <a:pos x="29" y="58"/>
                    </a:cxn>
                    <a:cxn ang="0">
                      <a:pos x="16" y="65"/>
                    </a:cxn>
                    <a:cxn ang="0">
                      <a:pos x="11" y="67"/>
                    </a:cxn>
                    <a:cxn ang="0">
                      <a:pos x="6" y="71"/>
                    </a:cxn>
                    <a:cxn ang="0">
                      <a:pos x="2" y="74"/>
                    </a:cxn>
                    <a:cxn ang="0">
                      <a:pos x="0" y="77"/>
                    </a:cxn>
                    <a:cxn ang="0">
                      <a:pos x="0" y="79"/>
                    </a:cxn>
                    <a:cxn ang="0">
                      <a:pos x="1" y="81"/>
                    </a:cxn>
                    <a:cxn ang="0">
                      <a:pos x="4" y="82"/>
                    </a:cxn>
                    <a:cxn ang="0">
                      <a:pos x="7" y="82"/>
                    </a:cxn>
                    <a:cxn ang="0">
                      <a:pos x="13" y="82"/>
                    </a:cxn>
                    <a:cxn ang="0">
                      <a:pos x="24" y="81"/>
                    </a:cxn>
                    <a:cxn ang="0">
                      <a:pos x="41" y="78"/>
                    </a:cxn>
                    <a:cxn ang="0">
                      <a:pos x="59" y="74"/>
                    </a:cxn>
                    <a:cxn ang="0">
                      <a:pos x="87" y="65"/>
                    </a:cxn>
                    <a:cxn ang="0">
                      <a:pos x="125" y="52"/>
                    </a:cxn>
                    <a:cxn ang="0">
                      <a:pos x="164" y="39"/>
                    </a:cxn>
                    <a:cxn ang="0">
                      <a:pos x="188" y="30"/>
                    </a:cxn>
                    <a:cxn ang="0">
                      <a:pos x="209" y="23"/>
                    </a:cxn>
                    <a:cxn ang="0">
                      <a:pos x="224" y="15"/>
                    </a:cxn>
                    <a:cxn ang="0">
                      <a:pos x="230" y="11"/>
                    </a:cxn>
                    <a:cxn ang="0">
                      <a:pos x="233" y="9"/>
                    </a:cxn>
                    <a:cxn ang="0">
                      <a:pos x="230" y="5"/>
                    </a:cxn>
                    <a:cxn ang="0">
                      <a:pos x="230" y="4"/>
                    </a:cxn>
                  </a:cxnLst>
                  <a:rect l="0" t="0" r="r" b="b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64" name="Freeform 12"/>
                <p:cNvSpPr>
                  <a:spLocks/>
                </p:cNvSpPr>
                <p:nvPr/>
              </p:nvSpPr>
              <p:spPr bwMode="auto">
                <a:xfrm>
                  <a:off x="4084" y="3673"/>
                  <a:ext cx="238" cy="35"/>
                </a:xfrm>
                <a:custGeom>
                  <a:avLst/>
                  <a:gdLst/>
                  <a:ahLst/>
                  <a:cxnLst>
                    <a:cxn ang="0">
                      <a:pos x="3" y="24"/>
                    </a:cxn>
                    <a:cxn ang="0">
                      <a:pos x="8" y="22"/>
                    </a:cxn>
                    <a:cxn ang="0">
                      <a:pos x="13" y="21"/>
                    </a:cxn>
                    <a:cxn ang="0">
                      <a:pos x="30" y="17"/>
                    </a:cxn>
                    <a:cxn ang="0">
                      <a:pos x="56" y="14"/>
                    </a:cxn>
                    <a:cxn ang="0">
                      <a:pos x="75" y="12"/>
                    </a:cxn>
                    <a:cxn ang="0">
                      <a:pos x="99" y="9"/>
                    </a:cxn>
                    <a:cxn ang="0">
                      <a:pos x="131" y="6"/>
                    </a:cxn>
                    <a:cxn ang="0">
                      <a:pos x="154" y="5"/>
                    </a:cxn>
                    <a:cxn ang="0">
                      <a:pos x="179" y="2"/>
                    </a:cxn>
                    <a:cxn ang="0">
                      <a:pos x="203" y="1"/>
                    </a:cxn>
                    <a:cxn ang="0">
                      <a:pos x="218" y="0"/>
                    </a:cxn>
                    <a:cxn ang="0">
                      <a:pos x="229" y="1"/>
                    </a:cxn>
                    <a:cxn ang="0">
                      <a:pos x="236" y="4"/>
                    </a:cxn>
                    <a:cxn ang="0">
                      <a:pos x="238" y="9"/>
                    </a:cxn>
                    <a:cxn ang="0">
                      <a:pos x="234" y="13"/>
                    </a:cxn>
                    <a:cxn ang="0">
                      <a:pos x="223" y="16"/>
                    </a:cxn>
                    <a:cxn ang="0">
                      <a:pos x="209" y="19"/>
                    </a:cxn>
                    <a:cxn ang="0">
                      <a:pos x="184" y="23"/>
                    </a:cxn>
                    <a:cxn ang="0">
                      <a:pos x="160" y="24"/>
                    </a:cxn>
                    <a:cxn ang="0">
                      <a:pos x="134" y="27"/>
                    </a:cxn>
                    <a:cxn ang="0">
                      <a:pos x="103" y="30"/>
                    </a:cxn>
                    <a:cxn ang="0">
                      <a:pos x="78" y="32"/>
                    </a:cxn>
                    <a:cxn ang="0">
                      <a:pos x="56" y="34"/>
                    </a:cxn>
                    <a:cxn ang="0">
                      <a:pos x="32" y="34"/>
                    </a:cxn>
                    <a:cxn ang="0">
                      <a:pos x="16" y="35"/>
                    </a:cxn>
                    <a:cxn ang="0">
                      <a:pos x="11" y="34"/>
                    </a:cxn>
                    <a:cxn ang="0">
                      <a:pos x="5" y="33"/>
                    </a:cxn>
                    <a:cxn ang="0">
                      <a:pos x="1" y="32"/>
                    </a:cxn>
                    <a:cxn ang="0">
                      <a:pos x="0" y="30"/>
                    </a:cxn>
                    <a:cxn ang="0">
                      <a:pos x="0" y="27"/>
                    </a:cxn>
                    <a:cxn ang="0">
                      <a:pos x="3" y="24"/>
                    </a:cxn>
                  </a:cxnLst>
                  <a:rect l="0" t="0" r="r" b="b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65" name="Freeform 13"/>
                <p:cNvSpPr>
                  <a:spLocks/>
                </p:cNvSpPr>
                <p:nvPr/>
              </p:nvSpPr>
              <p:spPr bwMode="auto">
                <a:xfrm>
                  <a:off x="4084" y="3668"/>
                  <a:ext cx="238" cy="35"/>
                </a:xfrm>
                <a:custGeom>
                  <a:avLst/>
                  <a:gdLst/>
                  <a:ahLst/>
                  <a:cxnLst>
                    <a:cxn ang="0">
                      <a:pos x="3" y="25"/>
                    </a:cxn>
                    <a:cxn ang="0">
                      <a:pos x="8" y="22"/>
                    </a:cxn>
                    <a:cxn ang="0">
                      <a:pos x="13" y="21"/>
                    </a:cxn>
                    <a:cxn ang="0">
                      <a:pos x="30" y="18"/>
                    </a:cxn>
                    <a:cxn ang="0">
                      <a:pos x="56" y="14"/>
                    </a:cxn>
                    <a:cxn ang="0">
                      <a:pos x="75" y="12"/>
                    </a:cxn>
                    <a:cxn ang="0">
                      <a:pos x="99" y="10"/>
                    </a:cxn>
                    <a:cxn ang="0">
                      <a:pos x="131" y="6"/>
                    </a:cxn>
                    <a:cxn ang="0">
                      <a:pos x="154" y="5"/>
                    </a:cxn>
                    <a:cxn ang="0">
                      <a:pos x="179" y="2"/>
                    </a:cxn>
                    <a:cxn ang="0">
                      <a:pos x="203" y="2"/>
                    </a:cxn>
                    <a:cxn ang="0">
                      <a:pos x="218" y="0"/>
                    </a:cxn>
                    <a:cxn ang="0">
                      <a:pos x="229" y="1"/>
                    </a:cxn>
                    <a:cxn ang="0">
                      <a:pos x="236" y="4"/>
                    </a:cxn>
                    <a:cxn ang="0">
                      <a:pos x="238" y="9"/>
                    </a:cxn>
                    <a:cxn ang="0">
                      <a:pos x="234" y="13"/>
                    </a:cxn>
                    <a:cxn ang="0">
                      <a:pos x="223" y="17"/>
                    </a:cxn>
                    <a:cxn ang="0">
                      <a:pos x="209" y="19"/>
                    </a:cxn>
                    <a:cxn ang="0">
                      <a:pos x="184" y="23"/>
                    </a:cxn>
                    <a:cxn ang="0">
                      <a:pos x="160" y="25"/>
                    </a:cxn>
                    <a:cxn ang="0">
                      <a:pos x="134" y="27"/>
                    </a:cxn>
                    <a:cxn ang="0">
                      <a:pos x="103" y="30"/>
                    </a:cxn>
                    <a:cxn ang="0">
                      <a:pos x="78" y="32"/>
                    </a:cxn>
                    <a:cxn ang="0">
                      <a:pos x="56" y="34"/>
                    </a:cxn>
                    <a:cxn ang="0">
                      <a:pos x="32" y="35"/>
                    </a:cxn>
                    <a:cxn ang="0">
                      <a:pos x="16" y="35"/>
                    </a:cxn>
                    <a:cxn ang="0">
                      <a:pos x="11" y="35"/>
                    </a:cxn>
                    <a:cxn ang="0">
                      <a:pos x="5" y="34"/>
                    </a:cxn>
                    <a:cxn ang="0">
                      <a:pos x="1" y="32"/>
                    </a:cxn>
                    <a:cxn ang="0">
                      <a:pos x="0" y="29"/>
                    </a:cxn>
                    <a:cxn ang="0">
                      <a:pos x="0" y="27"/>
                    </a:cxn>
                    <a:cxn ang="0">
                      <a:pos x="3" y="25"/>
                    </a:cxn>
                  </a:cxnLst>
                  <a:rect l="0" t="0" r="r" b="b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66" name="Freeform 14"/>
                <p:cNvSpPr>
                  <a:spLocks/>
                </p:cNvSpPr>
                <p:nvPr/>
              </p:nvSpPr>
              <p:spPr bwMode="auto">
                <a:xfrm>
                  <a:off x="4195" y="3688"/>
                  <a:ext cx="140" cy="132"/>
                </a:xfrm>
                <a:custGeom>
                  <a:avLst/>
                  <a:gdLst/>
                  <a:ahLst/>
                  <a:cxnLst>
                    <a:cxn ang="0">
                      <a:pos x="124" y="2"/>
                    </a:cxn>
                    <a:cxn ang="0">
                      <a:pos x="116" y="8"/>
                    </a:cxn>
                    <a:cxn ang="0">
                      <a:pos x="102" y="18"/>
                    </a:cxn>
                    <a:cxn ang="0">
                      <a:pos x="81" y="35"/>
                    </a:cxn>
                    <a:cxn ang="0">
                      <a:pos x="57" y="57"/>
                    </a:cxn>
                    <a:cxn ang="0">
                      <a:pos x="37" y="78"/>
                    </a:cxn>
                    <a:cxn ang="0">
                      <a:pos x="15" y="104"/>
                    </a:cxn>
                    <a:cxn ang="0">
                      <a:pos x="6" y="115"/>
                    </a:cxn>
                    <a:cxn ang="0">
                      <a:pos x="3" y="121"/>
                    </a:cxn>
                    <a:cxn ang="0">
                      <a:pos x="1" y="125"/>
                    </a:cxn>
                    <a:cxn ang="0">
                      <a:pos x="0" y="129"/>
                    </a:cxn>
                    <a:cxn ang="0">
                      <a:pos x="3" y="132"/>
                    </a:cxn>
                    <a:cxn ang="0">
                      <a:pos x="8" y="132"/>
                    </a:cxn>
                    <a:cxn ang="0">
                      <a:pos x="13" y="132"/>
                    </a:cxn>
                    <a:cxn ang="0">
                      <a:pos x="18" y="130"/>
                    </a:cxn>
                    <a:cxn ang="0">
                      <a:pos x="25" y="127"/>
                    </a:cxn>
                    <a:cxn ang="0">
                      <a:pos x="29" y="124"/>
                    </a:cxn>
                    <a:cxn ang="0">
                      <a:pos x="45" y="113"/>
                    </a:cxn>
                    <a:cxn ang="0">
                      <a:pos x="71" y="90"/>
                    </a:cxn>
                    <a:cxn ang="0">
                      <a:pos x="94" y="66"/>
                    </a:cxn>
                    <a:cxn ang="0">
                      <a:pos x="112" y="45"/>
                    </a:cxn>
                    <a:cxn ang="0">
                      <a:pos x="127" y="28"/>
                    </a:cxn>
                    <a:cxn ang="0">
                      <a:pos x="137" y="14"/>
                    </a:cxn>
                    <a:cxn ang="0">
                      <a:pos x="140" y="6"/>
                    </a:cxn>
                    <a:cxn ang="0">
                      <a:pos x="138" y="2"/>
                    </a:cxn>
                    <a:cxn ang="0">
                      <a:pos x="131" y="0"/>
                    </a:cxn>
                    <a:cxn ang="0">
                      <a:pos x="124" y="2"/>
                    </a:cxn>
                  </a:cxnLst>
                  <a:rect l="0" t="0" r="r" b="b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67" name="Freeform 15"/>
                <p:cNvSpPr>
                  <a:spLocks/>
                </p:cNvSpPr>
                <p:nvPr/>
              </p:nvSpPr>
              <p:spPr bwMode="auto">
                <a:xfrm>
                  <a:off x="4195" y="3683"/>
                  <a:ext cx="140" cy="133"/>
                </a:xfrm>
                <a:custGeom>
                  <a:avLst/>
                  <a:gdLst/>
                  <a:ahLst/>
                  <a:cxnLst>
                    <a:cxn ang="0">
                      <a:pos x="124" y="3"/>
                    </a:cxn>
                    <a:cxn ang="0">
                      <a:pos x="116" y="8"/>
                    </a:cxn>
                    <a:cxn ang="0">
                      <a:pos x="102" y="19"/>
                    </a:cxn>
                    <a:cxn ang="0">
                      <a:pos x="81" y="36"/>
                    </a:cxn>
                    <a:cxn ang="0">
                      <a:pos x="57" y="57"/>
                    </a:cxn>
                    <a:cxn ang="0">
                      <a:pos x="37" y="79"/>
                    </a:cxn>
                    <a:cxn ang="0">
                      <a:pos x="15" y="104"/>
                    </a:cxn>
                    <a:cxn ang="0">
                      <a:pos x="6" y="115"/>
                    </a:cxn>
                    <a:cxn ang="0">
                      <a:pos x="3" y="121"/>
                    </a:cxn>
                    <a:cxn ang="0">
                      <a:pos x="1" y="125"/>
                    </a:cxn>
                    <a:cxn ang="0">
                      <a:pos x="0" y="129"/>
                    </a:cxn>
                    <a:cxn ang="0">
                      <a:pos x="3" y="132"/>
                    </a:cxn>
                    <a:cxn ang="0">
                      <a:pos x="8" y="133"/>
                    </a:cxn>
                    <a:cxn ang="0">
                      <a:pos x="13" y="132"/>
                    </a:cxn>
                    <a:cxn ang="0">
                      <a:pos x="18" y="130"/>
                    </a:cxn>
                    <a:cxn ang="0">
                      <a:pos x="25" y="127"/>
                    </a:cxn>
                    <a:cxn ang="0">
                      <a:pos x="29" y="124"/>
                    </a:cxn>
                    <a:cxn ang="0">
                      <a:pos x="45" y="113"/>
                    </a:cxn>
                    <a:cxn ang="0">
                      <a:pos x="71" y="90"/>
                    </a:cxn>
                    <a:cxn ang="0">
                      <a:pos x="94" y="66"/>
                    </a:cxn>
                    <a:cxn ang="0">
                      <a:pos x="112" y="46"/>
                    </a:cxn>
                    <a:cxn ang="0">
                      <a:pos x="127" y="28"/>
                    </a:cxn>
                    <a:cxn ang="0">
                      <a:pos x="137" y="14"/>
                    </a:cxn>
                    <a:cxn ang="0">
                      <a:pos x="140" y="6"/>
                    </a:cxn>
                    <a:cxn ang="0">
                      <a:pos x="138" y="3"/>
                    </a:cxn>
                    <a:cxn ang="0">
                      <a:pos x="131" y="0"/>
                    </a:cxn>
                    <a:cxn ang="0">
                      <a:pos x="124" y="3"/>
                    </a:cxn>
                  </a:cxnLst>
                  <a:rect l="0" t="0" r="r" b="b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68" name="Freeform 16"/>
                <p:cNvSpPr>
                  <a:spLocks/>
                </p:cNvSpPr>
                <p:nvPr/>
              </p:nvSpPr>
              <p:spPr bwMode="auto">
                <a:xfrm>
                  <a:off x="4285" y="3688"/>
                  <a:ext cx="68" cy="154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53" y="5"/>
                    </a:cxn>
                    <a:cxn ang="0">
                      <a:pos x="43" y="20"/>
                    </a:cxn>
                    <a:cxn ang="0">
                      <a:pos x="31" y="44"/>
                    </a:cxn>
                    <a:cxn ang="0">
                      <a:pos x="22" y="65"/>
                    </a:cxn>
                    <a:cxn ang="0">
                      <a:pos x="11" y="91"/>
                    </a:cxn>
                    <a:cxn ang="0">
                      <a:pos x="3" y="118"/>
                    </a:cxn>
                    <a:cxn ang="0">
                      <a:pos x="1" y="134"/>
                    </a:cxn>
                    <a:cxn ang="0">
                      <a:pos x="0" y="138"/>
                    </a:cxn>
                    <a:cxn ang="0">
                      <a:pos x="1" y="144"/>
                    </a:cxn>
                    <a:cxn ang="0">
                      <a:pos x="1" y="149"/>
                    </a:cxn>
                    <a:cxn ang="0">
                      <a:pos x="4" y="153"/>
                    </a:cxn>
                    <a:cxn ang="0">
                      <a:pos x="7" y="154"/>
                    </a:cxn>
                    <a:cxn ang="0">
                      <a:pos x="12" y="154"/>
                    </a:cxn>
                    <a:cxn ang="0">
                      <a:pos x="17" y="152"/>
                    </a:cxn>
                    <a:cxn ang="0">
                      <a:pos x="21" y="150"/>
                    </a:cxn>
                    <a:cxn ang="0">
                      <a:pos x="27" y="144"/>
                    </a:cxn>
                    <a:cxn ang="0">
                      <a:pos x="31" y="136"/>
                    </a:cxn>
                    <a:cxn ang="0">
                      <a:pos x="37" y="126"/>
                    </a:cxn>
                    <a:cxn ang="0">
                      <a:pos x="49" y="100"/>
                    </a:cxn>
                    <a:cxn ang="0">
                      <a:pos x="56" y="72"/>
                    </a:cxn>
                    <a:cxn ang="0">
                      <a:pos x="62" y="51"/>
                    </a:cxn>
                    <a:cxn ang="0">
                      <a:pos x="67" y="27"/>
                    </a:cxn>
                    <a:cxn ang="0">
                      <a:pos x="68" y="17"/>
                    </a:cxn>
                    <a:cxn ang="0">
                      <a:pos x="68" y="8"/>
                    </a:cxn>
                    <a:cxn ang="0">
                      <a:pos x="67" y="2"/>
                    </a:cxn>
                    <a:cxn ang="0">
                      <a:pos x="64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69" name="Freeform 17"/>
                <p:cNvSpPr>
                  <a:spLocks/>
                </p:cNvSpPr>
                <p:nvPr/>
              </p:nvSpPr>
              <p:spPr bwMode="auto">
                <a:xfrm>
                  <a:off x="4284" y="3683"/>
                  <a:ext cx="69" cy="15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53" y="5"/>
                    </a:cxn>
                    <a:cxn ang="0">
                      <a:pos x="43" y="20"/>
                    </a:cxn>
                    <a:cxn ang="0">
                      <a:pos x="31" y="45"/>
                    </a:cxn>
                    <a:cxn ang="0">
                      <a:pos x="22" y="65"/>
                    </a:cxn>
                    <a:cxn ang="0">
                      <a:pos x="11" y="91"/>
                    </a:cxn>
                    <a:cxn ang="0">
                      <a:pos x="3" y="117"/>
                    </a:cxn>
                    <a:cxn ang="0">
                      <a:pos x="1" y="133"/>
                    </a:cxn>
                    <a:cxn ang="0">
                      <a:pos x="0" y="139"/>
                    </a:cxn>
                    <a:cxn ang="0">
                      <a:pos x="1" y="144"/>
                    </a:cxn>
                    <a:cxn ang="0">
                      <a:pos x="1" y="149"/>
                    </a:cxn>
                    <a:cxn ang="0">
                      <a:pos x="4" y="153"/>
                    </a:cxn>
                    <a:cxn ang="0">
                      <a:pos x="7" y="155"/>
                    </a:cxn>
                    <a:cxn ang="0">
                      <a:pos x="11" y="154"/>
                    </a:cxn>
                    <a:cxn ang="0">
                      <a:pos x="17" y="152"/>
                    </a:cxn>
                    <a:cxn ang="0">
                      <a:pos x="20" y="150"/>
                    </a:cxn>
                    <a:cxn ang="0">
                      <a:pos x="26" y="143"/>
                    </a:cxn>
                    <a:cxn ang="0">
                      <a:pos x="30" y="137"/>
                    </a:cxn>
                    <a:cxn ang="0">
                      <a:pos x="37" y="126"/>
                    </a:cxn>
                    <a:cxn ang="0">
                      <a:pos x="48" y="100"/>
                    </a:cxn>
                    <a:cxn ang="0">
                      <a:pos x="56" y="73"/>
                    </a:cxn>
                    <a:cxn ang="0">
                      <a:pos x="63" y="52"/>
                    </a:cxn>
                    <a:cxn ang="0">
                      <a:pos x="66" y="27"/>
                    </a:cxn>
                    <a:cxn ang="0">
                      <a:pos x="67" y="16"/>
                    </a:cxn>
                    <a:cxn ang="0">
                      <a:pos x="69" y="8"/>
                    </a:cxn>
                    <a:cxn ang="0">
                      <a:pos x="66" y="2"/>
                    </a:cxn>
                    <a:cxn ang="0">
                      <a:pos x="63" y="0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70" name="Freeform 18"/>
                <p:cNvSpPr>
                  <a:spLocks/>
                </p:cNvSpPr>
                <p:nvPr/>
              </p:nvSpPr>
              <p:spPr bwMode="auto">
                <a:xfrm>
                  <a:off x="4155" y="3682"/>
                  <a:ext cx="180" cy="121"/>
                </a:xfrm>
                <a:custGeom>
                  <a:avLst/>
                  <a:gdLst/>
                  <a:ahLst/>
                  <a:cxnLst>
                    <a:cxn ang="0">
                      <a:pos x="166" y="3"/>
                    </a:cxn>
                    <a:cxn ang="0">
                      <a:pos x="155" y="5"/>
                    </a:cxn>
                    <a:cxn ang="0">
                      <a:pos x="140" y="13"/>
                    </a:cxn>
                    <a:cxn ang="0">
                      <a:pos x="117" y="26"/>
                    </a:cxn>
                    <a:cxn ang="0">
                      <a:pos x="84" y="46"/>
                    </a:cxn>
                    <a:cxn ang="0">
                      <a:pos x="55" y="67"/>
                    </a:cxn>
                    <a:cxn ang="0">
                      <a:pos x="34" y="83"/>
                    </a:cxn>
                    <a:cxn ang="0">
                      <a:pos x="11" y="99"/>
                    </a:cxn>
                    <a:cxn ang="0">
                      <a:pos x="5" y="105"/>
                    </a:cxn>
                    <a:cxn ang="0">
                      <a:pos x="1" y="110"/>
                    </a:cxn>
                    <a:cxn ang="0">
                      <a:pos x="0" y="114"/>
                    </a:cxn>
                    <a:cxn ang="0">
                      <a:pos x="0" y="117"/>
                    </a:cxn>
                    <a:cxn ang="0">
                      <a:pos x="3" y="120"/>
                    </a:cxn>
                    <a:cxn ang="0">
                      <a:pos x="9" y="121"/>
                    </a:cxn>
                    <a:cxn ang="0">
                      <a:pos x="15" y="120"/>
                    </a:cxn>
                    <a:cxn ang="0">
                      <a:pos x="22" y="118"/>
                    </a:cxn>
                    <a:cxn ang="0">
                      <a:pos x="28" y="116"/>
                    </a:cxn>
                    <a:cxn ang="0">
                      <a:pos x="36" y="111"/>
                    </a:cxn>
                    <a:cxn ang="0">
                      <a:pos x="63" y="97"/>
                    </a:cxn>
                    <a:cxn ang="0">
                      <a:pos x="87" y="83"/>
                    </a:cxn>
                    <a:cxn ang="0">
                      <a:pos x="118" y="61"/>
                    </a:cxn>
                    <a:cxn ang="0">
                      <a:pos x="147" y="41"/>
                    </a:cxn>
                    <a:cxn ang="0">
                      <a:pos x="168" y="23"/>
                    </a:cxn>
                    <a:cxn ang="0">
                      <a:pos x="176" y="13"/>
                    </a:cxn>
                    <a:cxn ang="0">
                      <a:pos x="180" y="6"/>
                    </a:cxn>
                    <a:cxn ang="0">
                      <a:pos x="179" y="2"/>
                    </a:cxn>
                    <a:cxn ang="0">
                      <a:pos x="173" y="0"/>
                    </a:cxn>
                    <a:cxn ang="0">
                      <a:pos x="166" y="3"/>
                    </a:cxn>
                  </a:cxnLst>
                  <a:rect l="0" t="0" r="r" b="b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71" name="Freeform 19"/>
                <p:cNvSpPr>
                  <a:spLocks/>
                </p:cNvSpPr>
                <p:nvPr/>
              </p:nvSpPr>
              <p:spPr bwMode="auto">
                <a:xfrm>
                  <a:off x="4155" y="3678"/>
                  <a:ext cx="180" cy="120"/>
                </a:xfrm>
                <a:custGeom>
                  <a:avLst/>
                  <a:gdLst/>
                  <a:ahLst/>
                  <a:cxnLst>
                    <a:cxn ang="0">
                      <a:pos x="166" y="2"/>
                    </a:cxn>
                    <a:cxn ang="0">
                      <a:pos x="155" y="4"/>
                    </a:cxn>
                    <a:cxn ang="0">
                      <a:pos x="140" y="11"/>
                    </a:cxn>
                    <a:cxn ang="0">
                      <a:pos x="117" y="25"/>
                    </a:cxn>
                    <a:cxn ang="0">
                      <a:pos x="84" y="45"/>
                    </a:cxn>
                    <a:cxn ang="0">
                      <a:pos x="55" y="67"/>
                    </a:cxn>
                    <a:cxn ang="0">
                      <a:pos x="34" y="82"/>
                    </a:cxn>
                    <a:cxn ang="0">
                      <a:pos x="11" y="98"/>
                    </a:cxn>
                    <a:cxn ang="0">
                      <a:pos x="5" y="104"/>
                    </a:cxn>
                    <a:cxn ang="0">
                      <a:pos x="1" y="109"/>
                    </a:cxn>
                    <a:cxn ang="0">
                      <a:pos x="0" y="113"/>
                    </a:cxn>
                    <a:cxn ang="0">
                      <a:pos x="0" y="116"/>
                    </a:cxn>
                    <a:cxn ang="0">
                      <a:pos x="3" y="120"/>
                    </a:cxn>
                    <a:cxn ang="0">
                      <a:pos x="9" y="120"/>
                    </a:cxn>
                    <a:cxn ang="0">
                      <a:pos x="15" y="119"/>
                    </a:cxn>
                    <a:cxn ang="0">
                      <a:pos x="22" y="117"/>
                    </a:cxn>
                    <a:cxn ang="0">
                      <a:pos x="28" y="115"/>
                    </a:cxn>
                    <a:cxn ang="0">
                      <a:pos x="36" y="111"/>
                    </a:cxn>
                    <a:cxn ang="0">
                      <a:pos x="63" y="96"/>
                    </a:cxn>
                    <a:cxn ang="0">
                      <a:pos x="87" y="82"/>
                    </a:cxn>
                    <a:cxn ang="0">
                      <a:pos x="118" y="61"/>
                    </a:cxn>
                    <a:cxn ang="0">
                      <a:pos x="147" y="40"/>
                    </a:cxn>
                    <a:cxn ang="0">
                      <a:pos x="168" y="22"/>
                    </a:cxn>
                    <a:cxn ang="0">
                      <a:pos x="176" y="12"/>
                    </a:cxn>
                    <a:cxn ang="0">
                      <a:pos x="180" y="6"/>
                    </a:cxn>
                    <a:cxn ang="0">
                      <a:pos x="179" y="1"/>
                    </a:cxn>
                    <a:cxn ang="0">
                      <a:pos x="173" y="0"/>
                    </a:cxn>
                    <a:cxn ang="0">
                      <a:pos x="166" y="2"/>
                    </a:cxn>
                  </a:cxnLst>
                  <a:rect l="0" t="0" r="r" b="b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72" name="Freeform 20"/>
                <p:cNvSpPr>
                  <a:spLocks/>
                </p:cNvSpPr>
                <p:nvPr/>
              </p:nvSpPr>
              <p:spPr bwMode="auto">
                <a:xfrm>
                  <a:off x="4098" y="3673"/>
                  <a:ext cx="232" cy="68"/>
                </a:xfrm>
                <a:custGeom>
                  <a:avLst/>
                  <a:gdLst/>
                  <a:ahLst/>
                  <a:cxnLst>
                    <a:cxn ang="0">
                      <a:pos x="230" y="5"/>
                    </a:cxn>
                    <a:cxn ang="0">
                      <a:pos x="227" y="2"/>
                    </a:cxn>
                    <a:cxn ang="0">
                      <a:pos x="223" y="0"/>
                    </a:cxn>
                    <a:cxn ang="0">
                      <a:pos x="218" y="0"/>
                    </a:cxn>
                    <a:cxn ang="0">
                      <a:pos x="210" y="0"/>
                    </a:cxn>
                    <a:cxn ang="0">
                      <a:pos x="191" y="4"/>
                    </a:cxn>
                    <a:cxn ang="0">
                      <a:pos x="159" y="11"/>
                    </a:cxn>
                    <a:cxn ang="0">
                      <a:pos x="126" y="19"/>
                    </a:cxn>
                    <a:cxn ang="0">
                      <a:pos x="98" y="26"/>
                    </a:cxn>
                    <a:cxn ang="0">
                      <a:pos x="67" y="35"/>
                    </a:cxn>
                    <a:cxn ang="0">
                      <a:pos x="40" y="43"/>
                    </a:cxn>
                    <a:cxn ang="0">
                      <a:pos x="23" y="49"/>
                    </a:cxn>
                    <a:cxn ang="0">
                      <a:pos x="13" y="53"/>
                    </a:cxn>
                    <a:cxn ang="0">
                      <a:pos x="8" y="55"/>
                    </a:cxn>
                    <a:cxn ang="0">
                      <a:pos x="4" y="58"/>
                    </a:cxn>
                    <a:cxn ang="0">
                      <a:pos x="1" y="60"/>
                    </a:cxn>
                    <a:cxn ang="0">
                      <a:pos x="0" y="63"/>
                    </a:cxn>
                    <a:cxn ang="0">
                      <a:pos x="1" y="66"/>
                    </a:cxn>
                    <a:cxn ang="0">
                      <a:pos x="4" y="68"/>
                    </a:cxn>
                    <a:cxn ang="0">
                      <a:pos x="7" y="68"/>
                    </a:cxn>
                    <a:cxn ang="0">
                      <a:pos x="12" y="68"/>
                    </a:cxn>
                    <a:cxn ang="0">
                      <a:pos x="17" y="68"/>
                    </a:cxn>
                    <a:cxn ang="0">
                      <a:pos x="27" y="66"/>
                    </a:cxn>
                    <a:cxn ang="0">
                      <a:pos x="37" y="65"/>
                    </a:cxn>
                    <a:cxn ang="0">
                      <a:pos x="54" y="62"/>
                    </a:cxn>
                    <a:cxn ang="0">
                      <a:pos x="79" y="57"/>
                    </a:cxn>
                    <a:cxn ang="0">
                      <a:pos x="109" y="49"/>
                    </a:cxn>
                    <a:cxn ang="0">
                      <a:pos x="141" y="41"/>
                    </a:cxn>
                    <a:cxn ang="0">
                      <a:pos x="169" y="33"/>
                    </a:cxn>
                    <a:cxn ang="0">
                      <a:pos x="187" y="28"/>
                    </a:cxn>
                    <a:cxn ang="0">
                      <a:pos x="203" y="22"/>
                    </a:cxn>
                    <a:cxn ang="0">
                      <a:pos x="221" y="15"/>
                    </a:cxn>
                    <a:cxn ang="0">
                      <a:pos x="229" y="12"/>
                    </a:cxn>
                    <a:cxn ang="0">
                      <a:pos x="230" y="10"/>
                    </a:cxn>
                    <a:cxn ang="0">
                      <a:pos x="232" y="7"/>
                    </a:cxn>
                    <a:cxn ang="0">
                      <a:pos x="230" y="5"/>
                    </a:cxn>
                  </a:cxnLst>
                  <a:rect l="0" t="0" r="r" b="b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73" name="Freeform 21"/>
                <p:cNvSpPr>
                  <a:spLocks/>
                </p:cNvSpPr>
                <p:nvPr/>
              </p:nvSpPr>
              <p:spPr bwMode="auto">
                <a:xfrm>
                  <a:off x="4098" y="3668"/>
                  <a:ext cx="232" cy="69"/>
                </a:xfrm>
                <a:custGeom>
                  <a:avLst/>
                  <a:gdLst/>
                  <a:ahLst/>
                  <a:cxnLst>
                    <a:cxn ang="0">
                      <a:pos x="230" y="5"/>
                    </a:cxn>
                    <a:cxn ang="0">
                      <a:pos x="227" y="3"/>
                    </a:cxn>
                    <a:cxn ang="0">
                      <a:pos x="223" y="1"/>
                    </a:cxn>
                    <a:cxn ang="0">
                      <a:pos x="218" y="0"/>
                    </a:cxn>
                    <a:cxn ang="0">
                      <a:pos x="210" y="1"/>
                    </a:cxn>
                    <a:cxn ang="0">
                      <a:pos x="191" y="4"/>
                    </a:cxn>
                    <a:cxn ang="0">
                      <a:pos x="159" y="11"/>
                    </a:cxn>
                    <a:cxn ang="0">
                      <a:pos x="126" y="19"/>
                    </a:cxn>
                    <a:cxn ang="0">
                      <a:pos x="98" y="27"/>
                    </a:cxn>
                    <a:cxn ang="0">
                      <a:pos x="67" y="35"/>
                    </a:cxn>
                    <a:cxn ang="0">
                      <a:pos x="40" y="44"/>
                    </a:cxn>
                    <a:cxn ang="0">
                      <a:pos x="23" y="50"/>
                    </a:cxn>
                    <a:cxn ang="0">
                      <a:pos x="13" y="53"/>
                    </a:cxn>
                    <a:cxn ang="0">
                      <a:pos x="8" y="55"/>
                    </a:cxn>
                    <a:cxn ang="0">
                      <a:pos x="4" y="58"/>
                    </a:cxn>
                    <a:cxn ang="0">
                      <a:pos x="1" y="61"/>
                    </a:cxn>
                    <a:cxn ang="0">
                      <a:pos x="0" y="63"/>
                    </a:cxn>
                    <a:cxn ang="0">
                      <a:pos x="1" y="66"/>
                    </a:cxn>
                    <a:cxn ang="0">
                      <a:pos x="4" y="68"/>
                    </a:cxn>
                    <a:cxn ang="0">
                      <a:pos x="7" y="69"/>
                    </a:cxn>
                    <a:cxn ang="0">
                      <a:pos x="12" y="69"/>
                    </a:cxn>
                    <a:cxn ang="0">
                      <a:pos x="17" y="68"/>
                    </a:cxn>
                    <a:cxn ang="0">
                      <a:pos x="27" y="67"/>
                    </a:cxn>
                    <a:cxn ang="0">
                      <a:pos x="37" y="65"/>
                    </a:cxn>
                    <a:cxn ang="0">
                      <a:pos x="54" y="62"/>
                    </a:cxn>
                    <a:cxn ang="0">
                      <a:pos x="79" y="57"/>
                    </a:cxn>
                    <a:cxn ang="0">
                      <a:pos x="109" y="50"/>
                    </a:cxn>
                    <a:cxn ang="0">
                      <a:pos x="141" y="42"/>
                    </a:cxn>
                    <a:cxn ang="0">
                      <a:pos x="169" y="34"/>
                    </a:cxn>
                    <a:cxn ang="0">
                      <a:pos x="187" y="28"/>
                    </a:cxn>
                    <a:cxn ang="0">
                      <a:pos x="203" y="22"/>
                    </a:cxn>
                    <a:cxn ang="0">
                      <a:pos x="221" y="15"/>
                    </a:cxn>
                    <a:cxn ang="0">
                      <a:pos x="229" y="12"/>
                    </a:cxn>
                    <a:cxn ang="0">
                      <a:pos x="230" y="10"/>
                    </a:cxn>
                    <a:cxn ang="0">
                      <a:pos x="232" y="8"/>
                    </a:cxn>
                    <a:cxn ang="0">
                      <a:pos x="230" y="5"/>
                    </a:cxn>
                  </a:cxnLst>
                  <a:rect l="0" t="0" r="r" b="b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74" name="Freeform 22"/>
                <p:cNvSpPr>
                  <a:spLocks/>
                </p:cNvSpPr>
                <p:nvPr/>
              </p:nvSpPr>
              <p:spPr bwMode="auto">
                <a:xfrm>
                  <a:off x="4241" y="3683"/>
                  <a:ext cx="103" cy="153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80" y="5"/>
                    </a:cxn>
                    <a:cxn ang="0">
                      <a:pos x="67" y="20"/>
                    </a:cxn>
                    <a:cxn ang="0">
                      <a:pos x="53" y="39"/>
                    </a:cxn>
                    <a:cxn ang="0">
                      <a:pos x="37" y="65"/>
                    </a:cxn>
                    <a:cxn ang="0">
                      <a:pos x="22" y="90"/>
                    </a:cxn>
                    <a:cxn ang="0">
                      <a:pos x="9" y="117"/>
                    </a:cxn>
                    <a:cxn ang="0">
                      <a:pos x="3" y="133"/>
                    </a:cxn>
                    <a:cxn ang="0">
                      <a:pos x="1" y="138"/>
                    </a:cxn>
                    <a:cxn ang="0">
                      <a:pos x="0" y="143"/>
                    </a:cxn>
                    <a:cxn ang="0">
                      <a:pos x="2" y="149"/>
                    </a:cxn>
                    <a:cxn ang="0">
                      <a:pos x="6" y="152"/>
                    </a:cxn>
                    <a:cxn ang="0">
                      <a:pos x="10" y="153"/>
                    </a:cxn>
                    <a:cxn ang="0">
                      <a:pos x="16" y="152"/>
                    </a:cxn>
                    <a:cxn ang="0">
                      <a:pos x="19" y="151"/>
                    </a:cxn>
                    <a:cxn ang="0">
                      <a:pos x="22" y="149"/>
                    </a:cxn>
                    <a:cxn ang="0">
                      <a:pos x="28" y="144"/>
                    </a:cxn>
                    <a:cxn ang="0">
                      <a:pos x="38" y="129"/>
                    </a:cxn>
                    <a:cxn ang="0">
                      <a:pos x="56" y="103"/>
                    </a:cxn>
                    <a:cxn ang="0">
                      <a:pos x="71" y="79"/>
                    </a:cxn>
                    <a:cxn ang="0">
                      <a:pos x="84" y="52"/>
                    </a:cxn>
                    <a:cxn ang="0">
                      <a:pos x="95" y="32"/>
                    </a:cxn>
                    <a:cxn ang="0">
                      <a:pos x="101" y="17"/>
                    </a:cxn>
                    <a:cxn ang="0">
                      <a:pos x="103" y="8"/>
                    </a:cxn>
                    <a:cxn ang="0">
                      <a:pos x="100" y="3"/>
                    </a:cxn>
                    <a:cxn ang="0">
                      <a:pos x="96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75" name="Freeform 23"/>
                <p:cNvSpPr>
                  <a:spLocks/>
                </p:cNvSpPr>
                <p:nvPr/>
              </p:nvSpPr>
              <p:spPr bwMode="auto">
                <a:xfrm>
                  <a:off x="4240" y="3678"/>
                  <a:ext cx="102" cy="154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79" y="6"/>
                    </a:cxn>
                    <a:cxn ang="0">
                      <a:pos x="67" y="20"/>
                    </a:cxn>
                    <a:cxn ang="0">
                      <a:pos x="53" y="39"/>
                    </a:cxn>
                    <a:cxn ang="0">
                      <a:pos x="36" y="65"/>
                    </a:cxn>
                    <a:cxn ang="0">
                      <a:pos x="21" y="90"/>
                    </a:cxn>
                    <a:cxn ang="0">
                      <a:pos x="8" y="117"/>
                    </a:cxn>
                    <a:cxn ang="0">
                      <a:pos x="2" y="132"/>
                    </a:cxn>
                    <a:cxn ang="0">
                      <a:pos x="1" y="138"/>
                    </a:cxn>
                    <a:cxn ang="0">
                      <a:pos x="0" y="143"/>
                    </a:cxn>
                    <a:cxn ang="0">
                      <a:pos x="2" y="149"/>
                    </a:cxn>
                    <a:cxn ang="0">
                      <a:pos x="5" y="152"/>
                    </a:cxn>
                    <a:cxn ang="0">
                      <a:pos x="9" y="154"/>
                    </a:cxn>
                    <a:cxn ang="0">
                      <a:pos x="15" y="153"/>
                    </a:cxn>
                    <a:cxn ang="0">
                      <a:pos x="20" y="151"/>
                    </a:cxn>
                    <a:cxn ang="0">
                      <a:pos x="23" y="149"/>
                    </a:cxn>
                    <a:cxn ang="0">
                      <a:pos x="27" y="144"/>
                    </a:cxn>
                    <a:cxn ang="0">
                      <a:pos x="37" y="129"/>
                    </a:cxn>
                    <a:cxn ang="0">
                      <a:pos x="55" y="103"/>
                    </a:cxn>
                    <a:cxn ang="0">
                      <a:pos x="70" y="79"/>
                    </a:cxn>
                    <a:cxn ang="0">
                      <a:pos x="85" y="53"/>
                    </a:cxn>
                    <a:cxn ang="0">
                      <a:pos x="95" y="32"/>
                    </a:cxn>
                    <a:cxn ang="0">
                      <a:pos x="101" y="17"/>
                    </a:cxn>
                    <a:cxn ang="0">
                      <a:pos x="102" y="9"/>
                    </a:cxn>
                    <a:cxn ang="0">
                      <a:pos x="100" y="3"/>
                    </a:cxn>
                    <a:cxn ang="0">
                      <a:pos x="95" y="0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76" name="Freeform 24"/>
                <p:cNvSpPr>
                  <a:spLocks/>
                </p:cNvSpPr>
                <p:nvPr/>
              </p:nvSpPr>
              <p:spPr bwMode="auto">
                <a:xfrm>
                  <a:off x="4236" y="3675"/>
                  <a:ext cx="85" cy="25"/>
                </a:xfrm>
                <a:custGeom>
                  <a:avLst/>
                  <a:gdLst/>
                  <a:ahLst/>
                  <a:cxnLst>
                    <a:cxn ang="0">
                      <a:pos x="84" y="2"/>
                    </a:cxn>
                    <a:cxn ang="0">
                      <a:pos x="83" y="1"/>
                    </a:cxn>
                    <a:cxn ang="0">
                      <a:pos x="81" y="1"/>
                    </a:cxn>
                    <a:cxn ang="0">
                      <a:pos x="80" y="0"/>
                    </a:cxn>
                    <a:cxn ang="0">
                      <a:pos x="77" y="1"/>
                    </a:cxn>
                    <a:cxn ang="0">
                      <a:pos x="70" y="2"/>
                    </a:cxn>
                    <a:cxn ang="0">
                      <a:pos x="58" y="5"/>
                    </a:cxn>
                    <a:cxn ang="0">
                      <a:pos x="46" y="7"/>
                    </a:cxn>
                    <a:cxn ang="0">
                      <a:pos x="36" y="10"/>
                    </a:cxn>
                    <a:cxn ang="0">
                      <a:pos x="24" y="13"/>
                    </a:cxn>
                    <a:cxn ang="0">
                      <a:pos x="14" y="16"/>
                    </a:cxn>
                    <a:cxn ang="0">
                      <a:pos x="8" y="18"/>
                    </a:cxn>
                    <a:cxn ang="0">
                      <a:pos x="4" y="20"/>
                    </a:cxn>
                    <a:cxn ang="0">
                      <a:pos x="3" y="21"/>
                    </a:cxn>
                    <a:cxn ang="0">
                      <a:pos x="1" y="21"/>
                    </a:cxn>
                    <a:cxn ang="0">
                      <a:pos x="0" y="22"/>
                    </a:cxn>
                    <a:cxn ang="0">
                      <a:pos x="0" y="23"/>
                    </a:cxn>
                    <a:cxn ang="0">
                      <a:pos x="0" y="24"/>
                    </a:cxn>
                    <a:cxn ang="0">
                      <a:pos x="1" y="25"/>
                    </a:cxn>
                    <a:cxn ang="0">
                      <a:pos x="2" y="25"/>
                    </a:cxn>
                    <a:cxn ang="0">
                      <a:pos x="4" y="25"/>
                    </a:cxn>
                    <a:cxn ang="0">
                      <a:pos x="6" y="25"/>
                    </a:cxn>
                    <a:cxn ang="0">
                      <a:pos x="9" y="24"/>
                    </a:cxn>
                    <a:cxn ang="0">
                      <a:pos x="13" y="24"/>
                    </a:cxn>
                    <a:cxn ang="0">
                      <a:pos x="20" y="23"/>
                    </a:cxn>
                    <a:cxn ang="0">
                      <a:pos x="29" y="21"/>
                    </a:cxn>
                    <a:cxn ang="0">
                      <a:pos x="40" y="18"/>
                    </a:cxn>
                    <a:cxn ang="0">
                      <a:pos x="51" y="15"/>
                    </a:cxn>
                    <a:cxn ang="0">
                      <a:pos x="61" y="13"/>
                    </a:cxn>
                    <a:cxn ang="0">
                      <a:pos x="68" y="11"/>
                    </a:cxn>
                    <a:cxn ang="0">
                      <a:pos x="74" y="8"/>
                    </a:cxn>
                    <a:cxn ang="0">
                      <a:pos x="81" y="6"/>
                    </a:cxn>
                    <a:cxn ang="0">
                      <a:pos x="83" y="5"/>
                    </a:cxn>
                    <a:cxn ang="0">
                      <a:pos x="84" y="4"/>
                    </a:cxn>
                    <a:cxn ang="0">
                      <a:pos x="85" y="3"/>
                    </a:cxn>
                    <a:cxn ang="0">
                      <a:pos x="84" y="2"/>
                    </a:cxn>
                  </a:cxnLst>
                  <a:rect l="0" t="0" r="r" b="b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77" name="Freeform 25"/>
                <p:cNvSpPr>
                  <a:spLocks/>
                </p:cNvSpPr>
                <p:nvPr/>
              </p:nvSpPr>
              <p:spPr bwMode="auto">
                <a:xfrm>
                  <a:off x="4234" y="3673"/>
                  <a:ext cx="85" cy="25"/>
                </a:xfrm>
                <a:custGeom>
                  <a:avLst/>
                  <a:gdLst/>
                  <a:ahLst/>
                  <a:cxnLst>
                    <a:cxn ang="0">
                      <a:pos x="85" y="2"/>
                    </a:cxn>
                    <a:cxn ang="0">
                      <a:pos x="84" y="1"/>
                    </a:cxn>
                    <a:cxn ang="0">
                      <a:pos x="82" y="0"/>
                    </a:cxn>
                    <a:cxn ang="0">
                      <a:pos x="80" y="0"/>
                    </a:cxn>
                    <a:cxn ang="0">
                      <a:pos x="78" y="0"/>
                    </a:cxn>
                    <a:cxn ang="0">
                      <a:pos x="71" y="2"/>
                    </a:cxn>
                    <a:cxn ang="0">
                      <a:pos x="59" y="4"/>
                    </a:cxn>
                    <a:cxn ang="0">
                      <a:pos x="47" y="7"/>
                    </a:cxn>
                    <a:cxn ang="0">
                      <a:pos x="36" y="10"/>
                    </a:cxn>
                    <a:cxn ang="0">
                      <a:pos x="25" y="13"/>
                    </a:cxn>
                    <a:cxn ang="0">
                      <a:pos x="15" y="16"/>
                    </a:cxn>
                    <a:cxn ang="0">
                      <a:pos x="8" y="18"/>
                    </a:cxn>
                    <a:cxn ang="0">
                      <a:pos x="5" y="20"/>
                    </a:cxn>
                    <a:cxn ang="0">
                      <a:pos x="3" y="20"/>
                    </a:cxn>
                    <a:cxn ang="0">
                      <a:pos x="2" y="22"/>
                    </a:cxn>
                    <a:cxn ang="0">
                      <a:pos x="1" y="23"/>
                    </a:cxn>
                    <a:cxn ang="0">
                      <a:pos x="0" y="23"/>
                    </a:cxn>
                    <a:cxn ang="0">
                      <a:pos x="0" y="24"/>
                    </a:cxn>
                    <a:cxn ang="0">
                      <a:pos x="2" y="25"/>
                    </a:cxn>
                    <a:cxn ang="0">
                      <a:pos x="3" y="25"/>
                    </a:cxn>
                    <a:cxn ang="0">
                      <a:pos x="5" y="25"/>
                    </a:cxn>
                    <a:cxn ang="0">
                      <a:pos x="6" y="25"/>
                    </a:cxn>
                    <a:cxn ang="0">
                      <a:pos x="10" y="24"/>
                    </a:cxn>
                    <a:cxn ang="0">
                      <a:pos x="14" y="24"/>
                    </a:cxn>
                    <a:cxn ang="0">
                      <a:pos x="20" y="23"/>
                    </a:cxn>
                    <a:cxn ang="0">
                      <a:pos x="29" y="21"/>
                    </a:cxn>
                    <a:cxn ang="0">
                      <a:pos x="40" y="18"/>
                    </a:cxn>
                    <a:cxn ang="0">
                      <a:pos x="52" y="15"/>
                    </a:cxn>
                    <a:cxn ang="0">
                      <a:pos x="62" y="13"/>
                    </a:cxn>
                    <a:cxn ang="0">
                      <a:pos x="69" y="10"/>
                    </a:cxn>
                    <a:cxn ang="0">
                      <a:pos x="75" y="8"/>
                    </a:cxn>
                    <a:cxn ang="0">
                      <a:pos x="82" y="6"/>
                    </a:cxn>
                    <a:cxn ang="0">
                      <a:pos x="85" y="5"/>
                    </a:cxn>
                    <a:cxn ang="0">
                      <a:pos x="85" y="4"/>
                    </a:cxn>
                    <a:cxn ang="0">
                      <a:pos x="85" y="3"/>
                    </a:cxn>
                    <a:cxn ang="0">
                      <a:pos x="85" y="2"/>
                    </a:cxn>
                  </a:cxnLst>
                  <a:rect l="0" t="0" r="r" b="b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78" name="Freeform 26"/>
                <p:cNvSpPr>
                  <a:spLocks/>
                </p:cNvSpPr>
                <p:nvPr/>
              </p:nvSpPr>
              <p:spPr bwMode="auto">
                <a:xfrm>
                  <a:off x="4257" y="3680"/>
                  <a:ext cx="74" cy="49"/>
                </a:xfrm>
                <a:custGeom>
                  <a:avLst/>
                  <a:gdLst/>
                  <a:ahLst/>
                  <a:cxnLst>
                    <a:cxn ang="0">
                      <a:pos x="68" y="1"/>
                    </a:cxn>
                    <a:cxn ang="0">
                      <a:pos x="64" y="2"/>
                    </a:cxn>
                    <a:cxn ang="0">
                      <a:pos x="58" y="5"/>
                    </a:cxn>
                    <a:cxn ang="0">
                      <a:pos x="48" y="10"/>
                    </a:cxn>
                    <a:cxn ang="0">
                      <a:pos x="34" y="19"/>
                    </a:cxn>
                    <a:cxn ang="0">
                      <a:pos x="22" y="27"/>
                    </a:cxn>
                    <a:cxn ang="0">
                      <a:pos x="14" y="34"/>
                    </a:cxn>
                    <a:cxn ang="0">
                      <a:pos x="5" y="40"/>
                    </a:cxn>
                    <a:cxn ang="0">
                      <a:pos x="3" y="42"/>
                    </a:cxn>
                    <a:cxn ang="0">
                      <a:pos x="1" y="44"/>
                    </a:cxn>
                    <a:cxn ang="0">
                      <a:pos x="0" y="46"/>
                    </a:cxn>
                    <a:cxn ang="0">
                      <a:pos x="0" y="47"/>
                    </a:cxn>
                    <a:cxn ang="0">
                      <a:pos x="2" y="48"/>
                    </a:cxn>
                    <a:cxn ang="0">
                      <a:pos x="4" y="49"/>
                    </a:cxn>
                    <a:cxn ang="0">
                      <a:pos x="6" y="48"/>
                    </a:cxn>
                    <a:cxn ang="0">
                      <a:pos x="10" y="47"/>
                    </a:cxn>
                    <a:cxn ang="0">
                      <a:pos x="12" y="47"/>
                    </a:cxn>
                    <a:cxn ang="0">
                      <a:pos x="16" y="45"/>
                    </a:cxn>
                    <a:cxn ang="0">
                      <a:pos x="26" y="39"/>
                    </a:cxn>
                    <a:cxn ang="0">
                      <a:pos x="36" y="33"/>
                    </a:cxn>
                    <a:cxn ang="0">
                      <a:pos x="49" y="25"/>
                    </a:cxn>
                    <a:cxn ang="0">
                      <a:pos x="60" y="16"/>
                    </a:cxn>
                    <a:cxn ang="0">
                      <a:pos x="68" y="9"/>
                    </a:cxn>
                    <a:cxn ang="0">
                      <a:pos x="72" y="5"/>
                    </a:cxn>
                    <a:cxn ang="0">
                      <a:pos x="74" y="3"/>
                    </a:cxn>
                    <a:cxn ang="0">
                      <a:pos x="73" y="1"/>
                    </a:cxn>
                    <a:cxn ang="0">
                      <a:pos x="71" y="0"/>
                    </a:cxn>
                    <a:cxn ang="0">
                      <a:pos x="68" y="1"/>
                    </a:cxn>
                  </a:cxnLst>
                  <a:rect l="0" t="0" r="r" b="b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79" name="Freeform 27"/>
                <p:cNvSpPr>
                  <a:spLocks/>
                </p:cNvSpPr>
                <p:nvPr/>
              </p:nvSpPr>
              <p:spPr bwMode="auto">
                <a:xfrm>
                  <a:off x="4257" y="3678"/>
                  <a:ext cx="72" cy="49"/>
                </a:xfrm>
                <a:custGeom>
                  <a:avLst/>
                  <a:gdLst/>
                  <a:ahLst/>
                  <a:cxnLst>
                    <a:cxn ang="0">
                      <a:pos x="67" y="1"/>
                    </a:cxn>
                    <a:cxn ang="0">
                      <a:pos x="62" y="2"/>
                    </a:cxn>
                    <a:cxn ang="0">
                      <a:pos x="56" y="5"/>
                    </a:cxn>
                    <a:cxn ang="0">
                      <a:pos x="47" y="10"/>
                    </a:cxn>
                    <a:cxn ang="0">
                      <a:pos x="33" y="19"/>
                    </a:cxn>
                    <a:cxn ang="0">
                      <a:pos x="22" y="27"/>
                    </a:cxn>
                    <a:cxn ang="0">
                      <a:pos x="13" y="34"/>
                    </a:cxn>
                    <a:cxn ang="0">
                      <a:pos x="3" y="40"/>
                    </a:cxn>
                    <a:cxn ang="0">
                      <a:pos x="1" y="43"/>
                    </a:cxn>
                    <a:cxn ang="0">
                      <a:pos x="0" y="44"/>
                    </a:cxn>
                    <a:cxn ang="0">
                      <a:pos x="0" y="46"/>
                    </a:cxn>
                    <a:cxn ang="0">
                      <a:pos x="0" y="47"/>
                    </a:cxn>
                    <a:cxn ang="0">
                      <a:pos x="0" y="48"/>
                    </a:cxn>
                    <a:cxn ang="0">
                      <a:pos x="3" y="49"/>
                    </a:cxn>
                    <a:cxn ang="0">
                      <a:pos x="6" y="48"/>
                    </a:cxn>
                    <a:cxn ang="0">
                      <a:pos x="8" y="47"/>
                    </a:cxn>
                    <a:cxn ang="0">
                      <a:pos x="10" y="46"/>
                    </a:cxn>
                    <a:cxn ang="0">
                      <a:pos x="14" y="45"/>
                    </a:cxn>
                    <a:cxn ang="0">
                      <a:pos x="25" y="39"/>
                    </a:cxn>
                    <a:cxn ang="0">
                      <a:pos x="34" y="33"/>
                    </a:cxn>
                    <a:cxn ang="0">
                      <a:pos x="47" y="25"/>
                    </a:cxn>
                    <a:cxn ang="0">
                      <a:pos x="59" y="17"/>
                    </a:cxn>
                    <a:cxn ang="0">
                      <a:pos x="68" y="9"/>
                    </a:cxn>
                    <a:cxn ang="0">
                      <a:pos x="71" y="5"/>
                    </a:cxn>
                    <a:cxn ang="0">
                      <a:pos x="72" y="3"/>
                    </a:cxn>
                    <a:cxn ang="0">
                      <a:pos x="71" y="1"/>
                    </a:cxn>
                    <a:cxn ang="0">
                      <a:pos x="70" y="0"/>
                    </a:cxn>
                    <a:cxn ang="0">
                      <a:pos x="67" y="1"/>
                    </a:cxn>
                  </a:cxnLst>
                  <a:rect l="0" t="0" r="r" b="b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80" name="Freeform 28"/>
                <p:cNvSpPr>
                  <a:spLocks/>
                </p:cNvSpPr>
                <p:nvPr/>
              </p:nvSpPr>
              <p:spPr bwMode="auto">
                <a:xfrm>
                  <a:off x="4302" y="3688"/>
                  <a:ext cx="39" cy="4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0" y="1"/>
                    </a:cxn>
                    <a:cxn ang="0">
                      <a:pos x="26" y="5"/>
                    </a:cxn>
                    <a:cxn ang="0">
                      <a:pos x="20" y="11"/>
                    </a:cxn>
                    <a:cxn ang="0">
                      <a:pos x="14" y="18"/>
                    </a:cxn>
                    <a:cxn ang="0">
                      <a:pos x="8" y="26"/>
                    </a:cxn>
                    <a:cxn ang="0">
                      <a:pos x="3" y="33"/>
                    </a:cxn>
                    <a:cxn ang="0">
                      <a:pos x="1" y="37"/>
                    </a:cxn>
                    <a:cxn ang="0">
                      <a:pos x="0" y="39"/>
                    </a:cxn>
                    <a:cxn ang="0">
                      <a:pos x="0" y="41"/>
                    </a:cxn>
                    <a:cxn ang="0">
                      <a:pos x="1" y="42"/>
                    </a:cxn>
                    <a:cxn ang="0">
                      <a:pos x="2" y="43"/>
                    </a:cxn>
                    <a:cxn ang="0">
                      <a:pos x="3" y="43"/>
                    </a:cxn>
                    <a:cxn ang="0">
                      <a:pos x="6" y="43"/>
                    </a:cxn>
                    <a:cxn ang="0">
                      <a:pos x="7" y="43"/>
                    </a:cxn>
                    <a:cxn ang="0">
                      <a:pos x="8" y="42"/>
                    </a:cxn>
                    <a:cxn ang="0">
                      <a:pos x="10" y="41"/>
                    </a:cxn>
                    <a:cxn ang="0">
                      <a:pos x="14" y="36"/>
                    </a:cxn>
                    <a:cxn ang="0">
                      <a:pos x="21" y="29"/>
                    </a:cxn>
                    <a:cxn ang="0">
                      <a:pos x="26" y="22"/>
                    </a:cxn>
                    <a:cxn ang="0">
                      <a:pos x="33" y="15"/>
                    </a:cxn>
                    <a:cxn ang="0">
                      <a:pos x="36" y="9"/>
                    </a:cxn>
                    <a:cxn ang="0">
                      <a:pos x="39" y="4"/>
                    </a:cxn>
                    <a:cxn ang="0">
                      <a:pos x="39" y="2"/>
                    </a:cxn>
                    <a:cxn ang="0">
                      <a:pos x="39" y="0"/>
                    </a:cxn>
                    <a:cxn ang="0">
                      <a:pos x="36" y="0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81" name="Freeform 29"/>
                <p:cNvSpPr>
                  <a:spLocks/>
                </p:cNvSpPr>
                <p:nvPr/>
              </p:nvSpPr>
              <p:spPr bwMode="auto">
                <a:xfrm>
                  <a:off x="4300" y="3686"/>
                  <a:ext cx="39" cy="44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1" y="2"/>
                    </a:cxn>
                    <a:cxn ang="0">
                      <a:pos x="25" y="6"/>
                    </a:cxn>
                    <a:cxn ang="0">
                      <a:pos x="19" y="11"/>
                    </a:cxn>
                    <a:cxn ang="0">
                      <a:pos x="14" y="19"/>
                    </a:cxn>
                    <a:cxn ang="0">
                      <a:pos x="8" y="26"/>
                    </a:cxn>
                    <a:cxn ang="0">
                      <a:pos x="3" y="34"/>
                    </a:cxn>
                    <a:cxn ang="0">
                      <a:pos x="1" y="38"/>
                    </a:cxn>
                    <a:cxn ang="0">
                      <a:pos x="0" y="39"/>
                    </a:cxn>
                    <a:cxn ang="0">
                      <a:pos x="0" y="41"/>
                    </a:cxn>
                    <a:cxn ang="0">
                      <a:pos x="0" y="43"/>
                    </a:cxn>
                    <a:cxn ang="0">
                      <a:pos x="2" y="44"/>
                    </a:cxn>
                    <a:cxn ang="0">
                      <a:pos x="3" y="44"/>
                    </a:cxn>
                    <a:cxn ang="0">
                      <a:pos x="5" y="44"/>
                    </a:cxn>
                    <a:cxn ang="0">
                      <a:pos x="7" y="43"/>
                    </a:cxn>
                    <a:cxn ang="0">
                      <a:pos x="8" y="43"/>
                    </a:cxn>
                    <a:cxn ang="0">
                      <a:pos x="10" y="41"/>
                    </a:cxn>
                    <a:cxn ang="0">
                      <a:pos x="14" y="37"/>
                    </a:cxn>
                    <a:cxn ang="0">
                      <a:pos x="21" y="29"/>
                    </a:cxn>
                    <a:cxn ang="0">
                      <a:pos x="27" y="23"/>
                    </a:cxn>
                    <a:cxn ang="0">
                      <a:pos x="32" y="15"/>
                    </a:cxn>
                    <a:cxn ang="0">
                      <a:pos x="36" y="9"/>
                    </a:cxn>
                    <a:cxn ang="0">
                      <a:pos x="38" y="5"/>
                    </a:cxn>
                    <a:cxn ang="0">
                      <a:pos x="39" y="2"/>
                    </a:cxn>
                    <a:cxn ang="0">
                      <a:pos x="38" y="1"/>
                    </a:cxn>
                    <a:cxn ang="0">
                      <a:pos x="37" y="0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82" name="Freeform 30"/>
                <p:cNvSpPr>
                  <a:spLocks/>
                </p:cNvSpPr>
                <p:nvPr/>
              </p:nvSpPr>
              <p:spPr bwMode="auto">
                <a:xfrm>
                  <a:off x="4187" y="3514"/>
                  <a:ext cx="132" cy="146"/>
                </a:xfrm>
                <a:custGeom>
                  <a:avLst/>
                  <a:gdLst/>
                  <a:ahLst/>
                  <a:cxnLst>
                    <a:cxn ang="0">
                      <a:pos x="125" y="144"/>
                    </a:cxn>
                    <a:cxn ang="0">
                      <a:pos x="129" y="142"/>
                    </a:cxn>
                    <a:cxn ang="0">
                      <a:pos x="131" y="140"/>
                    </a:cxn>
                    <a:cxn ang="0">
                      <a:pos x="132" y="136"/>
                    </a:cxn>
                    <a:cxn ang="0">
                      <a:pos x="132" y="132"/>
                    </a:cxn>
                    <a:cxn ang="0">
                      <a:pos x="126" y="123"/>
                    </a:cxn>
                    <a:cxn ang="0">
                      <a:pos x="117" y="110"/>
                    </a:cxn>
                    <a:cxn ang="0">
                      <a:pos x="106" y="94"/>
                    </a:cxn>
                    <a:cxn ang="0">
                      <a:pos x="86" y="68"/>
                    </a:cxn>
                    <a:cxn ang="0">
                      <a:pos x="64" y="43"/>
                    </a:cxn>
                    <a:cxn ang="0">
                      <a:pos x="47" y="26"/>
                    </a:cxn>
                    <a:cxn ang="0">
                      <a:pos x="38" y="18"/>
                    </a:cxn>
                    <a:cxn ang="0">
                      <a:pos x="27" y="10"/>
                    </a:cxn>
                    <a:cxn ang="0">
                      <a:pos x="24" y="7"/>
                    </a:cxn>
                    <a:cxn ang="0">
                      <a:pos x="18" y="4"/>
                    </a:cxn>
                    <a:cxn ang="0">
                      <a:pos x="14" y="1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2" y="15"/>
                    </a:cxn>
                    <a:cxn ang="0">
                      <a:pos x="7" y="26"/>
                    </a:cxn>
                    <a:cxn ang="0">
                      <a:pos x="14" y="37"/>
                    </a:cxn>
                    <a:cxn ang="0">
                      <a:pos x="27" y="54"/>
                    </a:cxn>
                    <a:cxn ang="0">
                      <a:pos x="48" y="78"/>
                    </a:cxn>
                    <a:cxn ang="0">
                      <a:pos x="70" y="103"/>
                    </a:cxn>
                    <a:cxn ang="0">
                      <a:pos x="83" y="118"/>
                    </a:cxn>
                    <a:cxn ang="0">
                      <a:pos x="95" y="131"/>
                    </a:cxn>
                    <a:cxn ang="0">
                      <a:pos x="107" y="141"/>
                    </a:cxn>
                    <a:cxn ang="0">
                      <a:pos x="113" y="144"/>
                    </a:cxn>
                    <a:cxn ang="0">
                      <a:pos x="117" y="146"/>
                    </a:cxn>
                    <a:cxn ang="0">
                      <a:pos x="124" y="144"/>
                    </a:cxn>
                    <a:cxn ang="0">
                      <a:pos x="125" y="144"/>
                    </a:cxn>
                  </a:cxnLst>
                  <a:rect l="0" t="0" r="r" b="b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83" name="Freeform 31"/>
                <p:cNvSpPr>
                  <a:spLocks/>
                </p:cNvSpPr>
                <p:nvPr/>
              </p:nvSpPr>
              <p:spPr bwMode="auto">
                <a:xfrm>
                  <a:off x="4195" y="3514"/>
                  <a:ext cx="131" cy="146"/>
                </a:xfrm>
                <a:custGeom>
                  <a:avLst/>
                  <a:gdLst/>
                  <a:ahLst/>
                  <a:cxnLst>
                    <a:cxn ang="0">
                      <a:pos x="124" y="144"/>
                    </a:cxn>
                    <a:cxn ang="0">
                      <a:pos x="129" y="142"/>
                    </a:cxn>
                    <a:cxn ang="0">
                      <a:pos x="130" y="140"/>
                    </a:cxn>
                    <a:cxn ang="0">
                      <a:pos x="131" y="136"/>
                    </a:cxn>
                    <a:cxn ang="0">
                      <a:pos x="131" y="132"/>
                    </a:cxn>
                    <a:cxn ang="0">
                      <a:pos x="126" y="123"/>
                    </a:cxn>
                    <a:cxn ang="0">
                      <a:pos x="117" y="110"/>
                    </a:cxn>
                    <a:cxn ang="0">
                      <a:pos x="106" y="94"/>
                    </a:cxn>
                    <a:cxn ang="0">
                      <a:pos x="85" y="68"/>
                    </a:cxn>
                    <a:cxn ang="0">
                      <a:pos x="63" y="43"/>
                    </a:cxn>
                    <a:cxn ang="0">
                      <a:pos x="47" y="26"/>
                    </a:cxn>
                    <a:cxn ang="0">
                      <a:pos x="38" y="18"/>
                    </a:cxn>
                    <a:cxn ang="0">
                      <a:pos x="27" y="10"/>
                    </a:cxn>
                    <a:cxn ang="0">
                      <a:pos x="23" y="7"/>
                    </a:cxn>
                    <a:cxn ang="0">
                      <a:pos x="19" y="4"/>
                    </a:cxn>
                    <a:cxn ang="0">
                      <a:pos x="13" y="1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2" y="15"/>
                    </a:cxn>
                    <a:cxn ang="0">
                      <a:pos x="6" y="26"/>
                    </a:cxn>
                    <a:cxn ang="0">
                      <a:pos x="13" y="37"/>
                    </a:cxn>
                    <a:cxn ang="0">
                      <a:pos x="27" y="54"/>
                    </a:cxn>
                    <a:cxn ang="0">
                      <a:pos x="48" y="78"/>
                    </a:cxn>
                    <a:cxn ang="0">
                      <a:pos x="69" y="103"/>
                    </a:cxn>
                    <a:cxn ang="0">
                      <a:pos x="83" y="118"/>
                    </a:cxn>
                    <a:cxn ang="0">
                      <a:pos x="95" y="131"/>
                    </a:cxn>
                    <a:cxn ang="0">
                      <a:pos x="106" y="141"/>
                    </a:cxn>
                    <a:cxn ang="0">
                      <a:pos x="113" y="144"/>
                    </a:cxn>
                    <a:cxn ang="0">
                      <a:pos x="117" y="146"/>
                    </a:cxn>
                    <a:cxn ang="0">
                      <a:pos x="124" y="144"/>
                    </a:cxn>
                    <a:cxn ang="0">
                      <a:pos x="124" y="144"/>
                    </a:cxn>
                  </a:cxnLst>
                  <a:rect l="0" t="0" r="r" b="b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84" name="Freeform 32"/>
                <p:cNvSpPr>
                  <a:spLocks/>
                </p:cNvSpPr>
                <p:nvPr/>
              </p:nvSpPr>
              <p:spPr bwMode="auto">
                <a:xfrm>
                  <a:off x="4285" y="3493"/>
                  <a:ext cx="55" cy="149"/>
                </a:xfrm>
                <a:custGeom>
                  <a:avLst/>
                  <a:gdLst/>
                  <a:ahLst/>
                  <a:cxnLst>
                    <a:cxn ang="0">
                      <a:pos x="16" y="2"/>
                    </a:cxn>
                    <a:cxn ang="0">
                      <a:pos x="20" y="5"/>
                    </a:cxn>
                    <a:cxn ang="0">
                      <a:pos x="22" y="8"/>
                    </a:cxn>
                    <a:cxn ang="0">
                      <a:pos x="28" y="19"/>
                    </a:cxn>
                    <a:cxn ang="0">
                      <a:pos x="33" y="35"/>
                    </a:cxn>
                    <a:cxn ang="0">
                      <a:pos x="37" y="47"/>
                    </a:cxn>
                    <a:cxn ang="0">
                      <a:pos x="40" y="62"/>
                    </a:cxn>
                    <a:cxn ang="0">
                      <a:pos x="46" y="82"/>
                    </a:cxn>
                    <a:cxn ang="0">
                      <a:pos x="48" y="97"/>
                    </a:cxn>
                    <a:cxn ang="0">
                      <a:pos x="52" y="113"/>
                    </a:cxn>
                    <a:cxn ang="0">
                      <a:pos x="53" y="127"/>
                    </a:cxn>
                    <a:cxn ang="0">
                      <a:pos x="55" y="137"/>
                    </a:cxn>
                    <a:cxn ang="0">
                      <a:pos x="53" y="144"/>
                    </a:cxn>
                    <a:cxn ang="0">
                      <a:pos x="49" y="148"/>
                    </a:cxn>
                    <a:cxn ang="0">
                      <a:pos x="40" y="149"/>
                    </a:cxn>
                    <a:cxn ang="0">
                      <a:pos x="34" y="147"/>
                    </a:cxn>
                    <a:cxn ang="0">
                      <a:pos x="29" y="140"/>
                    </a:cxn>
                    <a:cxn ang="0">
                      <a:pos x="25" y="131"/>
                    </a:cxn>
                    <a:cxn ang="0">
                      <a:pos x="19" y="116"/>
                    </a:cxn>
                    <a:cxn ang="0">
                      <a:pos x="16" y="101"/>
                    </a:cxn>
                    <a:cxn ang="0">
                      <a:pos x="12" y="84"/>
                    </a:cxn>
                    <a:cxn ang="0">
                      <a:pos x="7" y="65"/>
                    </a:cxn>
                    <a:cxn ang="0">
                      <a:pos x="4" y="50"/>
                    </a:cxn>
                    <a:cxn ang="0">
                      <a:pos x="1" y="36"/>
                    </a:cxn>
                    <a:cxn ang="0">
                      <a:pos x="0" y="20"/>
                    </a:cxn>
                    <a:cxn ang="0">
                      <a:pos x="0" y="10"/>
                    </a:cxn>
                    <a:cxn ang="0">
                      <a:pos x="0" y="7"/>
                    </a:cxn>
                    <a:cxn ang="0">
                      <a:pos x="2" y="3"/>
                    </a:cxn>
                    <a:cxn ang="0">
                      <a:pos x="5" y="1"/>
                    </a:cxn>
                    <a:cxn ang="0">
                      <a:pos x="8" y="0"/>
                    </a:cxn>
                    <a:cxn ang="0">
                      <a:pos x="12" y="0"/>
                    </a:cxn>
                    <a:cxn ang="0">
                      <a:pos x="16" y="2"/>
                    </a:cxn>
                  </a:cxnLst>
                  <a:rect l="0" t="0" r="r" b="b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85" name="Freeform 33"/>
                <p:cNvSpPr>
                  <a:spLocks/>
                </p:cNvSpPr>
                <p:nvPr/>
              </p:nvSpPr>
              <p:spPr bwMode="auto">
                <a:xfrm>
                  <a:off x="4292" y="3493"/>
                  <a:ext cx="55" cy="149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21" y="5"/>
                    </a:cxn>
                    <a:cxn ang="0">
                      <a:pos x="23" y="8"/>
                    </a:cxn>
                    <a:cxn ang="0">
                      <a:pos x="28" y="19"/>
                    </a:cxn>
                    <a:cxn ang="0">
                      <a:pos x="33" y="35"/>
                    </a:cxn>
                    <a:cxn ang="0">
                      <a:pos x="37" y="47"/>
                    </a:cxn>
                    <a:cxn ang="0">
                      <a:pos x="41" y="62"/>
                    </a:cxn>
                    <a:cxn ang="0">
                      <a:pos x="46" y="82"/>
                    </a:cxn>
                    <a:cxn ang="0">
                      <a:pos x="49" y="97"/>
                    </a:cxn>
                    <a:cxn ang="0">
                      <a:pos x="52" y="113"/>
                    </a:cxn>
                    <a:cxn ang="0">
                      <a:pos x="54" y="127"/>
                    </a:cxn>
                    <a:cxn ang="0">
                      <a:pos x="55" y="137"/>
                    </a:cxn>
                    <a:cxn ang="0">
                      <a:pos x="55" y="144"/>
                    </a:cxn>
                    <a:cxn ang="0">
                      <a:pos x="49" y="148"/>
                    </a:cxn>
                    <a:cxn ang="0">
                      <a:pos x="42" y="149"/>
                    </a:cxn>
                    <a:cxn ang="0">
                      <a:pos x="35" y="147"/>
                    </a:cxn>
                    <a:cxn ang="0">
                      <a:pos x="30" y="140"/>
                    </a:cxn>
                    <a:cxn ang="0">
                      <a:pos x="26" y="131"/>
                    </a:cxn>
                    <a:cxn ang="0">
                      <a:pos x="20" y="116"/>
                    </a:cxn>
                    <a:cxn ang="0">
                      <a:pos x="17" y="101"/>
                    </a:cxn>
                    <a:cxn ang="0">
                      <a:pos x="13" y="84"/>
                    </a:cxn>
                    <a:cxn ang="0">
                      <a:pos x="8" y="65"/>
                    </a:cxn>
                    <a:cxn ang="0">
                      <a:pos x="5" y="50"/>
                    </a:cxn>
                    <a:cxn ang="0">
                      <a:pos x="2" y="36"/>
                    </a:cxn>
                    <a:cxn ang="0">
                      <a:pos x="1" y="20"/>
                    </a:cxn>
                    <a:cxn ang="0">
                      <a:pos x="0" y="10"/>
                    </a:cxn>
                    <a:cxn ang="0">
                      <a:pos x="1" y="7"/>
                    </a:cxn>
                    <a:cxn ang="0">
                      <a:pos x="2" y="3"/>
                    </a:cxn>
                    <a:cxn ang="0">
                      <a:pos x="5" y="1"/>
                    </a:cxn>
                    <a:cxn ang="0">
                      <a:pos x="9" y="0"/>
                    </a:cxn>
                    <a:cxn ang="0">
                      <a:pos x="13" y="0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86" name="Freeform 34"/>
                <p:cNvSpPr>
                  <a:spLocks/>
                </p:cNvSpPr>
                <p:nvPr/>
              </p:nvSpPr>
              <p:spPr bwMode="auto">
                <a:xfrm>
                  <a:off x="4105" y="3563"/>
                  <a:ext cx="211" cy="87"/>
                </a:xfrm>
                <a:custGeom>
                  <a:avLst/>
                  <a:gdLst/>
                  <a:ahLst/>
                  <a:cxnLst>
                    <a:cxn ang="0">
                      <a:pos x="208" y="77"/>
                    </a:cxn>
                    <a:cxn ang="0">
                      <a:pos x="199" y="73"/>
                    </a:cxn>
                    <a:cxn ang="0">
                      <a:pos x="182" y="64"/>
                    </a:cxn>
                    <a:cxn ang="0">
                      <a:pos x="155" y="50"/>
                    </a:cxn>
                    <a:cxn ang="0">
                      <a:pos x="120" y="36"/>
                    </a:cxn>
                    <a:cxn ang="0">
                      <a:pos x="86" y="23"/>
                    </a:cxn>
                    <a:cxn ang="0">
                      <a:pos x="46" y="9"/>
                    </a:cxn>
                    <a:cxn ang="0">
                      <a:pos x="28" y="4"/>
                    </a:cxn>
                    <a:cxn ang="0">
                      <a:pos x="19" y="1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11"/>
                    </a:cxn>
                    <a:cxn ang="0">
                      <a:pos x="10" y="15"/>
                    </a:cxn>
                    <a:cxn ang="0">
                      <a:pos x="13" y="18"/>
                    </a:cxn>
                    <a:cxn ang="0">
                      <a:pos x="31" y="28"/>
                    </a:cxn>
                    <a:cxn ang="0">
                      <a:pos x="69" y="44"/>
                    </a:cxn>
                    <a:cxn ang="0">
                      <a:pos x="106" y="59"/>
                    </a:cxn>
                    <a:cxn ang="0">
                      <a:pos x="139" y="70"/>
                    </a:cxn>
                    <a:cxn ang="0">
                      <a:pos x="167" y="80"/>
                    </a:cxn>
                    <a:cxn ang="0">
                      <a:pos x="189" y="86"/>
                    </a:cxn>
                    <a:cxn ang="0">
                      <a:pos x="202" y="87"/>
                    </a:cxn>
                    <a:cxn ang="0">
                      <a:pos x="208" y="86"/>
                    </a:cxn>
                    <a:cxn ang="0">
                      <a:pos x="211" y="82"/>
                    </a:cxn>
                    <a:cxn ang="0">
                      <a:pos x="208" y="77"/>
                    </a:cxn>
                  </a:cxnLst>
                  <a:rect l="0" t="0" r="r" b="b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87" name="Freeform 35"/>
                <p:cNvSpPr>
                  <a:spLocks/>
                </p:cNvSpPr>
                <p:nvPr/>
              </p:nvSpPr>
              <p:spPr bwMode="auto">
                <a:xfrm>
                  <a:off x="4113" y="3563"/>
                  <a:ext cx="211" cy="87"/>
                </a:xfrm>
                <a:custGeom>
                  <a:avLst/>
                  <a:gdLst/>
                  <a:ahLst/>
                  <a:cxnLst>
                    <a:cxn ang="0">
                      <a:pos x="207" y="77"/>
                    </a:cxn>
                    <a:cxn ang="0">
                      <a:pos x="199" y="73"/>
                    </a:cxn>
                    <a:cxn ang="0">
                      <a:pos x="181" y="64"/>
                    </a:cxn>
                    <a:cxn ang="0">
                      <a:pos x="154" y="50"/>
                    </a:cxn>
                    <a:cxn ang="0">
                      <a:pos x="119" y="36"/>
                    </a:cxn>
                    <a:cxn ang="0">
                      <a:pos x="85" y="23"/>
                    </a:cxn>
                    <a:cxn ang="0">
                      <a:pos x="45" y="9"/>
                    </a:cxn>
                    <a:cxn ang="0">
                      <a:pos x="28" y="4"/>
                    </a:cxn>
                    <a:cxn ang="0">
                      <a:pos x="18" y="1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11"/>
                    </a:cxn>
                    <a:cxn ang="0">
                      <a:pos x="9" y="15"/>
                    </a:cxn>
                    <a:cxn ang="0">
                      <a:pos x="13" y="18"/>
                    </a:cxn>
                    <a:cxn ang="0">
                      <a:pos x="30" y="28"/>
                    </a:cxn>
                    <a:cxn ang="0">
                      <a:pos x="68" y="44"/>
                    </a:cxn>
                    <a:cxn ang="0">
                      <a:pos x="107" y="59"/>
                    </a:cxn>
                    <a:cxn ang="0">
                      <a:pos x="138" y="70"/>
                    </a:cxn>
                    <a:cxn ang="0">
                      <a:pos x="166" y="80"/>
                    </a:cxn>
                    <a:cxn ang="0">
                      <a:pos x="188" y="86"/>
                    </a:cxn>
                    <a:cxn ang="0">
                      <a:pos x="202" y="87"/>
                    </a:cxn>
                    <a:cxn ang="0">
                      <a:pos x="207" y="86"/>
                    </a:cxn>
                    <a:cxn ang="0">
                      <a:pos x="211" y="82"/>
                    </a:cxn>
                    <a:cxn ang="0">
                      <a:pos x="207" y="77"/>
                    </a:cxn>
                  </a:cxnLst>
                  <a:rect l="0" t="0" r="r" b="b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88" name="Freeform 36"/>
                <p:cNvSpPr>
                  <a:spLocks/>
                </p:cNvSpPr>
                <p:nvPr/>
              </p:nvSpPr>
              <p:spPr bwMode="auto">
                <a:xfrm>
                  <a:off x="4070" y="3620"/>
                  <a:ext cx="247" cy="42"/>
                </a:xfrm>
                <a:custGeom>
                  <a:avLst/>
                  <a:gdLst/>
                  <a:ahLst/>
                  <a:cxnLst>
                    <a:cxn ang="0">
                      <a:pos x="247" y="36"/>
                    </a:cxn>
                    <a:cxn ang="0">
                      <a:pos x="238" y="32"/>
                    </a:cxn>
                    <a:cxn ang="0">
                      <a:pos x="215" y="26"/>
                    </a:cxn>
                    <a:cxn ang="0">
                      <a:pos x="175" y="18"/>
                    </a:cxn>
                    <a:cxn ang="0">
                      <a:pos x="143" y="13"/>
                    </a:cxn>
                    <a:cxn ang="0">
                      <a:pos x="101" y="6"/>
                    </a:cxn>
                    <a:cxn ang="0">
                      <a:pos x="59" y="1"/>
                    </a:cxn>
                    <a:cxn ang="0">
                      <a:pos x="33" y="0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4" y="10"/>
                    </a:cxn>
                    <a:cxn ang="0">
                      <a:pos x="8" y="12"/>
                    </a:cxn>
                    <a:cxn ang="0">
                      <a:pos x="17" y="16"/>
                    </a:cxn>
                    <a:cxn ang="0">
                      <a:pos x="28" y="18"/>
                    </a:cxn>
                    <a:cxn ang="0">
                      <a:pos x="45" y="22"/>
                    </a:cxn>
                    <a:cxn ang="0">
                      <a:pos x="87" y="30"/>
                    </a:cxn>
                    <a:cxn ang="0">
                      <a:pos x="131" y="34"/>
                    </a:cxn>
                    <a:cxn ang="0">
                      <a:pos x="164" y="38"/>
                    </a:cxn>
                    <a:cxn ang="0">
                      <a:pos x="203" y="41"/>
                    </a:cxn>
                    <a:cxn ang="0">
                      <a:pos x="220" y="42"/>
                    </a:cxn>
                    <a:cxn ang="0">
                      <a:pos x="234" y="42"/>
                    </a:cxn>
                    <a:cxn ang="0">
                      <a:pos x="243" y="41"/>
                    </a:cxn>
                    <a:cxn ang="0">
                      <a:pos x="247" y="39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89" name="Freeform 37"/>
                <p:cNvSpPr>
                  <a:spLocks/>
                </p:cNvSpPr>
                <p:nvPr/>
              </p:nvSpPr>
              <p:spPr bwMode="auto">
                <a:xfrm>
                  <a:off x="4078" y="3619"/>
                  <a:ext cx="247" cy="43"/>
                </a:xfrm>
                <a:custGeom>
                  <a:avLst/>
                  <a:gdLst/>
                  <a:ahLst/>
                  <a:cxnLst>
                    <a:cxn ang="0">
                      <a:pos x="247" y="37"/>
                    </a:cxn>
                    <a:cxn ang="0">
                      <a:pos x="238" y="33"/>
                    </a:cxn>
                    <a:cxn ang="0">
                      <a:pos x="214" y="26"/>
                    </a:cxn>
                    <a:cxn ang="0">
                      <a:pos x="175" y="19"/>
                    </a:cxn>
                    <a:cxn ang="0">
                      <a:pos x="142" y="13"/>
                    </a:cxn>
                    <a:cxn ang="0">
                      <a:pos x="101" y="7"/>
                    </a:cxn>
                    <a:cxn ang="0">
                      <a:pos x="58" y="1"/>
                    </a:cxn>
                    <a:cxn ang="0">
                      <a:pos x="33" y="0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9" y="1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3" y="10"/>
                    </a:cxn>
                    <a:cxn ang="0">
                      <a:pos x="7" y="12"/>
                    </a:cxn>
                    <a:cxn ang="0">
                      <a:pos x="17" y="16"/>
                    </a:cxn>
                    <a:cxn ang="0">
                      <a:pos x="28" y="18"/>
                    </a:cxn>
                    <a:cxn ang="0">
                      <a:pos x="45" y="23"/>
                    </a:cxn>
                    <a:cxn ang="0">
                      <a:pos x="87" y="30"/>
                    </a:cxn>
                    <a:cxn ang="0">
                      <a:pos x="130" y="35"/>
                    </a:cxn>
                    <a:cxn ang="0">
                      <a:pos x="164" y="39"/>
                    </a:cxn>
                    <a:cxn ang="0">
                      <a:pos x="203" y="41"/>
                    </a:cxn>
                    <a:cxn ang="0">
                      <a:pos x="220" y="42"/>
                    </a:cxn>
                    <a:cxn ang="0">
                      <a:pos x="233" y="43"/>
                    </a:cxn>
                    <a:cxn ang="0">
                      <a:pos x="243" y="41"/>
                    </a:cxn>
                    <a:cxn ang="0">
                      <a:pos x="247" y="39"/>
                    </a:cxn>
                    <a:cxn ang="0">
                      <a:pos x="247" y="37"/>
                    </a:cxn>
                  </a:cxnLst>
                  <a:rect l="0" t="0" r="r" b="b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0" name="Oval 38"/>
                <p:cNvSpPr>
                  <a:spLocks noChangeArrowheads="1"/>
                </p:cNvSpPr>
                <p:nvPr/>
              </p:nvSpPr>
              <p:spPr bwMode="auto">
                <a:xfrm>
                  <a:off x="4079" y="3649"/>
                  <a:ext cx="237" cy="25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1" name="Oval 39"/>
                <p:cNvSpPr>
                  <a:spLocks noChangeArrowheads="1"/>
                </p:cNvSpPr>
                <p:nvPr/>
              </p:nvSpPr>
              <p:spPr bwMode="auto">
                <a:xfrm>
                  <a:off x="4087" y="3649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2" name="Freeform 40"/>
                <p:cNvSpPr>
                  <a:spLocks/>
                </p:cNvSpPr>
                <p:nvPr/>
              </p:nvSpPr>
              <p:spPr bwMode="auto">
                <a:xfrm>
                  <a:off x="4133" y="3538"/>
                  <a:ext cx="192" cy="112"/>
                </a:xfrm>
                <a:custGeom>
                  <a:avLst/>
                  <a:gdLst/>
                  <a:ahLst/>
                  <a:cxnLst>
                    <a:cxn ang="0">
                      <a:pos x="189" y="104"/>
                    </a:cxn>
                    <a:cxn ang="0">
                      <a:pos x="185" y="97"/>
                    </a:cxn>
                    <a:cxn ang="0">
                      <a:pos x="173" y="88"/>
                    </a:cxn>
                    <a:cxn ang="0">
                      <a:pos x="152" y="73"/>
                    </a:cxn>
                    <a:cxn ang="0">
                      <a:pos x="119" y="52"/>
                    </a:cxn>
                    <a:cxn ang="0">
                      <a:pos x="85" y="34"/>
                    </a:cxn>
                    <a:cxn ang="0">
                      <a:pos x="60" y="21"/>
                    </a:cxn>
                    <a:cxn ang="0">
                      <a:pos x="35" y="7"/>
                    </a:cxn>
                    <a:cxn ang="0">
                      <a:pos x="25" y="3"/>
                    </a:cxn>
                    <a:cxn ang="0">
                      <a:pos x="18" y="1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2" y="9"/>
                    </a:cxn>
                    <a:cxn ang="0">
                      <a:pos x="5" y="14"/>
                    </a:cxn>
                    <a:cxn ang="0">
                      <a:pos x="9" y="17"/>
                    </a:cxn>
                    <a:cxn ang="0">
                      <a:pos x="16" y="22"/>
                    </a:cxn>
                    <a:cxn ang="0">
                      <a:pos x="38" y="39"/>
                    </a:cxn>
                    <a:cxn ang="0">
                      <a:pos x="61" y="55"/>
                    </a:cxn>
                    <a:cxn ang="0">
                      <a:pos x="95" y="74"/>
                    </a:cxn>
                    <a:cxn ang="0">
                      <a:pos x="127" y="92"/>
                    </a:cxn>
                    <a:cxn ang="0">
                      <a:pos x="156" y="105"/>
                    </a:cxn>
                    <a:cxn ang="0">
                      <a:pos x="172" y="110"/>
                    </a:cxn>
                    <a:cxn ang="0">
                      <a:pos x="183" y="112"/>
                    </a:cxn>
                    <a:cxn ang="0">
                      <a:pos x="189" y="112"/>
                    </a:cxn>
                    <a:cxn ang="0">
                      <a:pos x="192" y="108"/>
                    </a:cxn>
                    <a:cxn ang="0">
                      <a:pos x="189" y="104"/>
                    </a:cxn>
                  </a:cxnLst>
                  <a:rect l="0" t="0" r="r" b="b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3" name="Freeform 41"/>
                <p:cNvSpPr>
                  <a:spLocks/>
                </p:cNvSpPr>
                <p:nvPr/>
              </p:nvSpPr>
              <p:spPr bwMode="auto">
                <a:xfrm>
                  <a:off x="4141" y="3538"/>
                  <a:ext cx="192" cy="112"/>
                </a:xfrm>
                <a:custGeom>
                  <a:avLst/>
                  <a:gdLst/>
                  <a:ahLst/>
                  <a:cxnLst>
                    <a:cxn ang="0">
                      <a:pos x="188" y="104"/>
                    </a:cxn>
                    <a:cxn ang="0">
                      <a:pos x="184" y="97"/>
                    </a:cxn>
                    <a:cxn ang="0">
                      <a:pos x="173" y="88"/>
                    </a:cxn>
                    <a:cxn ang="0">
                      <a:pos x="151" y="73"/>
                    </a:cxn>
                    <a:cxn ang="0">
                      <a:pos x="119" y="52"/>
                    </a:cxn>
                    <a:cxn ang="0">
                      <a:pos x="85" y="34"/>
                    </a:cxn>
                    <a:cxn ang="0">
                      <a:pos x="60" y="21"/>
                    </a:cxn>
                    <a:cxn ang="0">
                      <a:pos x="35" y="7"/>
                    </a:cxn>
                    <a:cxn ang="0">
                      <a:pos x="25" y="3"/>
                    </a:cxn>
                    <a:cxn ang="0">
                      <a:pos x="17" y="1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2" y="9"/>
                    </a:cxn>
                    <a:cxn ang="0">
                      <a:pos x="5" y="14"/>
                    </a:cxn>
                    <a:cxn ang="0">
                      <a:pos x="8" y="17"/>
                    </a:cxn>
                    <a:cxn ang="0">
                      <a:pos x="15" y="22"/>
                    </a:cxn>
                    <a:cxn ang="0">
                      <a:pos x="38" y="39"/>
                    </a:cxn>
                    <a:cxn ang="0">
                      <a:pos x="60" y="55"/>
                    </a:cxn>
                    <a:cxn ang="0">
                      <a:pos x="95" y="74"/>
                    </a:cxn>
                    <a:cxn ang="0">
                      <a:pos x="128" y="92"/>
                    </a:cxn>
                    <a:cxn ang="0">
                      <a:pos x="156" y="105"/>
                    </a:cxn>
                    <a:cxn ang="0">
                      <a:pos x="172" y="110"/>
                    </a:cxn>
                    <a:cxn ang="0">
                      <a:pos x="182" y="112"/>
                    </a:cxn>
                    <a:cxn ang="0">
                      <a:pos x="190" y="112"/>
                    </a:cxn>
                    <a:cxn ang="0">
                      <a:pos x="192" y="108"/>
                    </a:cxn>
                    <a:cxn ang="0">
                      <a:pos x="188" y="104"/>
                    </a:cxn>
                  </a:cxnLst>
                  <a:rect l="0" t="0" r="r" b="b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4" name="Freeform 42"/>
                <p:cNvSpPr>
                  <a:spLocks/>
                </p:cNvSpPr>
                <p:nvPr/>
              </p:nvSpPr>
              <p:spPr bwMode="auto">
                <a:xfrm>
                  <a:off x="4231" y="3502"/>
                  <a:ext cx="110" cy="145"/>
                </a:xfrm>
                <a:custGeom>
                  <a:avLst/>
                  <a:gdLst/>
                  <a:ahLst/>
                  <a:cxnLst>
                    <a:cxn ang="0">
                      <a:pos x="102" y="144"/>
                    </a:cxn>
                    <a:cxn ang="0">
                      <a:pos x="106" y="142"/>
                    </a:cxn>
                    <a:cxn ang="0">
                      <a:pos x="109" y="140"/>
                    </a:cxn>
                    <a:cxn ang="0">
                      <a:pos x="110" y="136"/>
                    </a:cxn>
                    <a:cxn ang="0">
                      <a:pos x="109" y="132"/>
                    </a:cxn>
                    <a:cxn ang="0">
                      <a:pos x="103" y="120"/>
                    </a:cxn>
                    <a:cxn ang="0">
                      <a:pos x="91" y="100"/>
                    </a:cxn>
                    <a:cxn ang="0">
                      <a:pos x="79" y="79"/>
                    </a:cxn>
                    <a:cxn ang="0">
                      <a:pos x="67" y="61"/>
                    </a:cxn>
                    <a:cxn ang="0">
                      <a:pos x="54" y="42"/>
                    </a:cxn>
                    <a:cxn ang="0">
                      <a:pos x="40" y="25"/>
                    </a:cxn>
                    <a:cxn ang="0">
                      <a:pos x="30" y="14"/>
                    </a:cxn>
                    <a:cxn ang="0">
                      <a:pos x="25" y="8"/>
                    </a:cxn>
                    <a:cxn ang="0">
                      <a:pos x="21" y="5"/>
                    </a:cxn>
                    <a:cxn ang="0">
                      <a:pos x="17" y="2"/>
                    </a:cxn>
                    <a:cxn ang="0">
                      <a:pos x="13" y="1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1" y="11"/>
                    </a:cxn>
                    <a:cxn ang="0">
                      <a:pos x="3" y="17"/>
                    </a:cxn>
                    <a:cxn ang="0">
                      <a:pos x="5" y="23"/>
                    </a:cxn>
                    <a:cxn ang="0">
                      <a:pos x="11" y="34"/>
                    </a:cxn>
                    <a:cxn ang="0">
                      <a:pos x="19" y="50"/>
                    </a:cxn>
                    <a:cxn ang="0">
                      <a:pos x="30" y="68"/>
                    </a:cxn>
                    <a:cxn ang="0">
                      <a:pos x="43" y="88"/>
                    </a:cxn>
                    <a:cxn ang="0">
                      <a:pos x="56" y="106"/>
                    </a:cxn>
                    <a:cxn ang="0">
                      <a:pos x="65" y="118"/>
                    </a:cxn>
                    <a:cxn ang="0">
                      <a:pos x="74" y="127"/>
                    </a:cxn>
                    <a:cxn ang="0">
                      <a:pos x="86" y="139"/>
                    </a:cxn>
                    <a:cxn ang="0">
                      <a:pos x="90" y="143"/>
                    </a:cxn>
                    <a:cxn ang="0">
                      <a:pos x="94" y="144"/>
                    </a:cxn>
                    <a:cxn ang="0">
                      <a:pos x="97" y="145"/>
                    </a:cxn>
                    <a:cxn ang="0">
                      <a:pos x="102" y="144"/>
                    </a:cxn>
                  </a:cxnLst>
                  <a:rect l="0" t="0" r="r" b="b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5" name="Freeform 43"/>
                <p:cNvSpPr>
                  <a:spLocks/>
                </p:cNvSpPr>
                <p:nvPr/>
              </p:nvSpPr>
              <p:spPr bwMode="auto">
                <a:xfrm>
                  <a:off x="4239" y="3502"/>
                  <a:ext cx="109" cy="145"/>
                </a:xfrm>
                <a:custGeom>
                  <a:avLst/>
                  <a:gdLst/>
                  <a:ahLst/>
                  <a:cxnLst>
                    <a:cxn ang="0">
                      <a:pos x="102" y="144"/>
                    </a:cxn>
                    <a:cxn ang="0">
                      <a:pos x="105" y="142"/>
                    </a:cxn>
                    <a:cxn ang="0">
                      <a:pos x="108" y="140"/>
                    </a:cxn>
                    <a:cxn ang="0">
                      <a:pos x="109" y="136"/>
                    </a:cxn>
                    <a:cxn ang="0">
                      <a:pos x="108" y="132"/>
                    </a:cxn>
                    <a:cxn ang="0">
                      <a:pos x="102" y="120"/>
                    </a:cxn>
                    <a:cxn ang="0">
                      <a:pos x="92" y="100"/>
                    </a:cxn>
                    <a:cxn ang="0">
                      <a:pos x="79" y="79"/>
                    </a:cxn>
                    <a:cxn ang="0">
                      <a:pos x="67" y="61"/>
                    </a:cxn>
                    <a:cxn ang="0">
                      <a:pos x="53" y="42"/>
                    </a:cxn>
                    <a:cxn ang="0">
                      <a:pos x="40" y="25"/>
                    </a:cxn>
                    <a:cxn ang="0">
                      <a:pos x="30" y="14"/>
                    </a:cxn>
                    <a:cxn ang="0">
                      <a:pos x="24" y="8"/>
                    </a:cxn>
                    <a:cxn ang="0">
                      <a:pos x="21" y="5"/>
                    </a:cxn>
                    <a:cxn ang="0">
                      <a:pos x="17" y="2"/>
                    </a:cxn>
                    <a:cxn ang="0">
                      <a:pos x="12" y="1"/>
                    </a:cxn>
                    <a:cxn ang="0">
                      <a:pos x="8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3" y="17"/>
                    </a:cxn>
                    <a:cxn ang="0">
                      <a:pos x="5" y="23"/>
                    </a:cxn>
                    <a:cxn ang="0">
                      <a:pos x="10" y="34"/>
                    </a:cxn>
                    <a:cxn ang="0">
                      <a:pos x="18" y="50"/>
                    </a:cxn>
                    <a:cxn ang="0">
                      <a:pos x="30" y="68"/>
                    </a:cxn>
                    <a:cxn ang="0">
                      <a:pos x="43" y="88"/>
                    </a:cxn>
                    <a:cxn ang="0">
                      <a:pos x="55" y="106"/>
                    </a:cxn>
                    <a:cxn ang="0">
                      <a:pos x="65" y="118"/>
                    </a:cxn>
                    <a:cxn ang="0">
                      <a:pos x="74" y="127"/>
                    </a:cxn>
                    <a:cxn ang="0">
                      <a:pos x="86" y="139"/>
                    </a:cxn>
                    <a:cxn ang="0">
                      <a:pos x="89" y="143"/>
                    </a:cxn>
                    <a:cxn ang="0">
                      <a:pos x="93" y="144"/>
                    </a:cxn>
                    <a:cxn ang="0">
                      <a:pos x="97" y="145"/>
                    </a:cxn>
                    <a:cxn ang="0">
                      <a:pos x="102" y="144"/>
                    </a:cxn>
                  </a:cxnLst>
                  <a:rect l="0" t="0" r="r" b="b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6" name="Freeform 44"/>
                <p:cNvSpPr>
                  <a:spLocks/>
                </p:cNvSpPr>
                <p:nvPr/>
              </p:nvSpPr>
              <p:spPr bwMode="auto">
                <a:xfrm>
                  <a:off x="4080" y="3592"/>
                  <a:ext cx="245" cy="64"/>
                </a:xfrm>
                <a:custGeom>
                  <a:avLst/>
                  <a:gdLst/>
                  <a:ahLst/>
                  <a:cxnLst>
                    <a:cxn ang="0">
                      <a:pos x="245" y="56"/>
                    </a:cxn>
                    <a:cxn ang="0">
                      <a:pos x="236" y="50"/>
                    </a:cxn>
                    <a:cxn ang="0">
                      <a:pos x="212" y="42"/>
                    </a:cxn>
                    <a:cxn ang="0">
                      <a:pos x="182" y="33"/>
                    </a:cxn>
                    <a:cxn ang="0">
                      <a:pos x="141" y="23"/>
                    </a:cxn>
                    <a:cxn ang="0">
                      <a:pos x="100" y="13"/>
                    </a:cxn>
                    <a:cxn ang="0">
                      <a:pos x="58" y="5"/>
                    </a:cxn>
                    <a:cxn ang="0">
                      <a:pos x="33" y="1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7" y="1"/>
                    </a:cxn>
                    <a:cxn ang="0">
                      <a:pos x="2" y="3"/>
                    </a:cxn>
                    <a:cxn ang="0">
                      <a:pos x="0" y="6"/>
                    </a:cxn>
                    <a:cxn ang="0">
                      <a:pos x="1" y="10"/>
                    </a:cxn>
                    <a:cxn ang="0">
                      <a:pos x="4" y="12"/>
                    </a:cxn>
                    <a:cxn ang="0">
                      <a:pos x="7" y="14"/>
                    </a:cxn>
                    <a:cxn ang="0">
                      <a:pos x="14" y="17"/>
                    </a:cxn>
                    <a:cxn ang="0">
                      <a:pos x="38" y="23"/>
                    </a:cxn>
                    <a:cxn ang="0">
                      <a:pos x="81" y="35"/>
                    </a:cxn>
                    <a:cxn ang="0">
                      <a:pos x="118" y="44"/>
                    </a:cxn>
                    <a:cxn ang="0">
                      <a:pos x="161" y="53"/>
                    </a:cxn>
                    <a:cxn ang="0">
                      <a:pos x="193" y="59"/>
                    </a:cxn>
                    <a:cxn ang="0">
                      <a:pos x="217" y="63"/>
                    </a:cxn>
                    <a:cxn ang="0">
                      <a:pos x="231" y="64"/>
                    </a:cxn>
                    <a:cxn ang="0">
                      <a:pos x="240" y="62"/>
                    </a:cxn>
                    <a:cxn ang="0">
                      <a:pos x="245" y="60"/>
                    </a:cxn>
                    <a:cxn ang="0">
                      <a:pos x="245" y="56"/>
                    </a:cxn>
                  </a:cxnLst>
                  <a:rect l="0" t="0" r="r" b="b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7" name="Freeform 45"/>
                <p:cNvSpPr>
                  <a:spLocks/>
                </p:cNvSpPr>
                <p:nvPr/>
              </p:nvSpPr>
              <p:spPr bwMode="auto">
                <a:xfrm>
                  <a:off x="4087" y="3591"/>
                  <a:ext cx="245" cy="64"/>
                </a:xfrm>
                <a:custGeom>
                  <a:avLst/>
                  <a:gdLst/>
                  <a:ahLst/>
                  <a:cxnLst>
                    <a:cxn ang="0">
                      <a:pos x="245" y="56"/>
                    </a:cxn>
                    <a:cxn ang="0">
                      <a:pos x="236" y="50"/>
                    </a:cxn>
                    <a:cxn ang="0">
                      <a:pos x="213" y="42"/>
                    </a:cxn>
                    <a:cxn ang="0">
                      <a:pos x="183" y="33"/>
                    </a:cxn>
                    <a:cxn ang="0">
                      <a:pos x="142" y="23"/>
                    </a:cxn>
                    <a:cxn ang="0">
                      <a:pos x="101" y="13"/>
                    </a:cxn>
                    <a:cxn ang="0">
                      <a:pos x="59" y="5"/>
                    </a:cxn>
                    <a:cxn ang="0">
                      <a:pos x="34" y="2"/>
                    </a:cxn>
                    <a:cxn ang="0">
                      <a:pos x="25" y="1"/>
                    </a:cxn>
                    <a:cxn ang="0">
                      <a:pos x="17" y="0"/>
                    </a:cxn>
                    <a:cxn ang="0">
                      <a:pos x="7" y="1"/>
                    </a:cxn>
                    <a:cxn ang="0">
                      <a:pos x="3" y="3"/>
                    </a:cxn>
                    <a:cxn ang="0">
                      <a:pos x="0" y="6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8" y="14"/>
                    </a:cxn>
                    <a:cxn ang="0">
                      <a:pos x="15" y="17"/>
                    </a:cxn>
                    <a:cxn ang="0">
                      <a:pos x="39" y="23"/>
                    </a:cxn>
                    <a:cxn ang="0">
                      <a:pos x="81" y="35"/>
                    </a:cxn>
                    <a:cxn ang="0">
                      <a:pos x="119" y="44"/>
                    </a:cxn>
                    <a:cxn ang="0">
                      <a:pos x="161" y="53"/>
                    </a:cxn>
                    <a:cxn ang="0">
                      <a:pos x="195" y="59"/>
                    </a:cxn>
                    <a:cxn ang="0">
                      <a:pos x="218" y="63"/>
                    </a:cxn>
                    <a:cxn ang="0">
                      <a:pos x="232" y="64"/>
                    </a:cxn>
                    <a:cxn ang="0">
                      <a:pos x="241" y="63"/>
                    </a:cxn>
                    <a:cxn ang="0">
                      <a:pos x="245" y="60"/>
                    </a:cxn>
                    <a:cxn ang="0">
                      <a:pos x="245" y="56"/>
                    </a:cxn>
                  </a:cxnLst>
                  <a:rect l="0" t="0" r="r" b="b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8" name="Freeform 46"/>
                <p:cNvSpPr>
                  <a:spLocks/>
                </p:cNvSpPr>
                <p:nvPr/>
              </p:nvSpPr>
              <p:spPr bwMode="auto">
                <a:xfrm>
                  <a:off x="4297" y="3588"/>
                  <a:ext cx="40" cy="54"/>
                </a:xfrm>
                <a:custGeom>
                  <a:avLst/>
                  <a:gdLst/>
                  <a:ahLst/>
                  <a:cxnLst>
                    <a:cxn ang="0">
                      <a:pos x="37" y="53"/>
                    </a:cxn>
                    <a:cxn ang="0">
                      <a:pos x="38" y="52"/>
                    </a:cxn>
                    <a:cxn ang="0">
                      <a:pos x="39" y="51"/>
                    </a:cxn>
                    <a:cxn ang="0">
                      <a:pos x="40" y="50"/>
                    </a:cxn>
                    <a:cxn ang="0">
                      <a:pos x="39" y="49"/>
                    </a:cxn>
                    <a:cxn ang="0">
                      <a:pos x="37" y="44"/>
                    </a:cxn>
                    <a:cxn ang="0">
                      <a:pos x="33" y="37"/>
                    </a:cxn>
                    <a:cxn ang="0">
                      <a:pos x="28" y="30"/>
                    </a:cxn>
                    <a:cxn ang="0">
                      <a:pos x="24" y="23"/>
                    </a:cxn>
                    <a:cxn ang="0">
                      <a:pos x="19" y="16"/>
                    </a:cxn>
                    <a:cxn ang="0">
                      <a:pos x="14" y="9"/>
                    </a:cxn>
                    <a:cxn ang="0">
                      <a:pos x="11" y="5"/>
                    </a:cxn>
                    <a:cxn ang="0">
                      <a:pos x="9" y="3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6"/>
                    </a:cxn>
                    <a:cxn ang="0">
                      <a:pos x="2" y="8"/>
                    </a:cxn>
                    <a:cxn ang="0">
                      <a:pos x="4" y="13"/>
                    </a:cxn>
                    <a:cxn ang="0">
                      <a:pos x="7" y="18"/>
                    </a:cxn>
                    <a:cxn ang="0">
                      <a:pos x="11" y="25"/>
                    </a:cxn>
                    <a:cxn ang="0">
                      <a:pos x="16" y="32"/>
                    </a:cxn>
                    <a:cxn ang="0">
                      <a:pos x="20" y="39"/>
                    </a:cxn>
                    <a:cxn ang="0">
                      <a:pos x="23" y="43"/>
                    </a:cxn>
                    <a:cxn ang="0">
                      <a:pos x="27" y="47"/>
                    </a:cxn>
                    <a:cxn ang="0">
                      <a:pos x="31" y="51"/>
                    </a:cxn>
                    <a:cxn ang="0">
                      <a:pos x="32" y="53"/>
                    </a:cxn>
                    <a:cxn ang="0">
                      <a:pos x="34" y="53"/>
                    </a:cxn>
                    <a:cxn ang="0">
                      <a:pos x="35" y="54"/>
                    </a:cxn>
                    <a:cxn ang="0">
                      <a:pos x="37" y="53"/>
                    </a:cxn>
                  </a:cxnLst>
                  <a:rect l="0" t="0" r="r" b="b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9" name="Freeform 47"/>
                <p:cNvSpPr>
                  <a:spLocks/>
                </p:cNvSpPr>
                <p:nvPr/>
              </p:nvSpPr>
              <p:spPr bwMode="auto">
                <a:xfrm>
                  <a:off x="4300" y="3587"/>
                  <a:ext cx="40" cy="54"/>
                </a:xfrm>
                <a:custGeom>
                  <a:avLst/>
                  <a:gdLst/>
                  <a:ahLst/>
                  <a:cxnLst>
                    <a:cxn ang="0">
                      <a:pos x="37" y="53"/>
                    </a:cxn>
                    <a:cxn ang="0">
                      <a:pos x="38" y="53"/>
                    </a:cxn>
                    <a:cxn ang="0">
                      <a:pos x="40" y="51"/>
                    </a:cxn>
                    <a:cxn ang="0">
                      <a:pos x="40" y="50"/>
                    </a:cxn>
                    <a:cxn ang="0">
                      <a:pos x="40" y="49"/>
                    </a:cxn>
                    <a:cxn ang="0">
                      <a:pos x="38" y="45"/>
                    </a:cxn>
                    <a:cxn ang="0">
                      <a:pos x="34" y="37"/>
                    </a:cxn>
                    <a:cxn ang="0">
                      <a:pos x="28" y="30"/>
                    </a:cxn>
                    <a:cxn ang="0">
                      <a:pos x="25" y="23"/>
                    </a:cxn>
                    <a:cxn ang="0">
                      <a:pos x="19" y="16"/>
                    </a:cxn>
                    <a:cxn ang="0">
                      <a:pos x="15" y="9"/>
                    </a:cxn>
                    <a:cxn ang="0">
                      <a:pos x="11" y="6"/>
                    </a:cxn>
                    <a:cxn ang="0">
                      <a:pos x="9" y="3"/>
                    </a:cxn>
                    <a:cxn ang="0">
                      <a:pos x="8" y="2"/>
                    </a:cxn>
                    <a:cxn ang="0">
                      <a:pos x="6" y="1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2" y="9"/>
                    </a:cxn>
                    <a:cxn ang="0">
                      <a:pos x="4" y="13"/>
                    </a:cxn>
                    <a:cxn ang="0">
                      <a:pos x="7" y="19"/>
                    </a:cxn>
                    <a:cxn ang="0">
                      <a:pos x="11" y="25"/>
                    </a:cxn>
                    <a:cxn ang="0">
                      <a:pos x="16" y="33"/>
                    </a:cxn>
                    <a:cxn ang="0">
                      <a:pos x="20" y="39"/>
                    </a:cxn>
                    <a:cxn ang="0">
                      <a:pos x="24" y="43"/>
                    </a:cxn>
                    <a:cxn ang="0">
                      <a:pos x="27" y="47"/>
                    </a:cxn>
                    <a:cxn ang="0">
                      <a:pos x="31" y="51"/>
                    </a:cxn>
                    <a:cxn ang="0">
                      <a:pos x="32" y="53"/>
                    </a:cxn>
                    <a:cxn ang="0">
                      <a:pos x="34" y="53"/>
                    </a:cxn>
                    <a:cxn ang="0">
                      <a:pos x="35" y="54"/>
                    </a:cxn>
                    <a:cxn ang="0">
                      <a:pos x="37" y="53"/>
                    </a:cxn>
                  </a:cxnLst>
                  <a:rect l="0" t="0" r="r" b="b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0" name="Freeform 48"/>
                <p:cNvSpPr>
                  <a:spLocks/>
                </p:cNvSpPr>
                <p:nvPr/>
              </p:nvSpPr>
              <p:spPr bwMode="auto">
                <a:xfrm>
                  <a:off x="4252" y="3602"/>
                  <a:ext cx="76" cy="46"/>
                </a:xfrm>
                <a:custGeom>
                  <a:avLst/>
                  <a:gdLst/>
                  <a:ahLst/>
                  <a:cxnLst>
                    <a:cxn ang="0">
                      <a:pos x="76" y="42"/>
                    </a:cxn>
                    <a:cxn ang="0">
                      <a:pos x="73" y="40"/>
                    </a:cxn>
                    <a:cxn ang="0">
                      <a:pos x="69" y="36"/>
                    </a:cxn>
                    <a:cxn ang="0">
                      <a:pos x="61" y="30"/>
                    </a:cxn>
                    <a:cxn ang="0">
                      <a:pos x="47" y="21"/>
                    </a:cxn>
                    <a:cxn ang="0">
                      <a:pos x="34" y="14"/>
                    </a:cxn>
                    <a:cxn ang="0">
                      <a:pos x="24" y="9"/>
                    </a:cxn>
                    <a:cxn ang="0">
                      <a:pos x="14" y="3"/>
                    </a:cxn>
                    <a:cxn ang="0">
                      <a:pos x="10" y="1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5" y="9"/>
                    </a:cxn>
                    <a:cxn ang="0">
                      <a:pos x="15" y="16"/>
                    </a:cxn>
                    <a:cxn ang="0">
                      <a:pos x="24" y="22"/>
                    </a:cxn>
                    <a:cxn ang="0">
                      <a:pos x="38" y="30"/>
                    </a:cxn>
                    <a:cxn ang="0">
                      <a:pos x="51" y="37"/>
                    </a:cxn>
                    <a:cxn ang="0">
                      <a:pos x="62" y="43"/>
                    </a:cxn>
                    <a:cxn ang="0">
                      <a:pos x="69" y="45"/>
                    </a:cxn>
                    <a:cxn ang="0">
                      <a:pos x="73" y="46"/>
                    </a:cxn>
                    <a:cxn ang="0">
                      <a:pos x="76" y="45"/>
                    </a:cxn>
                    <a:cxn ang="0">
                      <a:pos x="76" y="44"/>
                    </a:cxn>
                    <a:cxn ang="0">
                      <a:pos x="76" y="42"/>
                    </a:cxn>
                  </a:cxnLst>
                  <a:rect l="0" t="0" r="r" b="b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1" name="Freeform 49"/>
                <p:cNvSpPr>
                  <a:spLocks/>
                </p:cNvSpPr>
                <p:nvPr/>
              </p:nvSpPr>
              <p:spPr bwMode="auto">
                <a:xfrm>
                  <a:off x="4254" y="3602"/>
                  <a:ext cx="78" cy="45"/>
                </a:xfrm>
                <a:custGeom>
                  <a:avLst/>
                  <a:gdLst/>
                  <a:ahLst/>
                  <a:cxnLst>
                    <a:cxn ang="0">
                      <a:pos x="77" y="42"/>
                    </a:cxn>
                    <a:cxn ang="0">
                      <a:pos x="74" y="39"/>
                    </a:cxn>
                    <a:cxn ang="0">
                      <a:pos x="70" y="35"/>
                    </a:cxn>
                    <a:cxn ang="0">
                      <a:pos x="62" y="29"/>
                    </a:cxn>
                    <a:cxn ang="0">
                      <a:pos x="49" y="20"/>
                    </a:cxn>
                    <a:cxn ang="0">
                      <a:pos x="35" y="13"/>
                    </a:cxn>
                    <a:cxn ang="0">
                      <a:pos x="25" y="8"/>
                    </a:cxn>
                    <a:cxn ang="0">
                      <a:pos x="15" y="2"/>
                    </a:cxn>
                    <a:cxn ang="0">
                      <a:pos x="11" y="1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3"/>
                    </a:cxn>
                    <a:cxn ang="0">
                      <a:pos x="3" y="5"/>
                    </a:cxn>
                    <a:cxn ang="0">
                      <a:pos x="4" y="6"/>
                    </a:cxn>
                    <a:cxn ang="0">
                      <a:pos x="6" y="9"/>
                    </a:cxn>
                    <a:cxn ang="0">
                      <a:pos x="16" y="15"/>
                    </a:cxn>
                    <a:cxn ang="0">
                      <a:pos x="25" y="21"/>
                    </a:cxn>
                    <a:cxn ang="0">
                      <a:pos x="39" y="29"/>
                    </a:cxn>
                    <a:cxn ang="0">
                      <a:pos x="52" y="36"/>
                    </a:cxn>
                    <a:cxn ang="0">
                      <a:pos x="64" y="42"/>
                    </a:cxn>
                    <a:cxn ang="0">
                      <a:pos x="70" y="44"/>
                    </a:cxn>
                    <a:cxn ang="0">
                      <a:pos x="74" y="45"/>
                    </a:cxn>
                    <a:cxn ang="0">
                      <a:pos x="77" y="44"/>
                    </a:cxn>
                    <a:cxn ang="0">
                      <a:pos x="78" y="43"/>
                    </a:cxn>
                    <a:cxn ang="0">
                      <a:pos x="77" y="42"/>
                    </a:cxn>
                  </a:cxnLst>
                  <a:rect l="0" t="0" r="r" b="b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2" name="Freeform 50"/>
                <p:cNvSpPr>
                  <a:spLocks/>
                </p:cNvSpPr>
                <p:nvPr/>
              </p:nvSpPr>
              <p:spPr bwMode="auto">
                <a:xfrm>
                  <a:off x="4247" y="3630"/>
                  <a:ext cx="70" cy="24"/>
                </a:xfrm>
                <a:custGeom>
                  <a:avLst/>
                  <a:gdLst/>
                  <a:ahLst/>
                  <a:cxnLst>
                    <a:cxn ang="0">
                      <a:pos x="70" y="21"/>
                    </a:cxn>
                    <a:cxn ang="0">
                      <a:pos x="68" y="19"/>
                    </a:cxn>
                    <a:cxn ang="0">
                      <a:pos x="61" y="16"/>
                    </a:cxn>
                    <a:cxn ang="0">
                      <a:pos x="52" y="12"/>
                    </a:cxn>
                    <a:cxn ang="0">
                      <a:pos x="41" y="8"/>
                    </a:cxn>
                    <a:cxn ang="0">
                      <a:pos x="29" y="5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4" y="6"/>
                    </a:cxn>
                    <a:cxn ang="0">
                      <a:pos x="11" y="9"/>
                    </a:cxn>
                    <a:cxn ang="0">
                      <a:pos x="23" y="13"/>
                    </a:cxn>
                    <a:cxn ang="0">
                      <a:pos x="35" y="16"/>
                    </a:cxn>
                    <a:cxn ang="0">
                      <a:pos x="46" y="20"/>
                    </a:cxn>
                    <a:cxn ang="0">
                      <a:pos x="56" y="23"/>
                    </a:cxn>
                    <a:cxn ang="0">
                      <a:pos x="63" y="24"/>
                    </a:cxn>
                    <a:cxn ang="0">
                      <a:pos x="66" y="24"/>
                    </a:cxn>
                    <a:cxn ang="0">
                      <a:pos x="69" y="24"/>
                    </a:cxn>
                    <a:cxn ang="0">
                      <a:pos x="70" y="23"/>
                    </a:cxn>
                    <a:cxn ang="0">
                      <a:pos x="70" y="21"/>
                    </a:cxn>
                  </a:cxnLst>
                  <a:rect l="0" t="0" r="r" b="b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3" name="Freeform 51"/>
                <p:cNvSpPr>
                  <a:spLocks/>
                </p:cNvSpPr>
                <p:nvPr/>
              </p:nvSpPr>
              <p:spPr bwMode="auto">
                <a:xfrm>
                  <a:off x="4249" y="3628"/>
                  <a:ext cx="70" cy="25"/>
                </a:xfrm>
                <a:custGeom>
                  <a:avLst/>
                  <a:gdLst/>
                  <a:ahLst/>
                  <a:cxnLst>
                    <a:cxn ang="0">
                      <a:pos x="70" y="22"/>
                    </a:cxn>
                    <a:cxn ang="0">
                      <a:pos x="68" y="20"/>
                    </a:cxn>
                    <a:cxn ang="0">
                      <a:pos x="61" y="17"/>
                    </a:cxn>
                    <a:cxn ang="0">
                      <a:pos x="53" y="13"/>
                    </a:cxn>
                    <a:cxn ang="0">
                      <a:pos x="41" y="9"/>
                    </a:cxn>
                    <a:cxn ang="0">
                      <a:pos x="30" y="6"/>
                    </a:cxn>
                    <a:cxn ang="0">
                      <a:pos x="17" y="2"/>
                    </a:cxn>
                    <a:cxn ang="0">
                      <a:pos x="10" y="1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5" y="7"/>
                    </a:cxn>
                    <a:cxn ang="0">
                      <a:pos x="11" y="9"/>
                    </a:cxn>
                    <a:cxn ang="0">
                      <a:pos x="24" y="14"/>
                    </a:cxn>
                    <a:cxn ang="0">
                      <a:pos x="34" y="17"/>
                    </a:cxn>
                    <a:cxn ang="0">
                      <a:pos x="46" y="21"/>
                    </a:cxn>
                    <a:cxn ang="0">
                      <a:pos x="56" y="23"/>
                    </a:cxn>
                    <a:cxn ang="0">
                      <a:pos x="63" y="25"/>
                    </a:cxn>
                    <a:cxn ang="0">
                      <a:pos x="67" y="25"/>
                    </a:cxn>
                    <a:cxn ang="0">
                      <a:pos x="70" y="25"/>
                    </a:cxn>
                    <a:cxn ang="0">
                      <a:pos x="70" y="24"/>
                    </a:cxn>
                    <a:cxn ang="0">
                      <a:pos x="70" y="22"/>
                    </a:cxn>
                  </a:cxnLst>
                  <a:rect l="0" t="0" r="r" b="b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4" name="Oval 52"/>
                <p:cNvSpPr>
                  <a:spLocks noChangeArrowheads="1"/>
                </p:cNvSpPr>
                <p:nvPr/>
              </p:nvSpPr>
              <p:spPr bwMode="auto">
                <a:xfrm>
                  <a:off x="4220" y="3659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5" name="Oval 53"/>
                <p:cNvSpPr>
                  <a:spLocks noChangeArrowheads="1"/>
                </p:cNvSpPr>
                <p:nvPr/>
              </p:nvSpPr>
              <p:spPr bwMode="auto">
                <a:xfrm>
                  <a:off x="4223" y="3658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6" name="Freeform 54"/>
                <p:cNvSpPr>
                  <a:spLocks/>
                </p:cNvSpPr>
                <p:nvPr/>
              </p:nvSpPr>
              <p:spPr bwMode="auto">
                <a:xfrm>
                  <a:off x="4360" y="3685"/>
                  <a:ext cx="233" cy="82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6" y="1"/>
                    </a:cxn>
                    <a:cxn ang="0">
                      <a:pos x="10" y="0"/>
                    </a:cxn>
                    <a:cxn ang="0">
                      <a:pos x="15" y="0"/>
                    </a:cxn>
                    <a:cxn ang="0">
                      <a:pos x="22" y="0"/>
                    </a:cxn>
                    <a:cxn ang="0">
                      <a:pos x="36" y="3"/>
                    </a:cxn>
                    <a:cxn ang="0">
                      <a:pos x="58" y="9"/>
                    </a:cxn>
                    <a:cxn ang="0">
                      <a:pos x="83" y="16"/>
                    </a:cxn>
                    <a:cxn ang="0">
                      <a:pos x="124" y="29"/>
                    </a:cxn>
                    <a:cxn ang="0">
                      <a:pos x="164" y="43"/>
                    </a:cxn>
                    <a:cxn ang="0">
                      <a:pos x="191" y="53"/>
                    </a:cxn>
                    <a:cxn ang="0">
                      <a:pos x="204" y="58"/>
                    </a:cxn>
                    <a:cxn ang="0">
                      <a:pos x="216" y="65"/>
                    </a:cxn>
                    <a:cxn ang="0">
                      <a:pos x="222" y="68"/>
                    </a:cxn>
                    <a:cxn ang="0">
                      <a:pos x="227" y="71"/>
                    </a:cxn>
                    <a:cxn ang="0">
                      <a:pos x="231" y="74"/>
                    </a:cxn>
                    <a:cxn ang="0">
                      <a:pos x="233" y="77"/>
                    </a:cxn>
                    <a:cxn ang="0">
                      <a:pos x="233" y="79"/>
                    </a:cxn>
                    <a:cxn ang="0">
                      <a:pos x="232" y="81"/>
                    </a:cxn>
                    <a:cxn ang="0">
                      <a:pos x="229" y="82"/>
                    </a:cxn>
                    <a:cxn ang="0">
                      <a:pos x="225" y="82"/>
                    </a:cxn>
                    <a:cxn ang="0">
                      <a:pos x="219" y="82"/>
                    </a:cxn>
                    <a:cxn ang="0">
                      <a:pos x="209" y="81"/>
                    </a:cxn>
                    <a:cxn ang="0">
                      <a:pos x="191" y="78"/>
                    </a:cxn>
                    <a:cxn ang="0">
                      <a:pos x="174" y="74"/>
                    </a:cxn>
                    <a:cxn ang="0">
                      <a:pos x="146" y="65"/>
                    </a:cxn>
                    <a:cxn ang="0">
                      <a:pos x="108" y="52"/>
                    </a:cxn>
                    <a:cxn ang="0">
                      <a:pos x="69" y="39"/>
                    </a:cxn>
                    <a:cxn ang="0">
                      <a:pos x="45" y="30"/>
                    </a:cxn>
                    <a:cxn ang="0">
                      <a:pos x="24" y="22"/>
                    </a:cxn>
                    <a:cxn ang="0">
                      <a:pos x="8" y="16"/>
                    </a:cxn>
                    <a:cxn ang="0">
                      <a:pos x="3" y="12"/>
                    </a:cxn>
                    <a:cxn ang="0">
                      <a:pos x="0" y="9"/>
                    </a:cxn>
                    <a:cxn ang="0">
                      <a:pos x="3" y="5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7" name="Freeform 55"/>
                <p:cNvSpPr>
                  <a:spLocks/>
                </p:cNvSpPr>
                <p:nvPr/>
              </p:nvSpPr>
              <p:spPr bwMode="auto">
                <a:xfrm>
                  <a:off x="4360" y="3680"/>
                  <a:ext cx="233" cy="83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6" y="1"/>
                    </a:cxn>
                    <a:cxn ang="0">
                      <a:pos x="10" y="0"/>
                    </a:cxn>
                    <a:cxn ang="0">
                      <a:pos x="15" y="0"/>
                    </a:cxn>
                    <a:cxn ang="0">
                      <a:pos x="22" y="0"/>
                    </a:cxn>
                    <a:cxn ang="0">
                      <a:pos x="36" y="3"/>
                    </a:cxn>
                    <a:cxn ang="0">
                      <a:pos x="58" y="9"/>
                    </a:cxn>
                    <a:cxn ang="0">
                      <a:pos x="83" y="16"/>
                    </a:cxn>
                    <a:cxn ang="0">
                      <a:pos x="124" y="29"/>
                    </a:cxn>
                    <a:cxn ang="0">
                      <a:pos x="164" y="43"/>
                    </a:cxn>
                    <a:cxn ang="0">
                      <a:pos x="191" y="53"/>
                    </a:cxn>
                    <a:cxn ang="0">
                      <a:pos x="204" y="59"/>
                    </a:cxn>
                    <a:cxn ang="0">
                      <a:pos x="216" y="65"/>
                    </a:cxn>
                    <a:cxn ang="0">
                      <a:pos x="222" y="68"/>
                    </a:cxn>
                    <a:cxn ang="0">
                      <a:pos x="227" y="71"/>
                    </a:cxn>
                    <a:cxn ang="0">
                      <a:pos x="231" y="74"/>
                    </a:cxn>
                    <a:cxn ang="0">
                      <a:pos x="233" y="77"/>
                    </a:cxn>
                    <a:cxn ang="0">
                      <a:pos x="233" y="79"/>
                    </a:cxn>
                    <a:cxn ang="0">
                      <a:pos x="232" y="81"/>
                    </a:cxn>
                    <a:cxn ang="0">
                      <a:pos x="229" y="82"/>
                    </a:cxn>
                    <a:cxn ang="0">
                      <a:pos x="225" y="83"/>
                    </a:cxn>
                    <a:cxn ang="0">
                      <a:pos x="219" y="83"/>
                    </a:cxn>
                    <a:cxn ang="0">
                      <a:pos x="209" y="81"/>
                    </a:cxn>
                    <a:cxn ang="0">
                      <a:pos x="191" y="78"/>
                    </a:cxn>
                    <a:cxn ang="0">
                      <a:pos x="174" y="74"/>
                    </a:cxn>
                    <a:cxn ang="0">
                      <a:pos x="146" y="65"/>
                    </a:cxn>
                    <a:cxn ang="0">
                      <a:pos x="108" y="52"/>
                    </a:cxn>
                    <a:cxn ang="0">
                      <a:pos x="69" y="39"/>
                    </a:cxn>
                    <a:cxn ang="0">
                      <a:pos x="45" y="31"/>
                    </a:cxn>
                    <a:cxn ang="0">
                      <a:pos x="24" y="23"/>
                    </a:cxn>
                    <a:cxn ang="0">
                      <a:pos x="8" y="16"/>
                    </a:cxn>
                    <a:cxn ang="0">
                      <a:pos x="3" y="12"/>
                    </a:cxn>
                    <a:cxn ang="0">
                      <a:pos x="0" y="9"/>
                    </a:cxn>
                    <a:cxn ang="0">
                      <a:pos x="3" y="5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8" name="Freeform 56"/>
                <p:cNvSpPr>
                  <a:spLocks/>
                </p:cNvSpPr>
                <p:nvPr/>
              </p:nvSpPr>
              <p:spPr bwMode="auto">
                <a:xfrm>
                  <a:off x="4388" y="3671"/>
                  <a:ext cx="238" cy="35"/>
                </a:xfrm>
                <a:custGeom>
                  <a:avLst/>
                  <a:gdLst/>
                  <a:ahLst/>
                  <a:cxnLst>
                    <a:cxn ang="0">
                      <a:pos x="235" y="25"/>
                    </a:cxn>
                    <a:cxn ang="0">
                      <a:pos x="230" y="23"/>
                    </a:cxn>
                    <a:cxn ang="0">
                      <a:pos x="225" y="21"/>
                    </a:cxn>
                    <a:cxn ang="0">
                      <a:pos x="208" y="18"/>
                    </a:cxn>
                    <a:cxn ang="0">
                      <a:pos x="182" y="15"/>
                    </a:cxn>
                    <a:cxn ang="0">
                      <a:pos x="163" y="12"/>
                    </a:cxn>
                    <a:cxn ang="0">
                      <a:pos x="139" y="10"/>
                    </a:cxn>
                    <a:cxn ang="0">
                      <a:pos x="107" y="7"/>
                    </a:cxn>
                    <a:cxn ang="0">
                      <a:pos x="84" y="5"/>
                    </a:cxn>
                    <a:cxn ang="0">
                      <a:pos x="58" y="2"/>
                    </a:cxn>
                    <a:cxn ang="0">
                      <a:pos x="35" y="2"/>
                    </a:cxn>
                    <a:cxn ang="0">
                      <a:pos x="19" y="0"/>
                    </a:cxn>
                    <a:cxn ang="0">
                      <a:pos x="9" y="1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4" y="14"/>
                    </a:cxn>
                    <a:cxn ang="0">
                      <a:pos x="15" y="17"/>
                    </a:cxn>
                    <a:cxn ang="0">
                      <a:pos x="28" y="19"/>
                    </a:cxn>
                    <a:cxn ang="0">
                      <a:pos x="54" y="23"/>
                    </a:cxn>
                    <a:cxn ang="0">
                      <a:pos x="77" y="25"/>
                    </a:cxn>
                    <a:cxn ang="0">
                      <a:pos x="103" y="27"/>
                    </a:cxn>
                    <a:cxn ang="0">
                      <a:pos x="135" y="31"/>
                    </a:cxn>
                    <a:cxn ang="0">
                      <a:pos x="160" y="33"/>
                    </a:cxn>
                    <a:cxn ang="0">
                      <a:pos x="181" y="34"/>
                    </a:cxn>
                    <a:cxn ang="0">
                      <a:pos x="206" y="35"/>
                    </a:cxn>
                    <a:cxn ang="0">
                      <a:pos x="222" y="35"/>
                    </a:cxn>
                    <a:cxn ang="0">
                      <a:pos x="227" y="35"/>
                    </a:cxn>
                    <a:cxn ang="0">
                      <a:pos x="233" y="34"/>
                    </a:cxn>
                    <a:cxn ang="0">
                      <a:pos x="237" y="32"/>
                    </a:cxn>
                    <a:cxn ang="0">
                      <a:pos x="238" y="30"/>
                    </a:cxn>
                    <a:cxn ang="0">
                      <a:pos x="237" y="27"/>
                    </a:cxn>
                    <a:cxn ang="0">
                      <a:pos x="235" y="25"/>
                    </a:cxn>
                  </a:cxnLst>
                  <a:rect l="0" t="0" r="r" b="b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09" name="Freeform 57"/>
                <p:cNvSpPr>
                  <a:spLocks/>
                </p:cNvSpPr>
                <p:nvPr/>
              </p:nvSpPr>
              <p:spPr bwMode="auto">
                <a:xfrm>
                  <a:off x="4388" y="3667"/>
                  <a:ext cx="238" cy="34"/>
                </a:xfrm>
                <a:custGeom>
                  <a:avLst/>
                  <a:gdLst/>
                  <a:ahLst/>
                  <a:cxnLst>
                    <a:cxn ang="0">
                      <a:pos x="235" y="24"/>
                    </a:cxn>
                    <a:cxn ang="0">
                      <a:pos x="230" y="22"/>
                    </a:cxn>
                    <a:cxn ang="0">
                      <a:pos x="225" y="20"/>
                    </a:cxn>
                    <a:cxn ang="0">
                      <a:pos x="208" y="17"/>
                    </a:cxn>
                    <a:cxn ang="0">
                      <a:pos x="182" y="14"/>
                    </a:cxn>
                    <a:cxn ang="0">
                      <a:pos x="163" y="11"/>
                    </a:cxn>
                    <a:cxn ang="0">
                      <a:pos x="139" y="9"/>
                    </a:cxn>
                    <a:cxn ang="0">
                      <a:pos x="107" y="6"/>
                    </a:cxn>
                    <a:cxn ang="0">
                      <a:pos x="84" y="4"/>
                    </a:cxn>
                    <a:cxn ang="0">
                      <a:pos x="58" y="2"/>
                    </a:cxn>
                    <a:cxn ang="0">
                      <a:pos x="35" y="1"/>
                    </a:cxn>
                    <a:cxn ang="0">
                      <a:pos x="19" y="0"/>
                    </a:cxn>
                    <a:cxn ang="0">
                      <a:pos x="9" y="1"/>
                    </a:cxn>
                    <a:cxn ang="0">
                      <a:pos x="2" y="4"/>
                    </a:cxn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15" y="16"/>
                    </a:cxn>
                    <a:cxn ang="0">
                      <a:pos x="28" y="19"/>
                    </a:cxn>
                    <a:cxn ang="0">
                      <a:pos x="54" y="22"/>
                    </a:cxn>
                    <a:cxn ang="0">
                      <a:pos x="77" y="24"/>
                    </a:cxn>
                    <a:cxn ang="0">
                      <a:pos x="103" y="27"/>
                    </a:cxn>
                    <a:cxn ang="0">
                      <a:pos x="135" y="30"/>
                    </a:cxn>
                    <a:cxn ang="0">
                      <a:pos x="160" y="32"/>
                    </a:cxn>
                    <a:cxn ang="0">
                      <a:pos x="181" y="33"/>
                    </a:cxn>
                    <a:cxn ang="0">
                      <a:pos x="206" y="34"/>
                    </a:cxn>
                    <a:cxn ang="0">
                      <a:pos x="222" y="34"/>
                    </a:cxn>
                    <a:cxn ang="0">
                      <a:pos x="227" y="34"/>
                    </a:cxn>
                    <a:cxn ang="0">
                      <a:pos x="233" y="33"/>
                    </a:cxn>
                    <a:cxn ang="0">
                      <a:pos x="237" y="31"/>
                    </a:cxn>
                    <a:cxn ang="0">
                      <a:pos x="238" y="29"/>
                    </a:cxn>
                    <a:cxn ang="0">
                      <a:pos x="237" y="26"/>
                    </a:cxn>
                    <a:cxn ang="0">
                      <a:pos x="235" y="24"/>
                    </a:cxn>
                  </a:cxnLst>
                  <a:rect l="0" t="0" r="r" b="b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10" name="Freeform 58"/>
                <p:cNvSpPr>
                  <a:spLocks/>
                </p:cNvSpPr>
                <p:nvPr/>
              </p:nvSpPr>
              <p:spPr bwMode="auto">
                <a:xfrm>
                  <a:off x="4375" y="3686"/>
                  <a:ext cx="139" cy="133"/>
                </a:xfrm>
                <a:custGeom>
                  <a:avLst/>
                  <a:gdLst/>
                  <a:ahLst/>
                  <a:cxnLst>
                    <a:cxn ang="0">
                      <a:pos x="16" y="3"/>
                    </a:cxn>
                    <a:cxn ang="0">
                      <a:pos x="24" y="8"/>
                    </a:cxn>
                    <a:cxn ang="0">
                      <a:pos x="38" y="19"/>
                    </a:cxn>
                    <a:cxn ang="0">
                      <a:pos x="59" y="36"/>
                    </a:cxn>
                    <a:cxn ang="0">
                      <a:pos x="83" y="58"/>
                    </a:cxn>
                    <a:cxn ang="0">
                      <a:pos x="103" y="79"/>
                    </a:cxn>
                    <a:cxn ang="0">
                      <a:pos x="125" y="104"/>
                    </a:cxn>
                    <a:cxn ang="0">
                      <a:pos x="134" y="115"/>
                    </a:cxn>
                    <a:cxn ang="0">
                      <a:pos x="137" y="121"/>
                    </a:cxn>
                    <a:cxn ang="0">
                      <a:pos x="139" y="125"/>
                    </a:cxn>
                    <a:cxn ang="0">
                      <a:pos x="139" y="130"/>
                    </a:cxn>
                    <a:cxn ang="0">
                      <a:pos x="136" y="132"/>
                    </a:cxn>
                    <a:cxn ang="0">
                      <a:pos x="132" y="133"/>
                    </a:cxn>
                    <a:cxn ang="0">
                      <a:pos x="127" y="132"/>
                    </a:cxn>
                    <a:cxn ang="0">
                      <a:pos x="122" y="130"/>
                    </a:cxn>
                    <a:cxn ang="0">
                      <a:pos x="115" y="127"/>
                    </a:cxn>
                    <a:cxn ang="0">
                      <a:pos x="110" y="124"/>
                    </a:cxn>
                    <a:cxn ang="0">
                      <a:pos x="95" y="113"/>
                    </a:cxn>
                    <a:cxn ang="0">
                      <a:pos x="69" y="90"/>
                    </a:cxn>
                    <a:cxn ang="0">
                      <a:pos x="46" y="66"/>
                    </a:cxn>
                    <a:cxn ang="0">
                      <a:pos x="28" y="46"/>
                    </a:cxn>
                    <a:cxn ang="0">
                      <a:pos x="12" y="28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2" y="3"/>
                    </a:cxn>
                    <a:cxn ang="0">
                      <a:pos x="9" y="0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11" name="Freeform 59"/>
                <p:cNvSpPr>
                  <a:spLocks/>
                </p:cNvSpPr>
                <p:nvPr/>
              </p:nvSpPr>
              <p:spPr bwMode="auto">
                <a:xfrm>
                  <a:off x="4375" y="3681"/>
                  <a:ext cx="139" cy="133"/>
                </a:xfrm>
                <a:custGeom>
                  <a:avLst/>
                  <a:gdLst/>
                  <a:ahLst/>
                  <a:cxnLst>
                    <a:cxn ang="0">
                      <a:pos x="16" y="3"/>
                    </a:cxn>
                    <a:cxn ang="0">
                      <a:pos x="24" y="8"/>
                    </a:cxn>
                    <a:cxn ang="0">
                      <a:pos x="38" y="19"/>
                    </a:cxn>
                    <a:cxn ang="0">
                      <a:pos x="59" y="36"/>
                    </a:cxn>
                    <a:cxn ang="0">
                      <a:pos x="83" y="58"/>
                    </a:cxn>
                    <a:cxn ang="0">
                      <a:pos x="103" y="79"/>
                    </a:cxn>
                    <a:cxn ang="0">
                      <a:pos x="125" y="104"/>
                    </a:cxn>
                    <a:cxn ang="0">
                      <a:pos x="134" y="115"/>
                    </a:cxn>
                    <a:cxn ang="0">
                      <a:pos x="137" y="121"/>
                    </a:cxn>
                    <a:cxn ang="0">
                      <a:pos x="139" y="126"/>
                    </a:cxn>
                    <a:cxn ang="0">
                      <a:pos x="139" y="129"/>
                    </a:cxn>
                    <a:cxn ang="0">
                      <a:pos x="136" y="132"/>
                    </a:cxn>
                    <a:cxn ang="0">
                      <a:pos x="132" y="133"/>
                    </a:cxn>
                    <a:cxn ang="0">
                      <a:pos x="127" y="132"/>
                    </a:cxn>
                    <a:cxn ang="0">
                      <a:pos x="122" y="130"/>
                    </a:cxn>
                    <a:cxn ang="0">
                      <a:pos x="115" y="127"/>
                    </a:cxn>
                    <a:cxn ang="0">
                      <a:pos x="110" y="125"/>
                    </a:cxn>
                    <a:cxn ang="0">
                      <a:pos x="95" y="114"/>
                    </a:cxn>
                    <a:cxn ang="0">
                      <a:pos x="69" y="90"/>
                    </a:cxn>
                    <a:cxn ang="0">
                      <a:pos x="46" y="66"/>
                    </a:cxn>
                    <a:cxn ang="0">
                      <a:pos x="28" y="46"/>
                    </a:cxn>
                    <a:cxn ang="0">
                      <a:pos x="12" y="28"/>
                    </a:cxn>
                    <a:cxn ang="0">
                      <a:pos x="3" y="15"/>
                    </a:cxn>
                    <a:cxn ang="0">
                      <a:pos x="0" y="7"/>
                    </a:cxn>
                    <a:cxn ang="0">
                      <a:pos x="2" y="3"/>
                    </a:cxn>
                    <a:cxn ang="0">
                      <a:pos x="9" y="0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12" name="Freeform 60"/>
                <p:cNvSpPr>
                  <a:spLocks/>
                </p:cNvSpPr>
                <p:nvPr/>
              </p:nvSpPr>
              <p:spPr bwMode="auto">
                <a:xfrm>
                  <a:off x="4356" y="3686"/>
                  <a:ext cx="68" cy="15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6" y="5"/>
                    </a:cxn>
                    <a:cxn ang="0">
                      <a:pos x="25" y="20"/>
                    </a:cxn>
                    <a:cxn ang="0">
                      <a:pos x="38" y="45"/>
                    </a:cxn>
                    <a:cxn ang="0">
                      <a:pos x="47" y="65"/>
                    </a:cxn>
                    <a:cxn ang="0">
                      <a:pos x="57" y="91"/>
                    </a:cxn>
                    <a:cxn ang="0">
                      <a:pos x="65" y="118"/>
                    </a:cxn>
                    <a:cxn ang="0">
                      <a:pos x="68" y="134"/>
                    </a:cxn>
                    <a:cxn ang="0">
                      <a:pos x="68" y="139"/>
                    </a:cxn>
                    <a:cxn ang="0">
                      <a:pos x="68" y="144"/>
                    </a:cxn>
                    <a:cxn ang="0">
                      <a:pos x="67" y="149"/>
                    </a:cxn>
                    <a:cxn ang="0">
                      <a:pos x="65" y="154"/>
                    </a:cxn>
                    <a:cxn ang="0">
                      <a:pos x="62" y="155"/>
                    </a:cxn>
                    <a:cxn ang="0">
                      <a:pos x="57" y="155"/>
                    </a:cxn>
                    <a:cxn ang="0">
                      <a:pos x="52" y="153"/>
                    </a:cxn>
                    <a:cxn ang="0">
                      <a:pos x="48" y="150"/>
                    </a:cxn>
                    <a:cxn ang="0">
                      <a:pos x="42" y="144"/>
                    </a:cxn>
                    <a:cxn ang="0">
                      <a:pos x="38" y="137"/>
                    </a:cxn>
                    <a:cxn ang="0">
                      <a:pos x="31" y="127"/>
                    </a:cxn>
                    <a:cxn ang="0">
                      <a:pos x="20" y="100"/>
                    </a:cxn>
                    <a:cxn ang="0">
                      <a:pos x="13" y="73"/>
                    </a:cxn>
                    <a:cxn ang="0">
                      <a:pos x="7" y="52"/>
                    </a:cxn>
                    <a:cxn ang="0">
                      <a:pos x="2" y="28"/>
                    </a:cxn>
                    <a:cxn ang="0">
                      <a:pos x="1" y="17"/>
                    </a:cxn>
                    <a:cxn ang="0">
                      <a:pos x="0" y="9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13" name="Freeform 61"/>
                <p:cNvSpPr>
                  <a:spLocks/>
                </p:cNvSpPr>
                <p:nvPr/>
              </p:nvSpPr>
              <p:spPr bwMode="auto">
                <a:xfrm>
                  <a:off x="4357" y="3681"/>
                  <a:ext cx="69" cy="15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6" y="6"/>
                    </a:cxn>
                    <a:cxn ang="0">
                      <a:pos x="26" y="21"/>
                    </a:cxn>
                    <a:cxn ang="0">
                      <a:pos x="38" y="45"/>
                    </a:cxn>
                    <a:cxn ang="0">
                      <a:pos x="47" y="66"/>
                    </a:cxn>
                    <a:cxn ang="0">
                      <a:pos x="58" y="92"/>
                    </a:cxn>
                    <a:cxn ang="0">
                      <a:pos x="65" y="118"/>
                    </a:cxn>
                    <a:cxn ang="0">
                      <a:pos x="68" y="134"/>
                    </a:cxn>
                    <a:cxn ang="0">
                      <a:pos x="69" y="139"/>
                    </a:cxn>
                    <a:cxn ang="0">
                      <a:pos x="68" y="144"/>
                    </a:cxn>
                    <a:cxn ang="0">
                      <a:pos x="67" y="150"/>
                    </a:cxn>
                    <a:cxn ang="0">
                      <a:pos x="65" y="153"/>
                    </a:cxn>
                    <a:cxn ang="0">
                      <a:pos x="61" y="155"/>
                    </a:cxn>
                    <a:cxn ang="0">
                      <a:pos x="58" y="155"/>
                    </a:cxn>
                    <a:cxn ang="0">
                      <a:pos x="52" y="153"/>
                    </a:cxn>
                    <a:cxn ang="0">
                      <a:pos x="49" y="151"/>
                    </a:cxn>
                    <a:cxn ang="0">
                      <a:pos x="43" y="144"/>
                    </a:cxn>
                    <a:cxn ang="0">
                      <a:pos x="39" y="137"/>
                    </a:cxn>
                    <a:cxn ang="0">
                      <a:pos x="32" y="127"/>
                    </a:cxn>
                    <a:cxn ang="0">
                      <a:pos x="21" y="100"/>
                    </a:cxn>
                    <a:cxn ang="0">
                      <a:pos x="13" y="73"/>
                    </a:cxn>
                    <a:cxn ang="0">
                      <a:pos x="6" y="52"/>
                    </a:cxn>
                    <a:cxn ang="0">
                      <a:pos x="2" y="28"/>
                    </a:cxn>
                    <a:cxn ang="0">
                      <a:pos x="2" y="17"/>
                    </a:cxn>
                    <a:cxn ang="0">
                      <a:pos x="0" y="8"/>
                    </a:cxn>
                    <a:cxn ang="0">
                      <a:pos x="2" y="3"/>
                    </a:cxn>
                    <a:cxn ang="0">
                      <a:pos x="6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14" name="Oval 62"/>
                <p:cNvSpPr>
                  <a:spLocks noChangeArrowheads="1"/>
                </p:cNvSpPr>
                <p:nvPr/>
              </p:nvSpPr>
              <p:spPr bwMode="auto">
                <a:xfrm>
                  <a:off x="4334" y="3695"/>
                  <a:ext cx="41" cy="14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15" name="Oval 63"/>
                <p:cNvSpPr>
                  <a:spLocks noChangeArrowheads="1"/>
                </p:cNvSpPr>
                <p:nvPr/>
              </p:nvSpPr>
              <p:spPr bwMode="auto">
                <a:xfrm>
                  <a:off x="4334" y="3690"/>
                  <a:ext cx="41" cy="14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16" name="Freeform 64"/>
                <p:cNvSpPr>
                  <a:spLocks/>
                </p:cNvSpPr>
                <p:nvPr/>
              </p:nvSpPr>
              <p:spPr bwMode="auto">
                <a:xfrm>
                  <a:off x="4375" y="3681"/>
                  <a:ext cx="180" cy="120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25" y="5"/>
                    </a:cxn>
                    <a:cxn ang="0">
                      <a:pos x="40" y="12"/>
                    </a:cxn>
                    <a:cxn ang="0">
                      <a:pos x="63" y="25"/>
                    </a:cxn>
                    <a:cxn ang="0">
                      <a:pos x="96" y="46"/>
                    </a:cxn>
                    <a:cxn ang="0">
                      <a:pos x="125" y="67"/>
                    </a:cxn>
                    <a:cxn ang="0">
                      <a:pos x="146" y="83"/>
                    </a:cxn>
                    <a:cxn ang="0">
                      <a:pos x="168" y="98"/>
                    </a:cxn>
                    <a:cxn ang="0">
                      <a:pos x="174" y="105"/>
                    </a:cxn>
                    <a:cxn ang="0">
                      <a:pos x="178" y="109"/>
                    </a:cxn>
                    <a:cxn ang="0">
                      <a:pos x="180" y="113"/>
                    </a:cxn>
                    <a:cxn ang="0">
                      <a:pos x="180" y="117"/>
                    </a:cxn>
                    <a:cxn ang="0">
                      <a:pos x="176" y="119"/>
                    </a:cxn>
                    <a:cxn ang="0">
                      <a:pos x="170" y="120"/>
                    </a:cxn>
                    <a:cxn ang="0">
                      <a:pos x="164" y="119"/>
                    </a:cxn>
                    <a:cxn ang="0">
                      <a:pos x="158" y="117"/>
                    </a:cxn>
                    <a:cxn ang="0">
                      <a:pos x="152" y="115"/>
                    </a:cxn>
                    <a:cxn ang="0">
                      <a:pos x="144" y="111"/>
                    </a:cxn>
                    <a:cxn ang="0">
                      <a:pos x="117" y="96"/>
                    </a:cxn>
                    <a:cxn ang="0">
                      <a:pos x="93" y="82"/>
                    </a:cxn>
                    <a:cxn ang="0">
                      <a:pos x="62" y="61"/>
                    </a:cxn>
                    <a:cxn ang="0">
                      <a:pos x="33" y="40"/>
                    </a:cxn>
                    <a:cxn ang="0">
                      <a:pos x="12" y="22"/>
                    </a:cxn>
                    <a:cxn ang="0">
                      <a:pos x="4" y="13"/>
                    </a:cxn>
                    <a:cxn ang="0">
                      <a:pos x="0" y="6"/>
                    </a:cxn>
                    <a:cxn ang="0">
                      <a:pos x="1" y="1"/>
                    </a:cxn>
                    <a:cxn ang="0">
                      <a:pos x="6" y="0"/>
                    </a:cxn>
                    <a:cxn ang="0">
                      <a:pos x="14" y="2"/>
                    </a:cxn>
                  </a:cxnLst>
                  <a:rect l="0" t="0" r="r" b="b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17" name="Freeform 65"/>
                <p:cNvSpPr>
                  <a:spLocks/>
                </p:cNvSpPr>
                <p:nvPr/>
              </p:nvSpPr>
              <p:spPr bwMode="auto">
                <a:xfrm>
                  <a:off x="4375" y="3676"/>
                  <a:ext cx="180" cy="120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25" y="5"/>
                    </a:cxn>
                    <a:cxn ang="0">
                      <a:pos x="40" y="12"/>
                    </a:cxn>
                    <a:cxn ang="0">
                      <a:pos x="63" y="26"/>
                    </a:cxn>
                    <a:cxn ang="0">
                      <a:pos x="96" y="46"/>
                    </a:cxn>
                    <a:cxn ang="0">
                      <a:pos x="125" y="67"/>
                    </a:cxn>
                    <a:cxn ang="0">
                      <a:pos x="146" y="83"/>
                    </a:cxn>
                    <a:cxn ang="0">
                      <a:pos x="168" y="98"/>
                    </a:cxn>
                    <a:cxn ang="0">
                      <a:pos x="174" y="105"/>
                    </a:cxn>
                    <a:cxn ang="0">
                      <a:pos x="178" y="109"/>
                    </a:cxn>
                    <a:cxn ang="0">
                      <a:pos x="180" y="113"/>
                    </a:cxn>
                    <a:cxn ang="0">
                      <a:pos x="180" y="117"/>
                    </a:cxn>
                    <a:cxn ang="0">
                      <a:pos x="176" y="120"/>
                    </a:cxn>
                    <a:cxn ang="0">
                      <a:pos x="170" y="120"/>
                    </a:cxn>
                    <a:cxn ang="0">
                      <a:pos x="164" y="119"/>
                    </a:cxn>
                    <a:cxn ang="0">
                      <a:pos x="158" y="117"/>
                    </a:cxn>
                    <a:cxn ang="0">
                      <a:pos x="152" y="115"/>
                    </a:cxn>
                    <a:cxn ang="0">
                      <a:pos x="144" y="111"/>
                    </a:cxn>
                    <a:cxn ang="0">
                      <a:pos x="117" y="97"/>
                    </a:cxn>
                    <a:cxn ang="0">
                      <a:pos x="93" y="82"/>
                    </a:cxn>
                    <a:cxn ang="0">
                      <a:pos x="62" y="61"/>
                    </a:cxn>
                    <a:cxn ang="0">
                      <a:pos x="33" y="40"/>
                    </a:cxn>
                    <a:cxn ang="0">
                      <a:pos x="12" y="22"/>
                    </a:cxn>
                    <a:cxn ang="0">
                      <a:pos x="4" y="13"/>
                    </a:cxn>
                    <a:cxn ang="0">
                      <a:pos x="0" y="6"/>
                    </a:cxn>
                    <a:cxn ang="0">
                      <a:pos x="1" y="2"/>
                    </a:cxn>
                    <a:cxn ang="0">
                      <a:pos x="6" y="0"/>
                    </a:cxn>
                    <a:cxn ang="0">
                      <a:pos x="14" y="2"/>
                    </a:cxn>
                  </a:cxnLst>
                  <a:rect l="0" t="0" r="r" b="b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18" name="Freeform 66"/>
                <p:cNvSpPr>
                  <a:spLocks/>
                </p:cNvSpPr>
                <p:nvPr/>
              </p:nvSpPr>
              <p:spPr bwMode="auto">
                <a:xfrm>
                  <a:off x="4380" y="3671"/>
                  <a:ext cx="232" cy="69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5" y="3"/>
                    </a:cxn>
                    <a:cxn ang="0">
                      <a:pos x="9" y="1"/>
                    </a:cxn>
                    <a:cxn ang="0">
                      <a:pos x="14" y="0"/>
                    </a:cxn>
                    <a:cxn ang="0">
                      <a:pos x="22" y="1"/>
                    </a:cxn>
                    <a:cxn ang="0">
                      <a:pos x="40" y="5"/>
                    </a:cxn>
                    <a:cxn ang="0">
                      <a:pos x="72" y="11"/>
                    </a:cxn>
                    <a:cxn ang="0">
                      <a:pos x="105" y="19"/>
                    </a:cxn>
                    <a:cxn ang="0">
                      <a:pos x="134" y="26"/>
                    </a:cxn>
                    <a:cxn ang="0">
                      <a:pos x="165" y="35"/>
                    </a:cxn>
                    <a:cxn ang="0">
                      <a:pos x="192" y="44"/>
                    </a:cxn>
                    <a:cxn ang="0">
                      <a:pos x="209" y="50"/>
                    </a:cxn>
                    <a:cxn ang="0">
                      <a:pos x="218" y="53"/>
                    </a:cxn>
                    <a:cxn ang="0">
                      <a:pos x="224" y="56"/>
                    </a:cxn>
                    <a:cxn ang="0">
                      <a:pos x="228" y="58"/>
                    </a:cxn>
                    <a:cxn ang="0">
                      <a:pos x="230" y="61"/>
                    </a:cxn>
                    <a:cxn ang="0">
                      <a:pos x="232" y="64"/>
                    </a:cxn>
                    <a:cxn ang="0">
                      <a:pos x="231" y="67"/>
                    </a:cxn>
                    <a:cxn ang="0">
                      <a:pos x="228" y="68"/>
                    </a:cxn>
                    <a:cxn ang="0">
                      <a:pos x="224" y="68"/>
                    </a:cxn>
                    <a:cxn ang="0">
                      <a:pos x="220" y="69"/>
                    </a:cxn>
                    <a:cxn ang="0">
                      <a:pos x="215" y="68"/>
                    </a:cxn>
                    <a:cxn ang="0">
                      <a:pos x="205" y="67"/>
                    </a:cxn>
                    <a:cxn ang="0">
                      <a:pos x="195" y="66"/>
                    </a:cxn>
                    <a:cxn ang="0">
                      <a:pos x="178" y="62"/>
                    </a:cxn>
                    <a:cxn ang="0">
                      <a:pos x="153" y="57"/>
                    </a:cxn>
                    <a:cxn ang="0">
                      <a:pos x="123" y="50"/>
                    </a:cxn>
                    <a:cxn ang="0">
                      <a:pos x="91" y="42"/>
                    </a:cxn>
                    <a:cxn ang="0">
                      <a:pos x="63" y="34"/>
                    </a:cxn>
                    <a:cxn ang="0">
                      <a:pos x="44" y="28"/>
                    </a:cxn>
                    <a:cxn ang="0">
                      <a:pos x="29" y="23"/>
                    </a:cxn>
                    <a:cxn ang="0">
                      <a:pos x="10" y="15"/>
                    </a:cxn>
                    <a:cxn ang="0">
                      <a:pos x="3" y="13"/>
                    </a:cxn>
                    <a:cxn ang="0">
                      <a:pos x="1" y="10"/>
                    </a:cxn>
                    <a:cxn ang="0">
                      <a:pos x="0" y="8"/>
                    </a:cxn>
                    <a:cxn ang="0">
                      <a:pos x="2" y="5"/>
                    </a:cxn>
                  </a:cxnLst>
                  <a:rect l="0" t="0" r="r" b="b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19" name="Freeform 67"/>
                <p:cNvSpPr>
                  <a:spLocks/>
                </p:cNvSpPr>
                <p:nvPr/>
              </p:nvSpPr>
              <p:spPr bwMode="auto">
                <a:xfrm>
                  <a:off x="4380" y="3666"/>
                  <a:ext cx="232" cy="69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5" y="3"/>
                    </a:cxn>
                    <a:cxn ang="0">
                      <a:pos x="9" y="1"/>
                    </a:cxn>
                    <a:cxn ang="0">
                      <a:pos x="14" y="0"/>
                    </a:cxn>
                    <a:cxn ang="0">
                      <a:pos x="22" y="1"/>
                    </a:cxn>
                    <a:cxn ang="0">
                      <a:pos x="40" y="5"/>
                    </a:cxn>
                    <a:cxn ang="0">
                      <a:pos x="72" y="12"/>
                    </a:cxn>
                    <a:cxn ang="0">
                      <a:pos x="105" y="20"/>
                    </a:cxn>
                    <a:cxn ang="0">
                      <a:pos x="134" y="27"/>
                    </a:cxn>
                    <a:cxn ang="0">
                      <a:pos x="165" y="36"/>
                    </a:cxn>
                    <a:cxn ang="0">
                      <a:pos x="192" y="44"/>
                    </a:cxn>
                    <a:cxn ang="0">
                      <a:pos x="209" y="50"/>
                    </a:cxn>
                    <a:cxn ang="0">
                      <a:pos x="218" y="53"/>
                    </a:cxn>
                    <a:cxn ang="0">
                      <a:pos x="224" y="56"/>
                    </a:cxn>
                    <a:cxn ang="0">
                      <a:pos x="228" y="58"/>
                    </a:cxn>
                    <a:cxn ang="0">
                      <a:pos x="230" y="61"/>
                    </a:cxn>
                    <a:cxn ang="0">
                      <a:pos x="232" y="64"/>
                    </a:cxn>
                    <a:cxn ang="0">
                      <a:pos x="231" y="67"/>
                    </a:cxn>
                    <a:cxn ang="0">
                      <a:pos x="228" y="68"/>
                    </a:cxn>
                    <a:cxn ang="0">
                      <a:pos x="224" y="69"/>
                    </a:cxn>
                    <a:cxn ang="0">
                      <a:pos x="220" y="69"/>
                    </a:cxn>
                    <a:cxn ang="0">
                      <a:pos x="215" y="69"/>
                    </a:cxn>
                    <a:cxn ang="0">
                      <a:pos x="205" y="67"/>
                    </a:cxn>
                    <a:cxn ang="0">
                      <a:pos x="195" y="65"/>
                    </a:cxn>
                    <a:cxn ang="0">
                      <a:pos x="178" y="63"/>
                    </a:cxn>
                    <a:cxn ang="0">
                      <a:pos x="153" y="57"/>
                    </a:cxn>
                    <a:cxn ang="0">
                      <a:pos x="123" y="50"/>
                    </a:cxn>
                    <a:cxn ang="0">
                      <a:pos x="91" y="42"/>
                    </a:cxn>
                    <a:cxn ang="0">
                      <a:pos x="63" y="34"/>
                    </a:cxn>
                    <a:cxn ang="0">
                      <a:pos x="44" y="28"/>
                    </a:cxn>
                    <a:cxn ang="0">
                      <a:pos x="29" y="23"/>
                    </a:cxn>
                    <a:cxn ang="0">
                      <a:pos x="10" y="15"/>
                    </a:cxn>
                    <a:cxn ang="0">
                      <a:pos x="3" y="13"/>
                    </a:cxn>
                    <a:cxn ang="0">
                      <a:pos x="1" y="10"/>
                    </a:cxn>
                    <a:cxn ang="0">
                      <a:pos x="0" y="8"/>
                    </a:cxn>
                    <a:cxn ang="0">
                      <a:pos x="2" y="5"/>
                    </a:cxn>
                  </a:cxnLst>
                  <a:rect l="0" t="0" r="r" b="b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20" name="Freeform 68"/>
                <p:cNvSpPr>
                  <a:spLocks/>
                </p:cNvSpPr>
                <p:nvPr/>
              </p:nvSpPr>
              <p:spPr bwMode="auto">
                <a:xfrm>
                  <a:off x="4366" y="3681"/>
                  <a:ext cx="102" cy="153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3" y="6"/>
                    </a:cxn>
                    <a:cxn ang="0">
                      <a:pos x="36" y="21"/>
                    </a:cxn>
                    <a:cxn ang="0">
                      <a:pos x="49" y="40"/>
                    </a:cxn>
                    <a:cxn ang="0">
                      <a:pos x="66" y="65"/>
                    </a:cxn>
                    <a:cxn ang="0">
                      <a:pos x="81" y="91"/>
                    </a:cxn>
                    <a:cxn ang="0">
                      <a:pos x="94" y="117"/>
                    </a:cxn>
                    <a:cxn ang="0">
                      <a:pos x="100" y="133"/>
                    </a:cxn>
                    <a:cxn ang="0">
                      <a:pos x="102" y="138"/>
                    </a:cxn>
                    <a:cxn ang="0">
                      <a:pos x="102" y="143"/>
                    </a:cxn>
                    <a:cxn ang="0">
                      <a:pos x="101" y="149"/>
                    </a:cxn>
                    <a:cxn ang="0">
                      <a:pos x="97" y="152"/>
                    </a:cxn>
                    <a:cxn ang="0">
                      <a:pos x="93" y="153"/>
                    </a:cxn>
                    <a:cxn ang="0">
                      <a:pos x="87" y="153"/>
                    </a:cxn>
                    <a:cxn ang="0">
                      <a:pos x="83" y="151"/>
                    </a:cxn>
                    <a:cxn ang="0">
                      <a:pos x="80" y="149"/>
                    </a:cxn>
                    <a:cxn ang="0">
                      <a:pos x="75" y="144"/>
                    </a:cxn>
                    <a:cxn ang="0">
                      <a:pos x="65" y="130"/>
                    </a:cxn>
                    <a:cxn ang="0">
                      <a:pos x="47" y="103"/>
                    </a:cxn>
                    <a:cxn ang="0">
                      <a:pos x="32" y="79"/>
                    </a:cxn>
                    <a:cxn ang="0">
                      <a:pos x="18" y="53"/>
                    </a:cxn>
                    <a:cxn ang="0">
                      <a:pos x="8" y="32"/>
                    </a:cxn>
                    <a:cxn ang="0">
                      <a:pos x="2" y="17"/>
                    </a:cxn>
                    <a:cxn ang="0">
                      <a:pos x="0" y="9"/>
                    </a:cxn>
                    <a:cxn ang="0">
                      <a:pos x="3" y="3"/>
                    </a:cxn>
                    <a:cxn ang="0">
                      <a:pos x="7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21" name="Freeform 69"/>
                <p:cNvSpPr>
                  <a:spLocks/>
                </p:cNvSpPr>
                <p:nvPr/>
              </p:nvSpPr>
              <p:spPr bwMode="auto">
                <a:xfrm>
                  <a:off x="4367" y="3676"/>
                  <a:ext cx="103" cy="15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23" y="6"/>
                    </a:cxn>
                    <a:cxn ang="0">
                      <a:pos x="36" y="21"/>
                    </a:cxn>
                    <a:cxn ang="0">
                      <a:pos x="50" y="39"/>
                    </a:cxn>
                    <a:cxn ang="0">
                      <a:pos x="66" y="65"/>
                    </a:cxn>
                    <a:cxn ang="0">
                      <a:pos x="82" y="91"/>
                    </a:cxn>
                    <a:cxn ang="0">
                      <a:pos x="95" y="117"/>
                    </a:cxn>
                    <a:cxn ang="0">
                      <a:pos x="101" y="133"/>
                    </a:cxn>
                    <a:cxn ang="0">
                      <a:pos x="101" y="139"/>
                    </a:cxn>
                    <a:cxn ang="0">
                      <a:pos x="103" y="144"/>
                    </a:cxn>
                    <a:cxn ang="0">
                      <a:pos x="101" y="149"/>
                    </a:cxn>
                    <a:cxn ang="0">
                      <a:pos x="98" y="152"/>
                    </a:cxn>
                    <a:cxn ang="0">
                      <a:pos x="94" y="154"/>
                    </a:cxn>
                    <a:cxn ang="0">
                      <a:pos x="88" y="153"/>
                    </a:cxn>
                    <a:cxn ang="0">
                      <a:pos x="83" y="151"/>
                    </a:cxn>
                    <a:cxn ang="0">
                      <a:pos x="80" y="149"/>
                    </a:cxn>
                    <a:cxn ang="0">
                      <a:pos x="76" y="145"/>
                    </a:cxn>
                    <a:cxn ang="0">
                      <a:pos x="65" y="130"/>
                    </a:cxn>
                    <a:cxn ang="0">
                      <a:pos x="48" y="103"/>
                    </a:cxn>
                    <a:cxn ang="0">
                      <a:pos x="33" y="80"/>
                    </a:cxn>
                    <a:cxn ang="0">
                      <a:pos x="18" y="53"/>
                    </a:cxn>
                    <a:cxn ang="0">
                      <a:pos x="8" y="32"/>
                    </a:cxn>
                    <a:cxn ang="0">
                      <a:pos x="2" y="17"/>
                    </a:cxn>
                    <a:cxn ang="0">
                      <a:pos x="0" y="9"/>
                    </a:cxn>
                    <a:cxn ang="0">
                      <a:pos x="3" y="3"/>
                    </a:cxn>
                    <a:cxn ang="0">
                      <a:pos x="8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22" name="Freeform 70"/>
                <p:cNvSpPr>
                  <a:spLocks/>
                </p:cNvSpPr>
                <p:nvPr/>
              </p:nvSpPr>
              <p:spPr bwMode="auto">
                <a:xfrm>
                  <a:off x="4389" y="3674"/>
                  <a:ext cx="85" cy="25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8" y="0"/>
                    </a:cxn>
                    <a:cxn ang="0">
                      <a:pos x="14" y="1"/>
                    </a:cxn>
                    <a:cxn ang="0">
                      <a:pos x="26" y="4"/>
                    </a:cxn>
                    <a:cxn ang="0">
                      <a:pos x="39" y="7"/>
                    </a:cxn>
                    <a:cxn ang="0">
                      <a:pos x="49" y="9"/>
                    </a:cxn>
                    <a:cxn ang="0">
                      <a:pos x="60" y="13"/>
                    </a:cxn>
                    <a:cxn ang="0">
                      <a:pos x="71" y="15"/>
                    </a:cxn>
                    <a:cxn ang="0">
                      <a:pos x="77" y="18"/>
                    </a:cxn>
                    <a:cxn ang="0">
                      <a:pos x="81" y="19"/>
                    </a:cxn>
                    <a:cxn ang="0">
                      <a:pos x="82" y="20"/>
                    </a:cxn>
                    <a:cxn ang="0">
                      <a:pos x="84" y="21"/>
                    </a:cxn>
                    <a:cxn ang="0">
                      <a:pos x="85" y="22"/>
                    </a:cxn>
                    <a:cxn ang="0">
                      <a:pos x="85" y="23"/>
                    </a:cxn>
                    <a:cxn ang="0">
                      <a:pos x="85" y="24"/>
                    </a:cxn>
                    <a:cxn ang="0">
                      <a:pos x="84" y="24"/>
                    </a:cxn>
                    <a:cxn ang="0">
                      <a:pos x="82" y="25"/>
                    </a:cxn>
                    <a:cxn ang="0">
                      <a:pos x="81" y="25"/>
                    </a:cxn>
                    <a:cxn ang="0">
                      <a:pos x="79" y="24"/>
                    </a:cxn>
                    <a:cxn ang="0">
                      <a:pos x="76" y="24"/>
                    </a:cxn>
                    <a:cxn ang="0">
                      <a:pos x="72" y="23"/>
                    </a:cxn>
                    <a:cxn ang="0">
                      <a:pos x="65" y="22"/>
                    </a:cxn>
                    <a:cxn ang="0">
                      <a:pos x="56" y="21"/>
                    </a:cxn>
                    <a:cxn ang="0">
                      <a:pos x="45" y="18"/>
                    </a:cxn>
                    <a:cxn ang="0">
                      <a:pos x="33" y="15"/>
                    </a:cxn>
                    <a:cxn ang="0">
                      <a:pos x="23" y="12"/>
                    </a:cxn>
                    <a:cxn ang="0">
                      <a:pos x="17" y="10"/>
                    </a:cxn>
                    <a:cxn ang="0">
                      <a:pos x="11" y="8"/>
                    </a:cxn>
                    <a:cxn ang="0">
                      <a:pos x="4" y="5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23" name="Freeform 71"/>
                <p:cNvSpPr>
                  <a:spLocks/>
                </p:cNvSpPr>
                <p:nvPr/>
              </p:nvSpPr>
              <p:spPr bwMode="auto">
                <a:xfrm>
                  <a:off x="4390" y="3672"/>
                  <a:ext cx="85" cy="2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15" y="1"/>
                    </a:cxn>
                    <a:cxn ang="0">
                      <a:pos x="27" y="4"/>
                    </a:cxn>
                    <a:cxn ang="0">
                      <a:pos x="39" y="7"/>
                    </a:cxn>
                    <a:cxn ang="0">
                      <a:pos x="50" y="9"/>
                    </a:cxn>
                    <a:cxn ang="0">
                      <a:pos x="61" y="13"/>
                    </a:cxn>
                    <a:cxn ang="0">
                      <a:pos x="71" y="16"/>
                    </a:cxn>
                    <a:cxn ang="0">
                      <a:pos x="78" y="18"/>
                    </a:cxn>
                    <a:cxn ang="0">
                      <a:pos x="81" y="19"/>
                    </a:cxn>
                    <a:cxn ang="0">
                      <a:pos x="82" y="20"/>
                    </a:cxn>
                    <a:cxn ang="0">
                      <a:pos x="84" y="21"/>
                    </a:cxn>
                    <a:cxn ang="0">
                      <a:pos x="85" y="22"/>
                    </a:cxn>
                    <a:cxn ang="0">
                      <a:pos x="85" y="23"/>
                    </a:cxn>
                    <a:cxn ang="0">
                      <a:pos x="85" y="24"/>
                    </a:cxn>
                    <a:cxn ang="0">
                      <a:pos x="84" y="25"/>
                    </a:cxn>
                    <a:cxn ang="0">
                      <a:pos x="83" y="25"/>
                    </a:cxn>
                    <a:cxn ang="0">
                      <a:pos x="81" y="25"/>
                    </a:cxn>
                    <a:cxn ang="0">
                      <a:pos x="80" y="25"/>
                    </a:cxn>
                    <a:cxn ang="0">
                      <a:pos x="75" y="24"/>
                    </a:cxn>
                    <a:cxn ang="0">
                      <a:pos x="72" y="24"/>
                    </a:cxn>
                    <a:cxn ang="0">
                      <a:pos x="65" y="23"/>
                    </a:cxn>
                    <a:cxn ang="0">
                      <a:pos x="56" y="21"/>
                    </a:cxn>
                    <a:cxn ang="0">
                      <a:pos x="46" y="18"/>
                    </a:cxn>
                    <a:cxn ang="0">
                      <a:pos x="34" y="15"/>
                    </a:cxn>
                    <a:cxn ang="0">
                      <a:pos x="23" y="12"/>
                    </a:cxn>
                    <a:cxn ang="0">
                      <a:pos x="16" y="10"/>
                    </a:cxn>
                    <a:cxn ang="0">
                      <a:pos x="10" y="8"/>
                    </a:cxn>
                    <a:cxn ang="0">
                      <a:pos x="4" y="5"/>
                    </a:cxn>
                    <a:cxn ang="0">
                      <a:pos x="1" y="4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24" name="Freeform 72"/>
                <p:cNvSpPr>
                  <a:spLocks/>
                </p:cNvSpPr>
                <p:nvPr/>
              </p:nvSpPr>
              <p:spPr bwMode="auto">
                <a:xfrm>
                  <a:off x="4379" y="3679"/>
                  <a:ext cx="73" cy="48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10" y="1"/>
                    </a:cxn>
                    <a:cxn ang="0">
                      <a:pos x="16" y="4"/>
                    </a:cxn>
                    <a:cxn ang="0">
                      <a:pos x="26" y="10"/>
                    </a:cxn>
                    <a:cxn ang="0">
                      <a:pos x="39" y="18"/>
                    </a:cxn>
                    <a:cxn ang="0">
                      <a:pos x="51" y="26"/>
                    </a:cxn>
                    <a:cxn ang="0">
                      <a:pos x="60" y="33"/>
                    </a:cxn>
                    <a:cxn ang="0">
                      <a:pos x="69" y="39"/>
                    </a:cxn>
                    <a:cxn ang="0">
                      <a:pos x="71" y="42"/>
                    </a:cxn>
                    <a:cxn ang="0">
                      <a:pos x="73" y="43"/>
                    </a:cxn>
                    <a:cxn ang="0">
                      <a:pos x="73" y="45"/>
                    </a:cxn>
                    <a:cxn ang="0">
                      <a:pos x="73" y="46"/>
                    </a:cxn>
                    <a:cxn ang="0">
                      <a:pos x="72" y="48"/>
                    </a:cxn>
                    <a:cxn ang="0">
                      <a:pos x="70" y="48"/>
                    </a:cxn>
                    <a:cxn ang="0">
                      <a:pos x="67" y="48"/>
                    </a:cxn>
                    <a:cxn ang="0">
                      <a:pos x="64" y="47"/>
                    </a:cxn>
                    <a:cxn ang="0">
                      <a:pos x="62" y="46"/>
                    </a:cxn>
                    <a:cxn ang="0">
                      <a:pos x="58" y="44"/>
                    </a:cxn>
                    <a:cxn ang="0">
                      <a:pos x="48" y="38"/>
                    </a:cxn>
                    <a:cxn ang="0">
                      <a:pos x="38" y="33"/>
                    </a:cxn>
                    <a:cxn ang="0">
                      <a:pos x="25" y="24"/>
                    </a:cxn>
                    <a:cxn ang="0">
                      <a:pos x="14" y="16"/>
                    </a:cxn>
                    <a:cxn ang="0">
                      <a:pos x="5" y="9"/>
                    </a:cxn>
                    <a:cxn ang="0">
                      <a:pos x="2" y="5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25" name="Freeform 73"/>
                <p:cNvSpPr>
                  <a:spLocks/>
                </p:cNvSpPr>
                <p:nvPr/>
              </p:nvSpPr>
              <p:spPr bwMode="auto">
                <a:xfrm>
                  <a:off x="4381" y="3677"/>
                  <a:ext cx="72" cy="48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9" y="2"/>
                    </a:cxn>
                    <a:cxn ang="0">
                      <a:pos x="16" y="4"/>
                    </a:cxn>
                    <a:cxn ang="0">
                      <a:pos x="25" y="10"/>
                    </a:cxn>
                    <a:cxn ang="0">
                      <a:pos x="38" y="18"/>
                    </a:cxn>
                    <a:cxn ang="0">
                      <a:pos x="50" y="27"/>
                    </a:cxn>
                    <a:cxn ang="0">
                      <a:pos x="59" y="33"/>
                    </a:cxn>
                    <a:cxn ang="0">
                      <a:pos x="68" y="39"/>
                    </a:cxn>
                    <a:cxn ang="0">
                      <a:pos x="71" y="42"/>
                    </a:cxn>
                    <a:cxn ang="0">
                      <a:pos x="71" y="44"/>
                    </a:cxn>
                    <a:cxn ang="0">
                      <a:pos x="72" y="45"/>
                    </a:cxn>
                    <a:cxn ang="0">
                      <a:pos x="72" y="46"/>
                    </a:cxn>
                    <a:cxn ang="0">
                      <a:pos x="71" y="48"/>
                    </a:cxn>
                    <a:cxn ang="0">
                      <a:pos x="69" y="48"/>
                    </a:cxn>
                    <a:cxn ang="0">
                      <a:pos x="66" y="47"/>
                    </a:cxn>
                    <a:cxn ang="0">
                      <a:pos x="64" y="47"/>
                    </a:cxn>
                    <a:cxn ang="0">
                      <a:pos x="61" y="46"/>
                    </a:cxn>
                    <a:cxn ang="0">
                      <a:pos x="58" y="44"/>
                    </a:cxn>
                    <a:cxn ang="0">
                      <a:pos x="47" y="38"/>
                    </a:cxn>
                    <a:cxn ang="0">
                      <a:pos x="37" y="33"/>
                    </a:cxn>
                    <a:cxn ang="0">
                      <a:pos x="25" y="24"/>
                    </a:cxn>
                    <a:cxn ang="0">
                      <a:pos x="13" y="16"/>
                    </a:cxn>
                    <a:cxn ang="0">
                      <a:pos x="4" y="9"/>
                    </a:cxn>
                    <a:cxn ang="0">
                      <a:pos x="1" y="5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5" y="1"/>
                    </a:cxn>
                  </a:cxnLst>
                  <a:rect l="0" t="0" r="r" b="b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26" name="Freeform 74"/>
                <p:cNvSpPr>
                  <a:spLocks/>
                </p:cNvSpPr>
                <p:nvPr/>
              </p:nvSpPr>
              <p:spPr bwMode="auto">
                <a:xfrm>
                  <a:off x="4369" y="3686"/>
                  <a:ext cx="39" cy="44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2"/>
                    </a:cxn>
                    <a:cxn ang="0">
                      <a:pos x="13" y="6"/>
                    </a:cxn>
                    <a:cxn ang="0">
                      <a:pos x="18" y="11"/>
                    </a:cxn>
                    <a:cxn ang="0">
                      <a:pos x="25" y="19"/>
                    </a:cxn>
                    <a:cxn ang="0">
                      <a:pos x="31" y="26"/>
                    </a:cxn>
                    <a:cxn ang="0">
                      <a:pos x="36" y="33"/>
                    </a:cxn>
                    <a:cxn ang="0">
                      <a:pos x="38" y="38"/>
                    </a:cxn>
                    <a:cxn ang="0">
                      <a:pos x="38" y="39"/>
                    </a:cxn>
                    <a:cxn ang="0">
                      <a:pos x="39" y="41"/>
                    </a:cxn>
                    <a:cxn ang="0">
                      <a:pos x="38" y="43"/>
                    </a:cxn>
                    <a:cxn ang="0">
                      <a:pos x="37" y="44"/>
                    </a:cxn>
                    <a:cxn ang="0">
                      <a:pos x="36" y="44"/>
                    </a:cxn>
                    <a:cxn ang="0">
                      <a:pos x="33" y="44"/>
                    </a:cxn>
                    <a:cxn ang="0">
                      <a:pos x="31" y="43"/>
                    </a:cxn>
                    <a:cxn ang="0">
                      <a:pos x="31" y="43"/>
                    </a:cxn>
                    <a:cxn ang="0">
                      <a:pos x="28" y="41"/>
                    </a:cxn>
                    <a:cxn ang="0">
                      <a:pos x="25" y="37"/>
                    </a:cxn>
                    <a:cxn ang="0">
                      <a:pos x="18" y="29"/>
                    </a:cxn>
                    <a:cxn ang="0">
                      <a:pos x="12" y="22"/>
                    </a:cxn>
                    <a:cxn ang="0">
                      <a:pos x="6" y="15"/>
                    </a:cxn>
                    <a:cxn ang="0">
                      <a:pos x="3" y="9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27" name="Freeform 75"/>
                <p:cNvSpPr>
                  <a:spLocks/>
                </p:cNvSpPr>
                <p:nvPr/>
              </p:nvSpPr>
              <p:spPr bwMode="auto">
                <a:xfrm>
                  <a:off x="4371" y="3685"/>
                  <a:ext cx="39" cy="44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"/>
                    </a:cxn>
                    <a:cxn ang="0">
                      <a:pos x="13" y="5"/>
                    </a:cxn>
                    <a:cxn ang="0">
                      <a:pos x="19" y="11"/>
                    </a:cxn>
                    <a:cxn ang="0">
                      <a:pos x="25" y="18"/>
                    </a:cxn>
                    <a:cxn ang="0">
                      <a:pos x="31" y="25"/>
                    </a:cxn>
                    <a:cxn ang="0">
                      <a:pos x="36" y="33"/>
                    </a:cxn>
                    <a:cxn ang="0">
                      <a:pos x="38" y="37"/>
                    </a:cxn>
                    <a:cxn ang="0">
                      <a:pos x="38" y="39"/>
                    </a:cxn>
                    <a:cxn ang="0">
                      <a:pos x="39" y="40"/>
                    </a:cxn>
                    <a:cxn ang="0">
                      <a:pos x="38" y="42"/>
                    </a:cxn>
                    <a:cxn ang="0">
                      <a:pos x="37" y="43"/>
                    </a:cxn>
                    <a:cxn ang="0">
                      <a:pos x="35" y="44"/>
                    </a:cxn>
                    <a:cxn ang="0">
                      <a:pos x="34" y="43"/>
                    </a:cxn>
                    <a:cxn ang="0">
                      <a:pos x="32" y="43"/>
                    </a:cxn>
                    <a:cxn ang="0">
                      <a:pos x="31" y="42"/>
                    </a:cxn>
                    <a:cxn ang="0">
                      <a:pos x="29" y="41"/>
                    </a:cxn>
                    <a:cxn ang="0">
                      <a:pos x="25" y="37"/>
                    </a:cxn>
                    <a:cxn ang="0">
                      <a:pos x="18" y="29"/>
                    </a:cxn>
                    <a:cxn ang="0">
                      <a:pos x="12" y="22"/>
                    </a:cxn>
                    <a:cxn ang="0">
                      <a:pos x="7" y="14"/>
                    </a:cxn>
                    <a:cxn ang="0">
                      <a:pos x="3" y="9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28" name="Oval 76"/>
                <p:cNvSpPr>
                  <a:spLocks noChangeArrowheads="1"/>
                </p:cNvSpPr>
                <p:nvPr/>
              </p:nvSpPr>
              <p:spPr bwMode="auto">
                <a:xfrm>
                  <a:off x="4344" y="3688"/>
                  <a:ext cx="15" cy="5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29" name="Oval 77"/>
                <p:cNvSpPr>
                  <a:spLocks noChangeArrowheads="1"/>
                </p:cNvSpPr>
                <p:nvPr/>
              </p:nvSpPr>
              <p:spPr bwMode="auto">
                <a:xfrm>
                  <a:off x="4348" y="3686"/>
                  <a:ext cx="14" cy="5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0" name="Freeform 78"/>
                <p:cNvSpPr>
                  <a:spLocks/>
                </p:cNvSpPr>
                <p:nvPr/>
              </p:nvSpPr>
              <p:spPr bwMode="auto">
                <a:xfrm>
                  <a:off x="4391" y="3512"/>
                  <a:ext cx="132" cy="146"/>
                </a:xfrm>
                <a:custGeom>
                  <a:avLst/>
                  <a:gdLst/>
                  <a:ahLst/>
                  <a:cxnLst>
                    <a:cxn ang="0">
                      <a:pos x="6" y="144"/>
                    </a:cxn>
                    <a:cxn ang="0">
                      <a:pos x="3" y="142"/>
                    </a:cxn>
                    <a:cxn ang="0">
                      <a:pos x="1" y="140"/>
                    </a:cxn>
                    <a:cxn ang="0">
                      <a:pos x="0" y="137"/>
                    </a:cxn>
                    <a:cxn ang="0">
                      <a:pos x="0" y="133"/>
                    </a:cxn>
                    <a:cxn ang="0">
                      <a:pos x="6" y="124"/>
                    </a:cxn>
                    <a:cxn ang="0">
                      <a:pos x="15" y="110"/>
                    </a:cxn>
                    <a:cxn ang="0">
                      <a:pos x="26" y="94"/>
                    </a:cxn>
                    <a:cxn ang="0">
                      <a:pos x="46" y="68"/>
                    </a:cxn>
                    <a:cxn ang="0">
                      <a:pos x="68" y="43"/>
                    </a:cxn>
                    <a:cxn ang="0">
                      <a:pos x="84" y="27"/>
                    </a:cxn>
                    <a:cxn ang="0">
                      <a:pos x="93" y="19"/>
                    </a:cxn>
                    <a:cxn ang="0">
                      <a:pos x="104" y="11"/>
                    </a:cxn>
                    <a:cxn ang="0">
                      <a:pos x="108" y="7"/>
                    </a:cxn>
                    <a:cxn ang="0">
                      <a:pos x="113" y="4"/>
                    </a:cxn>
                    <a:cxn ang="0">
                      <a:pos x="118" y="2"/>
                    </a:cxn>
                    <a:cxn ang="0">
                      <a:pos x="123" y="0"/>
                    </a:cxn>
                    <a:cxn ang="0">
                      <a:pos x="126" y="0"/>
                    </a:cxn>
                    <a:cxn ang="0">
                      <a:pos x="130" y="1"/>
                    </a:cxn>
                    <a:cxn ang="0">
                      <a:pos x="131" y="3"/>
                    </a:cxn>
                    <a:cxn ang="0">
                      <a:pos x="132" y="5"/>
                    </a:cxn>
                    <a:cxn ang="0">
                      <a:pos x="132" y="9"/>
                    </a:cxn>
                    <a:cxn ang="0">
                      <a:pos x="130" y="15"/>
                    </a:cxn>
                    <a:cxn ang="0">
                      <a:pos x="125" y="26"/>
                    </a:cxn>
                    <a:cxn ang="0">
                      <a:pos x="118" y="37"/>
                    </a:cxn>
                    <a:cxn ang="0">
                      <a:pos x="104" y="55"/>
                    </a:cxn>
                    <a:cxn ang="0">
                      <a:pos x="83" y="79"/>
                    </a:cxn>
                    <a:cxn ang="0">
                      <a:pos x="62" y="103"/>
                    </a:cxn>
                    <a:cxn ang="0">
                      <a:pos x="49" y="118"/>
                    </a:cxn>
                    <a:cxn ang="0">
                      <a:pos x="37" y="132"/>
                    </a:cxn>
                    <a:cxn ang="0">
                      <a:pos x="25" y="141"/>
                    </a:cxn>
                    <a:cxn ang="0">
                      <a:pos x="18" y="144"/>
                    </a:cxn>
                    <a:cxn ang="0">
                      <a:pos x="15" y="146"/>
                    </a:cxn>
                    <a:cxn ang="0">
                      <a:pos x="8" y="144"/>
                    </a:cxn>
                    <a:cxn ang="0">
                      <a:pos x="6" y="144"/>
                    </a:cxn>
                  </a:cxnLst>
                  <a:rect l="0" t="0" r="r" b="b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1" name="Freeform 79"/>
                <p:cNvSpPr>
                  <a:spLocks/>
                </p:cNvSpPr>
                <p:nvPr/>
              </p:nvSpPr>
              <p:spPr bwMode="auto">
                <a:xfrm>
                  <a:off x="4384" y="3512"/>
                  <a:ext cx="131" cy="146"/>
                </a:xfrm>
                <a:custGeom>
                  <a:avLst/>
                  <a:gdLst/>
                  <a:ahLst/>
                  <a:cxnLst>
                    <a:cxn ang="0">
                      <a:pos x="6" y="144"/>
                    </a:cxn>
                    <a:cxn ang="0">
                      <a:pos x="2" y="142"/>
                    </a:cxn>
                    <a:cxn ang="0">
                      <a:pos x="0" y="140"/>
                    </a:cxn>
                    <a:cxn ang="0">
                      <a:pos x="0" y="137"/>
                    </a:cxn>
                    <a:cxn ang="0">
                      <a:pos x="0" y="133"/>
                    </a:cxn>
                    <a:cxn ang="0">
                      <a:pos x="5" y="124"/>
                    </a:cxn>
                    <a:cxn ang="0">
                      <a:pos x="13" y="110"/>
                    </a:cxn>
                    <a:cxn ang="0">
                      <a:pos x="25" y="94"/>
                    </a:cxn>
                    <a:cxn ang="0">
                      <a:pos x="46" y="68"/>
                    </a:cxn>
                    <a:cxn ang="0">
                      <a:pos x="68" y="43"/>
                    </a:cxn>
                    <a:cxn ang="0">
                      <a:pos x="84" y="27"/>
                    </a:cxn>
                    <a:cxn ang="0">
                      <a:pos x="93" y="19"/>
                    </a:cxn>
                    <a:cxn ang="0">
                      <a:pos x="103" y="11"/>
                    </a:cxn>
                    <a:cxn ang="0">
                      <a:pos x="107" y="7"/>
                    </a:cxn>
                    <a:cxn ang="0">
                      <a:pos x="112" y="4"/>
                    </a:cxn>
                    <a:cxn ang="0">
                      <a:pos x="118" y="2"/>
                    </a:cxn>
                    <a:cxn ang="0">
                      <a:pos x="123" y="0"/>
                    </a:cxn>
                    <a:cxn ang="0">
                      <a:pos x="125" y="0"/>
                    </a:cxn>
                    <a:cxn ang="0">
                      <a:pos x="129" y="1"/>
                    </a:cxn>
                    <a:cxn ang="0">
                      <a:pos x="130" y="3"/>
                    </a:cxn>
                    <a:cxn ang="0">
                      <a:pos x="131" y="5"/>
                    </a:cxn>
                    <a:cxn ang="0">
                      <a:pos x="131" y="9"/>
                    </a:cxn>
                    <a:cxn ang="0">
                      <a:pos x="129" y="15"/>
                    </a:cxn>
                    <a:cxn ang="0">
                      <a:pos x="124" y="26"/>
                    </a:cxn>
                    <a:cxn ang="0">
                      <a:pos x="117" y="37"/>
                    </a:cxn>
                    <a:cxn ang="0">
                      <a:pos x="103" y="55"/>
                    </a:cxn>
                    <a:cxn ang="0">
                      <a:pos x="83" y="79"/>
                    </a:cxn>
                    <a:cxn ang="0">
                      <a:pos x="62" y="103"/>
                    </a:cxn>
                    <a:cxn ang="0">
                      <a:pos x="48" y="118"/>
                    </a:cxn>
                    <a:cxn ang="0">
                      <a:pos x="35" y="132"/>
                    </a:cxn>
                    <a:cxn ang="0">
                      <a:pos x="25" y="141"/>
                    </a:cxn>
                    <a:cxn ang="0">
                      <a:pos x="18" y="144"/>
                    </a:cxn>
                    <a:cxn ang="0">
                      <a:pos x="13" y="146"/>
                    </a:cxn>
                    <a:cxn ang="0">
                      <a:pos x="7" y="144"/>
                    </a:cxn>
                    <a:cxn ang="0">
                      <a:pos x="6" y="144"/>
                    </a:cxn>
                  </a:cxnLst>
                  <a:rect l="0" t="0" r="r" b="b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2" name="Freeform 80"/>
                <p:cNvSpPr>
                  <a:spLocks/>
                </p:cNvSpPr>
                <p:nvPr/>
              </p:nvSpPr>
              <p:spPr bwMode="auto">
                <a:xfrm>
                  <a:off x="4370" y="3492"/>
                  <a:ext cx="55" cy="148"/>
                </a:xfrm>
                <a:custGeom>
                  <a:avLst/>
                  <a:gdLst/>
                  <a:ahLst/>
                  <a:cxnLst>
                    <a:cxn ang="0">
                      <a:pos x="39" y="1"/>
                    </a:cxn>
                    <a:cxn ang="0">
                      <a:pos x="35" y="5"/>
                    </a:cxn>
                    <a:cxn ang="0">
                      <a:pos x="33" y="8"/>
                    </a:cxn>
                    <a:cxn ang="0">
                      <a:pos x="27" y="18"/>
                    </a:cxn>
                    <a:cxn ang="0">
                      <a:pos x="22" y="34"/>
                    </a:cxn>
                    <a:cxn ang="0">
                      <a:pos x="18" y="47"/>
                    </a:cxn>
                    <a:cxn ang="0">
                      <a:pos x="14" y="62"/>
                    </a:cxn>
                    <a:cxn ang="0">
                      <a:pos x="9" y="82"/>
                    </a:cxn>
                    <a:cxn ang="0">
                      <a:pos x="7" y="96"/>
                    </a:cxn>
                    <a:cxn ang="0">
                      <a:pos x="3" y="112"/>
                    </a:cxn>
                    <a:cxn ang="0">
                      <a:pos x="2" y="127"/>
                    </a:cxn>
                    <a:cxn ang="0">
                      <a:pos x="0" y="136"/>
                    </a:cxn>
                    <a:cxn ang="0">
                      <a:pos x="1" y="143"/>
                    </a:cxn>
                    <a:cxn ang="0">
                      <a:pos x="6" y="148"/>
                    </a:cxn>
                    <a:cxn ang="0">
                      <a:pos x="14" y="148"/>
                    </a:cxn>
                    <a:cxn ang="0">
                      <a:pos x="20" y="146"/>
                    </a:cxn>
                    <a:cxn ang="0">
                      <a:pos x="26" y="140"/>
                    </a:cxn>
                    <a:cxn ang="0">
                      <a:pos x="30" y="131"/>
                    </a:cxn>
                    <a:cxn ang="0">
                      <a:pos x="36" y="115"/>
                    </a:cxn>
                    <a:cxn ang="0">
                      <a:pos x="39" y="100"/>
                    </a:cxn>
                    <a:cxn ang="0">
                      <a:pos x="42" y="84"/>
                    </a:cxn>
                    <a:cxn ang="0">
                      <a:pos x="48" y="64"/>
                    </a:cxn>
                    <a:cxn ang="0">
                      <a:pos x="51" y="49"/>
                    </a:cxn>
                    <a:cxn ang="0">
                      <a:pos x="53" y="35"/>
                    </a:cxn>
                    <a:cxn ang="0">
                      <a:pos x="54" y="20"/>
                    </a:cxn>
                    <a:cxn ang="0">
                      <a:pos x="55" y="9"/>
                    </a:cxn>
                    <a:cxn ang="0">
                      <a:pos x="54" y="7"/>
                    </a:cxn>
                    <a:cxn ang="0">
                      <a:pos x="53" y="3"/>
                    </a:cxn>
                    <a:cxn ang="0">
                      <a:pos x="50" y="0"/>
                    </a:cxn>
                    <a:cxn ang="0">
                      <a:pos x="46" y="0"/>
                    </a:cxn>
                    <a:cxn ang="0">
                      <a:pos x="42" y="0"/>
                    </a:cxn>
                    <a:cxn ang="0">
                      <a:pos x="39" y="1"/>
                    </a:cxn>
                  </a:cxnLst>
                  <a:rect l="0" t="0" r="r" b="b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3" name="Freeform 81"/>
                <p:cNvSpPr>
                  <a:spLocks/>
                </p:cNvSpPr>
                <p:nvPr/>
              </p:nvSpPr>
              <p:spPr bwMode="auto">
                <a:xfrm>
                  <a:off x="4363" y="3492"/>
                  <a:ext cx="55" cy="148"/>
                </a:xfrm>
                <a:custGeom>
                  <a:avLst/>
                  <a:gdLst/>
                  <a:ahLst/>
                  <a:cxnLst>
                    <a:cxn ang="0">
                      <a:pos x="38" y="1"/>
                    </a:cxn>
                    <a:cxn ang="0">
                      <a:pos x="34" y="5"/>
                    </a:cxn>
                    <a:cxn ang="0">
                      <a:pos x="32" y="8"/>
                    </a:cxn>
                    <a:cxn ang="0">
                      <a:pos x="27" y="18"/>
                    </a:cxn>
                    <a:cxn ang="0">
                      <a:pos x="21" y="34"/>
                    </a:cxn>
                    <a:cxn ang="0">
                      <a:pos x="18" y="47"/>
                    </a:cxn>
                    <a:cxn ang="0">
                      <a:pos x="14" y="62"/>
                    </a:cxn>
                    <a:cxn ang="0">
                      <a:pos x="9" y="82"/>
                    </a:cxn>
                    <a:cxn ang="0">
                      <a:pos x="6" y="96"/>
                    </a:cxn>
                    <a:cxn ang="0">
                      <a:pos x="2" y="112"/>
                    </a:cxn>
                    <a:cxn ang="0">
                      <a:pos x="1" y="127"/>
                    </a:cxn>
                    <a:cxn ang="0">
                      <a:pos x="0" y="136"/>
                    </a:cxn>
                    <a:cxn ang="0">
                      <a:pos x="0" y="143"/>
                    </a:cxn>
                    <a:cxn ang="0">
                      <a:pos x="6" y="148"/>
                    </a:cxn>
                    <a:cxn ang="0">
                      <a:pos x="13" y="148"/>
                    </a:cxn>
                    <a:cxn ang="0">
                      <a:pos x="20" y="146"/>
                    </a:cxn>
                    <a:cxn ang="0">
                      <a:pos x="25" y="140"/>
                    </a:cxn>
                    <a:cxn ang="0">
                      <a:pos x="29" y="131"/>
                    </a:cxn>
                    <a:cxn ang="0">
                      <a:pos x="34" y="115"/>
                    </a:cxn>
                    <a:cxn ang="0">
                      <a:pos x="38" y="100"/>
                    </a:cxn>
                    <a:cxn ang="0">
                      <a:pos x="42" y="84"/>
                    </a:cxn>
                    <a:cxn ang="0">
                      <a:pos x="47" y="64"/>
                    </a:cxn>
                    <a:cxn ang="0">
                      <a:pos x="50" y="49"/>
                    </a:cxn>
                    <a:cxn ang="0">
                      <a:pos x="52" y="35"/>
                    </a:cxn>
                    <a:cxn ang="0">
                      <a:pos x="54" y="20"/>
                    </a:cxn>
                    <a:cxn ang="0">
                      <a:pos x="55" y="9"/>
                    </a:cxn>
                    <a:cxn ang="0">
                      <a:pos x="54" y="7"/>
                    </a:cxn>
                    <a:cxn ang="0">
                      <a:pos x="52" y="3"/>
                    </a:cxn>
                    <a:cxn ang="0">
                      <a:pos x="49" y="0"/>
                    </a:cxn>
                    <a:cxn ang="0">
                      <a:pos x="46" y="0"/>
                    </a:cxn>
                    <a:cxn ang="0">
                      <a:pos x="42" y="0"/>
                    </a:cxn>
                    <a:cxn ang="0">
                      <a:pos x="38" y="1"/>
                    </a:cxn>
                  </a:cxnLst>
                  <a:rect l="0" t="0" r="r" b="b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4" name="Freeform 82"/>
                <p:cNvSpPr>
                  <a:spLocks/>
                </p:cNvSpPr>
                <p:nvPr/>
              </p:nvSpPr>
              <p:spPr bwMode="auto">
                <a:xfrm>
                  <a:off x="4394" y="3561"/>
                  <a:ext cx="210" cy="87"/>
                </a:xfrm>
                <a:custGeom>
                  <a:avLst/>
                  <a:gdLst/>
                  <a:ahLst/>
                  <a:cxnLst>
                    <a:cxn ang="0">
                      <a:pos x="3" y="77"/>
                    </a:cxn>
                    <a:cxn ang="0">
                      <a:pos x="12" y="73"/>
                    </a:cxn>
                    <a:cxn ang="0">
                      <a:pos x="29" y="64"/>
                    </a:cxn>
                    <a:cxn ang="0">
                      <a:pos x="56" y="51"/>
                    </a:cxn>
                    <a:cxn ang="0">
                      <a:pos x="91" y="36"/>
                    </a:cxn>
                    <a:cxn ang="0">
                      <a:pos x="125" y="23"/>
                    </a:cxn>
                    <a:cxn ang="0">
                      <a:pos x="165" y="9"/>
                    </a:cxn>
                    <a:cxn ang="0">
                      <a:pos x="182" y="4"/>
                    </a:cxn>
                    <a:cxn ang="0">
                      <a:pos x="192" y="2"/>
                    </a:cxn>
                    <a:cxn ang="0">
                      <a:pos x="198" y="1"/>
                    </a:cxn>
                    <a:cxn ang="0">
                      <a:pos x="205" y="0"/>
                    </a:cxn>
                    <a:cxn ang="0">
                      <a:pos x="210" y="2"/>
                    </a:cxn>
                    <a:cxn ang="0">
                      <a:pos x="210" y="5"/>
                    </a:cxn>
                    <a:cxn ang="0">
                      <a:pos x="210" y="8"/>
                    </a:cxn>
                    <a:cxn ang="0">
                      <a:pos x="207" y="11"/>
                    </a:cxn>
                    <a:cxn ang="0">
                      <a:pos x="201" y="16"/>
                    </a:cxn>
                    <a:cxn ang="0">
                      <a:pos x="198" y="19"/>
                    </a:cxn>
                    <a:cxn ang="0">
                      <a:pos x="180" y="28"/>
                    </a:cxn>
                    <a:cxn ang="0">
                      <a:pos x="142" y="45"/>
                    </a:cxn>
                    <a:cxn ang="0">
                      <a:pos x="104" y="59"/>
                    </a:cxn>
                    <a:cxn ang="0">
                      <a:pos x="72" y="71"/>
                    </a:cxn>
                    <a:cxn ang="0">
                      <a:pos x="44" y="80"/>
                    </a:cxn>
                    <a:cxn ang="0">
                      <a:pos x="22" y="86"/>
                    </a:cxn>
                    <a:cxn ang="0">
                      <a:pos x="9" y="87"/>
                    </a:cxn>
                    <a:cxn ang="0">
                      <a:pos x="3" y="87"/>
                    </a:cxn>
                    <a:cxn ang="0">
                      <a:pos x="0" y="83"/>
                    </a:cxn>
                    <a:cxn ang="0">
                      <a:pos x="3" y="77"/>
                    </a:cxn>
                  </a:cxnLst>
                  <a:rect l="0" t="0" r="r" b="b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5" name="Freeform 83"/>
                <p:cNvSpPr>
                  <a:spLocks/>
                </p:cNvSpPr>
                <p:nvPr/>
              </p:nvSpPr>
              <p:spPr bwMode="auto">
                <a:xfrm>
                  <a:off x="4386" y="3561"/>
                  <a:ext cx="211" cy="87"/>
                </a:xfrm>
                <a:custGeom>
                  <a:avLst/>
                  <a:gdLst/>
                  <a:ahLst/>
                  <a:cxnLst>
                    <a:cxn ang="0">
                      <a:pos x="4" y="77"/>
                    </a:cxn>
                    <a:cxn ang="0">
                      <a:pos x="11" y="73"/>
                    </a:cxn>
                    <a:cxn ang="0">
                      <a:pos x="29" y="64"/>
                    </a:cxn>
                    <a:cxn ang="0">
                      <a:pos x="56" y="51"/>
                    </a:cxn>
                    <a:cxn ang="0">
                      <a:pos x="91" y="36"/>
                    </a:cxn>
                    <a:cxn ang="0">
                      <a:pos x="125" y="23"/>
                    </a:cxn>
                    <a:cxn ang="0">
                      <a:pos x="165" y="9"/>
                    </a:cxn>
                    <a:cxn ang="0">
                      <a:pos x="183" y="4"/>
                    </a:cxn>
                    <a:cxn ang="0">
                      <a:pos x="193" y="2"/>
                    </a:cxn>
                    <a:cxn ang="0">
                      <a:pos x="199" y="1"/>
                    </a:cxn>
                    <a:cxn ang="0">
                      <a:pos x="206" y="0"/>
                    </a:cxn>
                    <a:cxn ang="0">
                      <a:pos x="209" y="2"/>
                    </a:cxn>
                    <a:cxn ang="0">
                      <a:pos x="211" y="5"/>
                    </a:cxn>
                    <a:cxn ang="0">
                      <a:pos x="209" y="8"/>
                    </a:cxn>
                    <a:cxn ang="0">
                      <a:pos x="206" y="11"/>
                    </a:cxn>
                    <a:cxn ang="0">
                      <a:pos x="202" y="16"/>
                    </a:cxn>
                    <a:cxn ang="0">
                      <a:pos x="198" y="19"/>
                    </a:cxn>
                    <a:cxn ang="0">
                      <a:pos x="180" y="28"/>
                    </a:cxn>
                    <a:cxn ang="0">
                      <a:pos x="143" y="45"/>
                    </a:cxn>
                    <a:cxn ang="0">
                      <a:pos x="104" y="59"/>
                    </a:cxn>
                    <a:cxn ang="0">
                      <a:pos x="73" y="71"/>
                    </a:cxn>
                    <a:cxn ang="0">
                      <a:pos x="44" y="80"/>
                    </a:cxn>
                    <a:cxn ang="0">
                      <a:pos x="23" y="86"/>
                    </a:cxn>
                    <a:cxn ang="0">
                      <a:pos x="9" y="87"/>
                    </a:cxn>
                    <a:cxn ang="0">
                      <a:pos x="4" y="87"/>
                    </a:cxn>
                    <a:cxn ang="0">
                      <a:pos x="0" y="83"/>
                    </a:cxn>
                    <a:cxn ang="0">
                      <a:pos x="4" y="77"/>
                    </a:cxn>
                  </a:cxnLst>
                  <a:rect l="0" t="0" r="r" b="b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6" name="Freeform 84"/>
                <p:cNvSpPr>
                  <a:spLocks/>
                </p:cNvSpPr>
                <p:nvPr/>
              </p:nvSpPr>
              <p:spPr bwMode="auto">
                <a:xfrm>
                  <a:off x="4393" y="3618"/>
                  <a:ext cx="247" cy="43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9" y="33"/>
                    </a:cxn>
                    <a:cxn ang="0">
                      <a:pos x="32" y="27"/>
                    </a:cxn>
                    <a:cxn ang="0">
                      <a:pos x="72" y="19"/>
                    </a:cxn>
                    <a:cxn ang="0">
                      <a:pos x="104" y="13"/>
                    </a:cxn>
                    <a:cxn ang="0">
                      <a:pos x="146" y="7"/>
                    </a:cxn>
                    <a:cxn ang="0">
                      <a:pos x="188" y="2"/>
                    </a:cxn>
                    <a:cxn ang="0">
                      <a:pos x="214" y="0"/>
                    </a:cxn>
                    <a:cxn ang="0">
                      <a:pos x="221" y="0"/>
                    </a:cxn>
                    <a:cxn ang="0">
                      <a:pos x="230" y="0"/>
                    </a:cxn>
                    <a:cxn ang="0">
                      <a:pos x="238" y="1"/>
                    </a:cxn>
                    <a:cxn ang="0">
                      <a:pos x="245" y="2"/>
                    </a:cxn>
                    <a:cxn ang="0">
                      <a:pos x="247" y="4"/>
                    </a:cxn>
                    <a:cxn ang="0">
                      <a:pos x="246" y="7"/>
                    </a:cxn>
                    <a:cxn ang="0">
                      <a:pos x="243" y="10"/>
                    </a:cxn>
                    <a:cxn ang="0">
                      <a:pos x="239" y="12"/>
                    </a:cxn>
                    <a:cxn ang="0">
                      <a:pos x="230" y="16"/>
                    </a:cxn>
                    <a:cxn ang="0">
                      <a:pos x="218" y="19"/>
                    </a:cxn>
                    <a:cxn ang="0">
                      <a:pos x="202" y="23"/>
                    </a:cxn>
                    <a:cxn ang="0">
                      <a:pos x="159" y="30"/>
                    </a:cxn>
                    <a:cxn ang="0">
                      <a:pos x="116" y="35"/>
                    </a:cxn>
                    <a:cxn ang="0">
                      <a:pos x="82" y="39"/>
                    </a:cxn>
                    <a:cxn ang="0">
                      <a:pos x="44" y="42"/>
                    </a:cxn>
                    <a:cxn ang="0">
                      <a:pos x="26" y="42"/>
                    </a:cxn>
                    <a:cxn ang="0">
                      <a:pos x="13" y="43"/>
                    </a:cxn>
                    <a:cxn ang="0">
                      <a:pos x="4" y="42"/>
                    </a:cxn>
                    <a:cxn ang="0">
                      <a:pos x="0" y="4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7" name="Freeform 85"/>
                <p:cNvSpPr>
                  <a:spLocks/>
                </p:cNvSpPr>
                <p:nvPr/>
              </p:nvSpPr>
              <p:spPr bwMode="auto">
                <a:xfrm>
                  <a:off x="4385" y="3617"/>
                  <a:ext cx="247" cy="43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9" y="33"/>
                    </a:cxn>
                    <a:cxn ang="0">
                      <a:pos x="33" y="27"/>
                    </a:cxn>
                    <a:cxn ang="0">
                      <a:pos x="72" y="19"/>
                    </a:cxn>
                    <a:cxn ang="0">
                      <a:pos x="105" y="13"/>
                    </a:cxn>
                    <a:cxn ang="0">
                      <a:pos x="145" y="7"/>
                    </a:cxn>
                    <a:cxn ang="0">
                      <a:pos x="188" y="2"/>
                    </a:cxn>
                    <a:cxn ang="0">
                      <a:pos x="213" y="1"/>
                    </a:cxn>
                    <a:cxn ang="0">
                      <a:pos x="222" y="0"/>
                    </a:cxn>
                    <a:cxn ang="0">
                      <a:pos x="230" y="1"/>
                    </a:cxn>
                    <a:cxn ang="0">
                      <a:pos x="238" y="1"/>
                    </a:cxn>
                    <a:cxn ang="0">
                      <a:pos x="245" y="3"/>
                    </a:cxn>
                    <a:cxn ang="0">
                      <a:pos x="247" y="4"/>
                    </a:cxn>
                    <a:cxn ang="0">
                      <a:pos x="247" y="7"/>
                    </a:cxn>
                    <a:cxn ang="0">
                      <a:pos x="244" y="11"/>
                    </a:cxn>
                    <a:cxn ang="0">
                      <a:pos x="240" y="13"/>
                    </a:cxn>
                    <a:cxn ang="0">
                      <a:pos x="229" y="17"/>
                    </a:cxn>
                    <a:cxn ang="0">
                      <a:pos x="219" y="19"/>
                    </a:cxn>
                    <a:cxn ang="0">
                      <a:pos x="202" y="23"/>
                    </a:cxn>
                    <a:cxn ang="0">
                      <a:pos x="160" y="30"/>
                    </a:cxn>
                    <a:cxn ang="0">
                      <a:pos x="116" y="35"/>
                    </a:cxn>
                    <a:cxn ang="0">
                      <a:pos x="83" y="39"/>
                    </a:cxn>
                    <a:cxn ang="0">
                      <a:pos x="44" y="42"/>
                    </a:cxn>
                    <a:cxn ang="0">
                      <a:pos x="27" y="42"/>
                    </a:cxn>
                    <a:cxn ang="0">
                      <a:pos x="14" y="43"/>
                    </a:cxn>
                    <a:cxn ang="0">
                      <a:pos x="4" y="42"/>
                    </a:cxn>
                    <a:cxn ang="0">
                      <a:pos x="0" y="4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8" name="Oval 86"/>
                <p:cNvSpPr>
                  <a:spLocks noChangeArrowheads="1"/>
                </p:cNvSpPr>
                <p:nvPr/>
              </p:nvSpPr>
              <p:spPr bwMode="auto">
                <a:xfrm>
                  <a:off x="4341" y="3491"/>
                  <a:ext cx="40" cy="14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9" name="Oval 87"/>
                <p:cNvSpPr>
                  <a:spLocks noChangeArrowheads="1"/>
                </p:cNvSpPr>
                <p:nvPr/>
              </p:nvSpPr>
              <p:spPr bwMode="auto">
                <a:xfrm>
                  <a:off x="4332" y="349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40" name="Oval 88"/>
                <p:cNvSpPr>
                  <a:spLocks noChangeArrowheads="1"/>
                </p:cNvSpPr>
                <p:nvPr/>
              </p:nvSpPr>
              <p:spPr bwMode="auto">
                <a:xfrm>
                  <a:off x="4394" y="3647"/>
                  <a:ext cx="235" cy="2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41" name="Oval 89"/>
                <p:cNvSpPr>
                  <a:spLocks noChangeArrowheads="1"/>
                </p:cNvSpPr>
                <p:nvPr/>
              </p:nvSpPr>
              <p:spPr bwMode="auto">
                <a:xfrm>
                  <a:off x="4386" y="3647"/>
                  <a:ext cx="236" cy="2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42" name="Freeform 90"/>
                <p:cNvSpPr>
                  <a:spLocks/>
                </p:cNvSpPr>
                <p:nvPr/>
              </p:nvSpPr>
              <p:spPr bwMode="auto">
                <a:xfrm>
                  <a:off x="4384" y="3536"/>
                  <a:ext cx="192" cy="113"/>
                </a:xfrm>
                <a:custGeom>
                  <a:avLst/>
                  <a:gdLst/>
                  <a:ahLst/>
                  <a:cxnLst>
                    <a:cxn ang="0">
                      <a:pos x="4" y="104"/>
                    </a:cxn>
                    <a:cxn ang="0">
                      <a:pos x="8" y="98"/>
                    </a:cxn>
                    <a:cxn ang="0">
                      <a:pos x="19" y="88"/>
                    </a:cxn>
                    <a:cxn ang="0">
                      <a:pos x="41" y="74"/>
                    </a:cxn>
                    <a:cxn ang="0">
                      <a:pos x="74" y="52"/>
                    </a:cxn>
                    <a:cxn ang="0">
                      <a:pos x="107" y="34"/>
                    </a:cxn>
                    <a:cxn ang="0">
                      <a:pos x="133" y="21"/>
                    </a:cxn>
                    <a:cxn ang="0">
                      <a:pos x="158" y="7"/>
                    </a:cxn>
                    <a:cxn ang="0">
                      <a:pos x="167" y="3"/>
                    </a:cxn>
                    <a:cxn ang="0">
                      <a:pos x="175" y="1"/>
                    </a:cxn>
                    <a:cxn ang="0">
                      <a:pos x="181" y="0"/>
                    </a:cxn>
                    <a:cxn ang="0">
                      <a:pos x="187" y="0"/>
                    </a:cxn>
                    <a:cxn ang="0">
                      <a:pos x="192" y="2"/>
                    </a:cxn>
                    <a:cxn ang="0">
                      <a:pos x="192" y="6"/>
                    </a:cxn>
                    <a:cxn ang="0">
                      <a:pos x="191" y="10"/>
                    </a:cxn>
                    <a:cxn ang="0">
                      <a:pos x="188" y="14"/>
                    </a:cxn>
                    <a:cxn ang="0">
                      <a:pos x="184" y="17"/>
                    </a:cxn>
                    <a:cxn ang="0">
                      <a:pos x="177" y="23"/>
                    </a:cxn>
                    <a:cxn ang="0">
                      <a:pos x="155" y="40"/>
                    </a:cxn>
                    <a:cxn ang="0">
                      <a:pos x="132" y="55"/>
                    </a:cxn>
                    <a:cxn ang="0">
                      <a:pos x="98" y="74"/>
                    </a:cxn>
                    <a:cxn ang="0">
                      <a:pos x="65" y="92"/>
                    </a:cxn>
                    <a:cxn ang="0">
                      <a:pos x="36" y="106"/>
                    </a:cxn>
                    <a:cxn ang="0">
                      <a:pos x="21" y="110"/>
                    </a:cxn>
                    <a:cxn ang="0">
                      <a:pos x="10" y="113"/>
                    </a:cxn>
                    <a:cxn ang="0">
                      <a:pos x="3" y="112"/>
                    </a:cxn>
                    <a:cxn ang="0">
                      <a:pos x="0" y="109"/>
                    </a:cxn>
                    <a:cxn ang="0">
                      <a:pos x="4" y="104"/>
                    </a:cxn>
                  </a:cxnLst>
                  <a:rect l="0" t="0" r="r" b="b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43" name="Freeform 91"/>
                <p:cNvSpPr>
                  <a:spLocks/>
                </p:cNvSpPr>
                <p:nvPr/>
              </p:nvSpPr>
              <p:spPr bwMode="auto">
                <a:xfrm>
                  <a:off x="4377" y="3536"/>
                  <a:ext cx="192" cy="113"/>
                </a:xfrm>
                <a:custGeom>
                  <a:avLst/>
                  <a:gdLst/>
                  <a:ahLst/>
                  <a:cxnLst>
                    <a:cxn ang="0">
                      <a:pos x="4" y="104"/>
                    </a:cxn>
                    <a:cxn ang="0">
                      <a:pos x="7" y="98"/>
                    </a:cxn>
                    <a:cxn ang="0">
                      <a:pos x="19" y="88"/>
                    </a:cxn>
                    <a:cxn ang="0">
                      <a:pos x="41" y="74"/>
                    </a:cxn>
                    <a:cxn ang="0">
                      <a:pos x="73" y="52"/>
                    </a:cxn>
                    <a:cxn ang="0">
                      <a:pos x="106" y="34"/>
                    </a:cxn>
                    <a:cxn ang="0">
                      <a:pos x="132" y="21"/>
                    </a:cxn>
                    <a:cxn ang="0">
                      <a:pos x="157" y="7"/>
                    </a:cxn>
                    <a:cxn ang="0">
                      <a:pos x="167" y="3"/>
                    </a:cxn>
                    <a:cxn ang="0">
                      <a:pos x="174" y="1"/>
                    </a:cxn>
                    <a:cxn ang="0">
                      <a:pos x="181" y="0"/>
                    </a:cxn>
                    <a:cxn ang="0">
                      <a:pos x="186" y="0"/>
                    </a:cxn>
                    <a:cxn ang="0">
                      <a:pos x="191" y="2"/>
                    </a:cxn>
                    <a:cxn ang="0">
                      <a:pos x="192" y="6"/>
                    </a:cxn>
                    <a:cxn ang="0">
                      <a:pos x="190" y="10"/>
                    </a:cxn>
                    <a:cxn ang="0">
                      <a:pos x="187" y="14"/>
                    </a:cxn>
                    <a:cxn ang="0">
                      <a:pos x="184" y="17"/>
                    </a:cxn>
                    <a:cxn ang="0">
                      <a:pos x="177" y="23"/>
                    </a:cxn>
                    <a:cxn ang="0">
                      <a:pos x="153" y="40"/>
                    </a:cxn>
                    <a:cxn ang="0">
                      <a:pos x="131" y="55"/>
                    </a:cxn>
                    <a:cxn ang="0">
                      <a:pos x="97" y="74"/>
                    </a:cxn>
                    <a:cxn ang="0">
                      <a:pos x="64" y="92"/>
                    </a:cxn>
                    <a:cxn ang="0">
                      <a:pos x="35" y="106"/>
                    </a:cxn>
                    <a:cxn ang="0">
                      <a:pos x="20" y="110"/>
                    </a:cxn>
                    <a:cxn ang="0">
                      <a:pos x="10" y="113"/>
                    </a:cxn>
                    <a:cxn ang="0">
                      <a:pos x="2" y="112"/>
                    </a:cxn>
                    <a:cxn ang="0">
                      <a:pos x="0" y="109"/>
                    </a:cxn>
                    <a:cxn ang="0">
                      <a:pos x="4" y="104"/>
                    </a:cxn>
                  </a:cxnLst>
                  <a:rect l="0" t="0" r="r" b="b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44" name="Freeform 92"/>
                <p:cNvSpPr>
                  <a:spLocks/>
                </p:cNvSpPr>
                <p:nvPr/>
              </p:nvSpPr>
              <p:spPr bwMode="auto">
                <a:xfrm>
                  <a:off x="4369" y="3501"/>
                  <a:ext cx="110" cy="144"/>
                </a:xfrm>
                <a:custGeom>
                  <a:avLst/>
                  <a:gdLst/>
                  <a:ahLst/>
                  <a:cxnLst>
                    <a:cxn ang="0">
                      <a:pos x="8" y="144"/>
                    </a:cxn>
                    <a:cxn ang="0">
                      <a:pos x="4" y="141"/>
                    </a:cxn>
                    <a:cxn ang="0">
                      <a:pos x="1" y="139"/>
                    </a:cxn>
                    <a:cxn ang="0">
                      <a:pos x="0" y="136"/>
                    </a:cxn>
                    <a:cxn ang="0">
                      <a:pos x="1" y="131"/>
                    </a:cxn>
                    <a:cxn ang="0">
                      <a:pos x="7" y="119"/>
                    </a:cxn>
                    <a:cxn ang="0">
                      <a:pos x="18" y="100"/>
                    </a:cxn>
                    <a:cxn ang="0">
                      <a:pos x="31" y="79"/>
                    </a:cxn>
                    <a:cxn ang="0">
                      <a:pos x="43" y="61"/>
                    </a:cxn>
                    <a:cxn ang="0">
                      <a:pos x="56" y="42"/>
                    </a:cxn>
                    <a:cxn ang="0">
                      <a:pos x="70" y="25"/>
                    </a:cxn>
                    <a:cxn ang="0">
                      <a:pos x="80" y="14"/>
                    </a:cxn>
                    <a:cxn ang="0">
                      <a:pos x="85" y="8"/>
                    </a:cxn>
                    <a:cxn ang="0">
                      <a:pos x="89" y="5"/>
                    </a:cxn>
                    <a:cxn ang="0">
                      <a:pos x="93" y="2"/>
                    </a:cxn>
                    <a:cxn ang="0">
                      <a:pos x="97" y="0"/>
                    </a:cxn>
                    <a:cxn ang="0">
                      <a:pos x="102" y="0"/>
                    </a:cxn>
                    <a:cxn ang="0">
                      <a:pos x="106" y="0"/>
                    </a:cxn>
                    <a:cxn ang="0">
                      <a:pos x="108" y="2"/>
                    </a:cxn>
                    <a:cxn ang="0">
                      <a:pos x="109" y="4"/>
                    </a:cxn>
                    <a:cxn ang="0">
                      <a:pos x="110" y="7"/>
                    </a:cxn>
                    <a:cxn ang="0">
                      <a:pos x="109" y="10"/>
                    </a:cxn>
                    <a:cxn ang="0">
                      <a:pos x="106" y="17"/>
                    </a:cxn>
                    <a:cxn ang="0">
                      <a:pos x="105" y="22"/>
                    </a:cxn>
                    <a:cxn ang="0">
                      <a:pos x="99" y="34"/>
                    </a:cxn>
                    <a:cxn ang="0">
                      <a:pos x="91" y="49"/>
                    </a:cxn>
                    <a:cxn ang="0">
                      <a:pos x="80" y="68"/>
                    </a:cxn>
                    <a:cxn ang="0">
                      <a:pos x="67" y="87"/>
                    </a:cxn>
                    <a:cxn ang="0">
                      <a:pos x="54" y="105"/>
                    </a:cxn>
                    <a:cxn ang="0">
                      <a:pos x="44" y="117"/>
                    </a:cxn>
                    <a:cxn ang="0">
                      <a:pos x="36" y="127"/>
                    </a:cxn>
                    <a:cxn ang="0">
                      <a:pos x="24" y="138"/>
                    </a:cxn>
                    <a:cxn ang="0">
                      <a:pos x="20" y="143"/>
                    </a:cxn>
                    <a:cxn ang="0">
                      <a:pos x="16" y="144"/>
                    </a:cxn>
                    <a:cxn ang="0">
                      <a:pos x="12" y="144"/>
                    </a:cxn>
                    <a:cxn ang="0">
                      <a:pos x="8" y="144"/>
                    </a:cxn>
                  </a:cxnLst>
                  <a:rect l="0" t="0" r="r" b="b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45" name="Freeform 93"/>
                <p:cNvSpPr>
                  <a:spLocks/>
                </p:cNvSpPr>
                <p:nvPr/>
              </p:nvSpPr>
              <p:spPr bwMode="auto">
                <a:xfrm>
                  <a:off x="4362" y="3501"/>
                  <a:ext cx="109" cy="144"/>
                </a:xfrm>
                <a:custGeom>
                  <a:avLst/>
                  <a:gdLst/>
                  <a:ahLst/>
                  <a:cxnLst>
                    <a:cxn ang="0">
                      <a:pos x="7" y="144"/>
                    </a:cxn>
                    <a:cxn ang="0">
                      <a:pos x="4" y="141"/>
                    </a:cxn>
                    <a:cxn ang="0">
                      <a:pos x="1" y="139"/>
                    </a:cxn>
                    <a:cxn ang="0">
                      <a:pos x="0" y="136"/>
                    </a:cxn>
                    <a:cxn ang="0">
                      <a:pos x="1" y="131"/>
                    </a:cxn>
                    <a:cxn ang="0">
                      <a:pos x="7" y="119"/>
                    </a:cxn>
                    <a:cxn ang="0">
                      <a:pos x="17" y="100"/>
                    </a:cxn>
                    <a:cxn ang="0">
                      <a:pos x="30" y="79"/>
                    </a:cxn>
                    <a:cxn ang="0">
                      <a:pos x="41" y="61"/>
                    </a:cxn>
                    <a:cxn ang="0">
                      <a:pos x="56" y="42"/>
                    </a:cxn>
                    <a:cxn ang="0">
                      <a:pos x="69" y="25"/>
                    </a:cxn>
                    <a:cxn ang="0">
                      <a:pos x="79" y="14"/>
                    </a:cxn>
                    <a:cxn ang="0">
                      <a:pos x="84" y="8"/>
                    </a:cxn>
                    <a:cxn ang="0">
                      <a:pos x="88" y="5"/>
                    </a:cxn>
                    <a:cxn ang="0">
                      <a:pos x="92" y="2"/>
                    </a:cxn>
                    <a:cxn ang="0">
                      <a:pos x="97" y="0"/>
                    </a:cxn>
                    <a:cxn ang="0">
                      <a:pos x="100" y="0"/>
                    </a:cxn>
                    <a:cxn ang="0">
                      <a:pos x="106" y="0"/>
                    </a:cxn>
                    <a:cxn ang="0">
                      <a:pos x="108" y="2"/>
                    </a:cxn>
                    <a:cxn ang="0">
                      <a:pos x="109" y="4"/>
                    </a:cxn>
                    <a:cxn ang="0">
                      <a:pos x="109" y="7"/>
                    </a:cxn>
                    <a:cxn ang="0">
                      <a:pos x="109" y="10"/>
                    </a:cxn>
                    <a:cxn ang="0">
                      <a:pos x="106" y="17"/>
                    </a:cxn>
                    <a:cxn ang="0">
                      <a:pos x="103" y="22"/>
                    </a:cxn>
                    <a:cxn ang="0">
                      <a:pos x="99" y="34"/>
                    </a:cxn>
                    <a:cxn ang="0">
                      <a:pos x="90" y="49"/>
                    </a:cxn>
                    <a:cxn ang="0">
                      <a:pos x="79" y="68"/>
                    </a:cxn>
                    <a:cxn ang="0">
                      <a:pos x="66" y="87"/>
                    </a:cxn>
                    <a:cxn ang="0">
                      <a:pos x="53" y="105"/>
                    </a:cxn>
                    <a:cxn ang="0">
                      <a:pos x="44" y="117"/>
                    </a:cxn>
                    <a:cxn ang="0">
                      <a:pos x="35" y="127"/>
                    </a:cxn>
                    <a:cxn ang="0">
                      <a:pos x="23" y="138"/>
                    </a:cxn>
                    <a:cxn ang="0">
                      <a:pos x="19" y="143"/>
                    </a:cxn>
                    <a:cxn ang="0">
                      <a:pos x="15" y="144"/>
                    </a:cxn>
                    <a:cxn ang="0">
                      <a:pos x="12" y="144"/>
                    </a:cxn>
                    <a:cxn ang="0">
                      <a:pos x="7" y="144"/>
                    </a:cxn>
                  </a:cxnLst>
                  <a:rect l="0" t="0" r="r" b="b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46" name="Freeform 94"/>
                <p:cNvSpPr>
                  <a:spLocks/>
                </p:cNvSpPr>
                <p:nvPr/>
              </p:nvSpPr>
              <p:spPr bwMode="auto">
                <a:xfrm>
                  <a:off x="4385" y="3590"/>
                  <a:ext cx="245" cy="64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9" y="50"/>
                    </a:cxn>
                    <a:cxn ang="0">
                      <a:pos x="33" y="42"/>
                    </a:cxn>
                    <a:cxn ang="0">
                      <a:pos x="63" y="33"/>
                    </a:cxn>
                    <a:cxn ang="0">
                      <a:pos x="103" y="23"/>
                    </a:cxn>
                    <a:cxn ang="0">
                      <a:pos x="145" y="13"/>
                    </a:cxn>
                    <a:cxn ang="0">
                      <a:pos x="187" y="5"/>
                    </a:cxn>
                    <a:cxn ang="0">
                      <a:pos x="212" y="2"/>
                    </a:cxn>
                    <a:cxn ang="0">
                      <a:pos x="220" y="1"/>
                    </a:cxn>
                    <a:cxn ang="0">
                      <a:pos x="228" y="0"/>
                    </a:cxn>
                    <a:cxn ang="0">
                      <a:pos x="238" y="2"/>
                    </a:cxn>
                    <a:cxn ang="0">
                      <a:pos x="243" y="4"/>
                    </a:cxn>
                    <a:cxn ang="0">
                      <a:pos x="245" y="6"/>
                    </a:cxn>
                    <a:cxn ang="0">
                      <a:pos x="244" y="10"/>
                    </a:cxn>
                    <a:cxn ang="0">
                      <a:pos x="241" y="13"/>
                    </a:cxn>
                    <a:cxn ang="0">
                      <a:pos x="238" y="14"/>
                    </a:cxn>
                    <a:cxn ang="0">
                      <a:pos x="230" y="17"/>
                    </a:cxn>
                    <a:cxn ang="0">
                      <a:pos x="207" y="24"/>
                    </a:cxn>
                    <a:cxn ang="0">
                      <a:pos x="164" y="35"/>
                    </a:cxn>
                    <a:cxn ang="0">
                      <a:pos x="126" y="44"/>
                    </a:cxn>
                    <a:cxn ang="0">
                      <a:pos x="84" y="53"/>
                    </a:cxn>
                    <a:cxn ang="0">
                      <a:pos x="51" y="60"/>
                    </a:cxn>
                    <a:cxn ang="0">
                      <a:pos x="27" y="64"/>
                    </a:cxn>
                    <a:cxn ang="0">
                      <a:pos x="14" y="64"/>
                    </a:cxn>
                    <a:cxn ang="0">
                      <a:pos x="5" y="63"/>
                    </a:cxn>
                    <a:cxn ang="0">
                      <a:pos x="0" y="60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47" name="Freeform 95"/>
                <p:cNvSpPr>
                  <a:spLocks/>
                </p:cNvSpPr>
                <p:nvPr/>
              </p:nvSpPr>
              <p:spPr bwMode="auto">
                <a:xfrm>
                  <a:off x="4378" y="3589"/>
                  <a:ext cx="245" cy="65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9" y="50"/>
                    </a:cxn>
                    <a:cxn ang="0">
                      <a:pos x="32" y="42"/>
                    </a:cxn>
                    <a:cxn ang="0">
                      <a:pos x="62" y="33"/>
                    </a:cxn>
                    <a:cxn ang="0">
                      <a:pos x="102" y="23"/>
                    </a:cxn>
                    <a:cxn ang="0">
                      <a:pos x="144" y="14"/>
                    </a:cxn>
                    <a:cxn ang="0">
                      <a:pos x="186" y="5"/>
                    </a:cxn>
                    <a:cxn ang="0">
                      <a:pos x="211" y="2"/>
                    </a:cxn>
                    <a:cxn ang="0">
                      <a:pos x="220" y="1"/>
                    </a:cxn>
                    <a:cxn ang="0">
                      <a:pos x="228" y="0"/>
                    </a:cxn>
                    <a:cxn ang="0">
                      <a:pos x="237" y="2"/>
                    </a:cxn>
                    <a:cxn ang="0">
                      <a:pos x="242" y="4"/>
                    </a:cxn>
                    <a:cxn ang="0">
                      <a:pos x="245" y="6"/>
                    </a:cxn>
                    <a:cxn ang="0">
                      <a:pos x="243" y="10"/>
                    </a:cxn>
                    <a:cxn ang="0">
                      <a:pos x="240" y="13"/>
                    </a:cxn>
                    <a:cxn ang="0">
                      <a:pos x="237" y="14"/>
                    </a:cxn>
                    <a:cxn ang="0">
                      <a:pos x="229" y="17"/>
                    </a:cxn>
                    <a:cxn ang="0">
                      <a:pos x="206" y="24"/>
                    </a:cxn>
                    <a:cxn ang="0">
                      <a:pos x="164" y="35"/>
                    </a:cxn>
                    <a:cxn ang="0">
                      <a:pos x="126" y="45"/>
                    </a:cxn>
                    <a:cxn ang="0">
                      <a:pos x="84" y="53"/>
                    </a:cxn>
                    <a:cxn ang="0">
                      <a:pos x="50" y="60"/>
                    </a:cxn>
                    <a:cxn ang="0">
                      <a:pos x="27" y="64"/>
                    </a:cxn>
                    <a:cxn ang="0">
                      <a:pos x="13" y="65"/>
                    </a:cxn>
                    <a:cxn ang="0">
                      <a:pos x="4" y="63"/>
                    </a:cxn>
                    <a:cxn ang="0">
                      <a:pos x="0" y="60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48" name="Oval 96"/>
                <p:cNvSpPr>
                  <a:spLocks noChangeArrowheads="1"/>
                </p:cNvSpPr>
                <p:nvPr/>
              </p:nvSpPr>
              <p:spPr bwMode="auto">
                <a:xfrm>
                  <a:off x="4346" y="3565"/>
                  <a:ext cx="20" cy="73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49" name="Oval 97"/>
                <p:cNvSpPr>
                  <a:spLocks noChangeArrowheads="1"/>
                </p:cNvSpPr>
                <p:nvPr/>
              </p:nvSpPr>
              <p:spPr bwMode="auto">
                <a:xfrm>
                  <a:off x="4342" y="3565"/>
                  <a:ext cx="20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50" name="Freeform 98"/>
                <p:cNvSpPr>
                  <a:spLocks/>
                </p:cNvSpPr>
                <p:nvPr/>
              </p:nvSpPr>
              <p:spPr bwMode="auto">
                <a:xfrm>
                  <a:off x="4374" y="3586"/>
                  <a:ext cx="39" cy="54"/>
                </a:xfrm>
                <a:custGeom>
                  <a:avLst/>
                  <a:gdLst/>
                  <a:ahLst/>
                  <a:cxnLst>
                    <a:cxn ang="0">
                      <a:pos x="2" y="54"/>
                    </a:cxn>
                    <a:cxn ang="0">
                      <a:pos x="1" y="53"/>
                    </a:cxn>
                    <a:cxn ang="0">
                      <a:pos x="0" y="52"/>
                    </a:cxn>
                    <a:cxn ang="0">
                      <a:pos x="0" y="51"/>
                    </a:cxn>
                    <a:cxn ang="0">
                      <a:pos x="0" y="49"/>
                    </a:cxn>
                    <a:cxn ang="0">
                      <a:pos x="2" y="45"/>
                    </a:cxn>
                    <a:cxn ang="0">
                      <a:pos x="6" y="38"/>
                    </a:cxn>
                    <a:cxn ang="0">
                      <a:pos x="10" y="30"/>
                    </a:cxn>
                    <a:cxn ang="0">
                      <a:pos x="15" y="23"/>
                    </a:cxn>
                    <a:cxn ang="0">
                      <a:pos x="20" y="16"/>
                    </a:cxn>
                    <a:cxn ang="0">
                      <a:pos x="25" y="10"/>
                    </a:cxn>
                    <a:cxn ang="0">
                      <a:pos x="29" y="6"/>
                    </a:cxn>
                    <a:cxn ang="0">
                      <a:pos x="30" y="4"/>
                    </a:cxn>
                    <a:cxn ang="0">
                      <a:pos x="32" y="2"/>
                    </a:cxn>
                    <a:cxn ang="0">
                      <a:pos x="33" y="1"/>
                    </a:cxn>
                    <a:cxn ang="0">
                      <a:pos x="35" y="1"/>
                    </a:cxn>
                    <a:cxn ang="0">
                      <a:pos x="36" y="0"/>
                    </a:cxn>
                    <a:cxn ang="0">
                      <a:pos x="38" y="1"/>
                    </a:cxn>
                    <a:cxn ang="0">
                      <a:pos x="39" y="1"/>
                    </a:cxn>
                    <a:cxn ang="0">
                      <a:pos x="39" y="2"/>
                    </a:cxn>
                    <a:cxn ang="0">
                      <a:pos x="39" y="3"/>
                    </a:cxn>
                    <a:cxn ang="0">
                      <a:pos x="39" y="5"/>
                    </a:cxn>
                    <a:cxn ang="0">
                      <a:pos x="38" y="7"/>
                    </a:cxn>
                    <a:cxn ang="0">
                      <a:pos x="38" y="9"/>
                    </a:cxn>
                    <a:cxn ang="0">
                      <a:pos x="35" y="13"/>
                    </a:cxn>
                    <a:cxn ang="0">
                      <a:pos x="32" y="19"/>
                    </a:cxn>
                    <a:cxn ang="0">
                      <a:pos x="29" y="25"/>
                    </a:cxn>
                    <a:cxn ang="0">
                      <a:pos x="23" y="33"/>
                    </a:cxn>
                    <a:cxn ang="0">
                      <a:pos x="19" y="40"/>
                    </a:cxn>
                    <a:cxn ang="0">
                      <a:pos x="16" y="44"/>
                    </a:cxn>
                    <a:cxn ang="0">
                      <a:pos x="13" y="48"/>
                    </a:cxn>
                    <a:cxn ang="0">
                      <a:pos x="8" y="52"/>
                    </a:cxn>
                    <a:cxn ang="0">
                      <a:pos x="7" y="53"/>
                    </a:cxn>
                    <a:cxn ang="0">
                      <a:pos x="5" y="54"/>
                    </a:cxn>
                    <a:cxn ang="0">
                      <a:pos x="4" y="54"/>
                    </a:cxn>
                    <a:cxn ang="0">
                      <a:pos x="2" y="54"/>
                    </a:cxn>
                  </a:cxnLst>
                  <a:rect l="0" t="0" r="r" b="b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51" name="Freeform 99"/>
                <p:cNvSpPr>
                  <a:spLocks/>
                </p:cNvSpPr>
                <p:nvPr/>
              </p:nvSpPr>
              <p:spPr bwMode="auto">
                <a:xfrm>
                  <a:off x="4370" y="3586"/>
                  <a:ext cx="40" cy="53"/>
                </a:xfrm>
                <a:custGeom>
                  <a:avLst/>
                  <a:gdLst/>
                  <a:ahLst/>
                  <a:cxnLst>
                    <a:cxn ang="0">
                      <a:pos x="3" y="53"/>
                    </a:cxn>
                    <a:cxn ang="0">
                      <a:pos x="2" y="52"/>
                    </a:cxn>
                    <a:cxn ang="0">
                      <a:pos x="1" y="51"/>
                    </a:cxn>
                    <a:cxn ang="0">
                      <a:pos x="0" y="50"/>
                    </a:cxn>
                    <a:cxn ang="0">
                      <a:pos x="1" y="49"/>
                    </a:cxn>
                    <a:cxn ang="0">
                      <a:pos x="3" y="44"/>
                    </a:cxn>
                    <a:cxn ang="0">
                      <a:pos x="7" y="37"/>
                    </a:cxn>
                    <a:cxn ang="0">
                      <a:pos x="11" y="29"/>
                    </a:cxn>
                    <a:cxn ang="0">
                      <a:pos x="15" y="23"/>
                    </a:cxn>
                    <a:cxn ang="0">
                      <a:pos x="20" y="16"/>
                    </a:cxn>
                    <a:cxn ang="0">
                      <a:pos x="26" y="9"/>
                    </a:cxn>
                    <a:cxn ang="0">
                      <a:pos x="29" y="5"/>
                    </a:cxn>
                    <a:cxn ang="0">
                      <a:pos x="31" y="3"/>
                    </a:cxn>
                    <a:cxn ang="0">
                      <a:pos x="33" y="2"/>
                    </a:cxn>
                    <a:cxn ang="0">
                      <a:pos x="34" y="0"/>
                    </a:cxn>
                    <a:cxn ang="0">
                      <a:pos x="36" y="0"/>
                    </a:cxn>
                    <a:cxn ang="0">
                      <a:pos x="37" y="0"/>
                    </a:cxn>
                    <a:cxn ang="0">
                      <a:pos x="39" y="0"/>
                    </a:cxn>
                    <a:cxn ang="0">
                      <a:pos x="39" y="0"/>
                    </a:cxn>
                    <a:cxn ang="0">
                      <a:pos x="40" y="1"/>
                    </a:cxn>
                    <a:cxn ang="0">
                      <a:pos x="40" y="3"/>
                    </a:cxn>
                    <a:cxn ang="0">
                      <a:pos x="40" y="4"/>
                    </a:cxn>
                    <a:cxn ang="0">
                      <a:pos x="39" y="6"/>
                    </a:cxn>
                    <a:cxn ang="0">
                      <a:pos x="38" y="8"/>
                    </a:cxn>
                    <a:cxn ang="0">
                      <a:pos x="36" y="12"/>
                    </a:cxn>
                    <a:cxn ang="0">
                      <a:pos x="33" y="18"/>
                    </a:cxn>
                    <a:cxn ang="0">
                      <a:pos x="29" y="25"/>
                    </a:cxn>
                    <a:cxn ang="0">
                      <a:pos x="24" y="32"/>
                    </a:cxn>
                    <a:cxn ang="0">
                      <a:pos x="20" y="39"/>
                    </a:cxn>
                    <a:cxn ang="0">
                      <a:pos x="16" y="43"/>
                    </a:cxn>
                    <a:cxn ang="0">
                      <a:pos x="13" y="47"/>
                    </a:cxn>
                    <a:cxn ang="0">
                      <a:pos x="9" y="51"/>
                    </a:cxn>
                    <a:cxn ang="0">
                      <a:pos x="8" y="53"/>
                    </a:cxn>
                    <a:cxn ang="0">
                      <a:pos x="6" y="53"/>
                    </a:cxn>
                    <a:cxn ang="0">
                      <a:pos x="5" y="53"/>
                    </a:cxn>
                    <a:cxn ang="0">
                      <a:pos x="3" y="53"/>
                    </a:cxn>
                  </a:cxnLst>
                  <a:rect l="0" t="0" r="r" b="b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52" name="Freeform 100"/>
                <p:cNvSpPr>
                  <a:spLocks/>
                </p:cNvSpPr>
                <p:nvPr/>
              </p:nvSpPr>
              <p:spPr bwMode="auto">
                <a:xfrm>
                  <a:off x="4381" y="3601"/>
                  <a:ext cx="78" cy="45"/>
                </a:xfrm>
                <a:custGeom>
                  <a:avLst/>
                  <a:gdLst/>
                  <a:ahLst/>
                  <a:cxnLst>
                    <a:cxn ang="0">
                      <a:pos x="2" y="42"/>
                    </a:cxn>
                    <a:cxn ang="0">
                      <a:pos x="3" y="39"/>
                    </a:cxn>
                    <a:cxn ang="0">
                      <a:pos x="8" y="35"/>
                    </a:cxn>
                    <a:cxn ang="0">
                      <a:pos x="16" y="29"/>
                    </a:cxn>
                    <a:cxn ang="0">
                      <a:pos x="29" y="21"/>
                    </a:cxn>
                    <a:cxn ang="0">
                      <a:pos x="43" y="13"/>
                    </a:cxn>
                    <a:cxn ang="0">
                      <a:pos x="53" y="8"/>
                    </a:cxn>
                    <a:cxn ang="0">
                      <a:pos x="63" y="2"/>
                    </a:cxn>
                    <a:cxn ang="0">
                      <a:pos x="68" y="1"/>
                    </a:cxn>
                    <a:cxn ang="0">
                      <a:pos x="70" y="0"/>
                    </a:cxn>
                    <a:cxn ang="0">
                      <a:pos x="73" y="0"/>
                    </a:cxn>
                    <a:cxn ang="0">
                      <a:pos x="75" y="0"/>
                    </a:cxn>
                    <a:cxn ang="0">
                      <a:pos x="77" y="1"/>
                    </a:cxn>
                    <a:cxn ang="0">
                      <a:pos x="78" y="2"/>
                    </a:cxn>
                    <a:cxn ang="0">
                      <a:pos x="77" y="3"/>
                    </a:cxn>
                    <a:cxn ang="0">
                      <a:pos x="75" y="5"/>
                    </a:cxn>
                    <a:cxn ang="0">
                      <a:pos x="74" y="7"/>
                    </a:cxn>
                    <a:cxn ang="0">
                      <a:pos x="71" y="9"/>
                    </a:cxn>
                    <a:cxn ang="0">
                      <a:pos x="62" y="16"/>
                    </a:cxn>
                    <a:cxn ang="0">
                      <a:pos x="53" y="22"/>
                    </a:cxn>
                    <a:cxn ang="0">
                      <a:pos x="39" y="30"/>
                    </a:cxn>
                    <a:cxn ang="0">
                      <a:pos x="26" y="37"/>
                    </a:cxn>
                    <a:cxn ang="0">
                      <a:pos x="15" y="43"/>
                    </a:cxn>
                    <a:cxn ang="0">
                      <a:pos x="8" y="44"/>
                    </a:cxn>
                    <a:cxn ang="0">
                      <a:pos x="4" y="45"/>
                    </a:cxn>
                    <a:cxn ang="0">
                      <a:pos x="1" y="45"/>
                    </a:cxn>
                    <a:cxn ang="0">
                      <a:pos x="0" y="44"/>
                    </a:cxn>
                    <a:cxn ang="0">
                      <a:pos x="2" y="42"/>
                    </a:cxn>
                  </a:cxnLst>
                  <a:rect l="0" t="0" r="r" b="b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53" name="Freeform 101"/>
                <p:cNvSpPr>
                  <a:spLocks/>
                </p:cNvSpPr>
                <p:nvPr/>
              </p:nvSpPr>
              <p:spPr bwMode="auto">
                <a:xfrm>
                  <a:off x="4378" y="3600"/>
                  <a:ext cx="77" cy="45"/>
                </a:xfrm>
                <a:custGeom>
                  <a:avLst/>
                  <a:gdLst/>
                  <a:ahLst/>
                  <a:cxnLst>
                    <a:cxn ang="0">
                      <a:pos x="1" y="42"/>
                    </a:cxn>
                    <a:cxn ang="0">
                      <a:pos x="3" y="39"/>
                    </a:cxn>
                    <a:cxn ang="0">
                      <a:pos x="8" y="36"/>
                    </a:cxn>
                    <a:cxn ang="0">
                      <a:pos x="16" y="29"/>
                    </a:cxn>
                    <a:cxn ang="0">
                      <a:pos x="29" y="21"/>
                    </a:cxn>
                    <a:cxn ang="0">
                      <a:pos x="43" y="13"/>
                    </a:cxn>
                    <a:cxn ang="0">
                      <a:pos x="53" y="8"/>
                    </a:cxn>
                    <a:cxn ang="0">
                      <a:pos x="63" y="3"/>
                    </a:cxn>
                    <a:cxn ang="0">
                      <a:pos x="67" y="1"/>
                    </a:cxn>
                    <a:cxn ang="0">
                      <a:pos x="70" y="0"/>
                    </a:cxn>
                    <a:cxn ang="0">
                      <a:pos x="73" y="0"/>
                    </a:cxn>
                    <a:cxn ang="0">
                      <a:pos x="74" y="0"/>
                    </a:cxn>
                    <a:cxn ang="0">
                      <a:pos x="77" y="1"/>
                    </a:cxn>
                    <a:cxn ang="0">
                      <a:pos x="77" y="2"/>
                    </a:cxn>
                    <a:cxn ang="0">
                      <a:pos x="76" y="3"/>
                    </a:cxn>
                    <a:cxn ang="0">
                      <a:pos x="75" y="5"/>
                    </a:cxn>
                    <a:cxn ang="0">
                      <a:pos x="74" y="7"/>
                    </a:cxn>
                    <a:cxn ang="0">
                      <a:pos x="71" y="9"/>
                    </a:cxn>
                    <a:cxn ang="0">
                      <a:pos x="62" y="16"/>
                    </a:cxn>
                    <a:cxn ang="0">
                      <a:pos x="53" y="22"/>
                    </a:cxn>
                    <a:cxn ang="0">
                      <a:pos x="39" y="30"/>
                    </a:cxn>
                    <a:cxn ang="0">
                      <a:pos x="25" y="37"/>
                    </a:cxn>
                    <a:cxn ang="0">
                      <a:pos x="14" y="42"/>
                    </a:cxn>
                    <a:cxn ang="0">
                      <a:pos x="8" y="45"/>
                    </a:cxn>
                    <a:cxn ang="0">
                      <a:pos x="4" y="45"/>
                    </a:cxn>
                    <a:cxn ang="0">
                      <a:pos x="1" y="45"/>
                    </a:cxn>
                    <a:cxn ang="0">
                      <a:pos x="0" y="44"/>
                    </a:cxn>
                    <a:cxn ang="0">
                      <a:pos x="1" y="42"/>
                    </a:cxn>
                  </a:cxnLst>
                  <a:rect l="0" t="0" r="r" b="b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54" name="Freeform 102"/>
                <p:cNvSpPr>
                  <a:spLocks/>
                </p:cNvSpPr>
                <p:nvPr/>
              </p:nvSpPr>
              <p:spPr bwMode="auto">
                <a:xfrm>
                  <a:off x="4393" y="3628"/>
                  <a:ext cx="70" cy="25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2" y="19"/>
                    </a:cxn>
                    <a:cxn ang="0">
                      <a:pos x="9" y="17"/>
                    </a:cxn>
                    <a:cxn ang="0">
                      <a:pos x="18" y="13"/>
                    </a:cxn>
                    <a:cxn ang="0">
                      <a:pos x="29" y="9"/>
                    </a:cxn>
                    <a:cxn ang="0">
                      <a:pos x="41" y="5"/>
                    </a:cxn>
                    <a:cxn ang="0">
                      <a:pos x="53" y="2"/>
                    </a:cxn>
                    <a:cxn ang="0">
                      <a:pos x="60" y="1"/>
                    </a:cxn>
                    <a:cxn ang="0">
                      <a:pos x="63" y="0"/>
                    </a:cxn>
                    <a:cxn ang="0">
                      <a:pos x="66" y="0"/>
                    </a:cxn>
                    <a:cxn ang="0">
                      <a:pos x="68" y="0"/>
                    </a:cxn>
                    <a:cxn ang="0">
                      <a:pos x="69" y="1"/>
                    </a:cxn>
                    <a:cxn ang="0">
                      <a:pos x="70" y="2"/>
                    </a:cxn>
                    <a:cxn ang="0">
                      <a:pos x="69" y="4"/>
                    </a:cxn>
                    <a:cxn ang="0">
                      <a:pos x="69" y="5"/>
                    </a:cxn>
                    <a:cxn ang="0">
                      <a:pos x="68" y="6"/>
                    </a:cxn>
                    <a:cxn ang="0">
                      <a:pos x="66" y="7"/>
                    </a:cxn>
                    <a:cxn ang="0">
                      <a:pos x="59" y="9"/>
                    </a:cxn>
                    <a:cxn ang="0">
                      <a:pos x="47" y="14"/>
                    </a:cxn>
                    <a:cxn ang="0">
                      <a:pos x="36" y="17"/>
                    </a:cxn>
                    <a:cxn ang="0">
                      <a:pos x="24" y="21"/>
                    </a:cxn>
                    <a:cxn ang="0">
                      <a:pos x="14" y="23"/>
                    </a:cxn>
                    <a:cxn ang="0">
                      <a:pos x="7" y="25"/>
                    </a:cxn>
                    <a:cxn ang="0">
                      <a:pos x="4" y="25"/>
                    </a:cxn>
                    <a:cxn ang="0">
                      <a:pos x="1" y="25"/>
                    </a:cxn>
                    <a:cxn ang="0">
                      <a:pos x="0" y="23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55" name="Freeform 103"/>
                <p:cNvSpPr>
                  <a:spLocks/>
                </p:cNvSpPr>
                <p:nvPr/>
              </p:nvSpPr>
              <p:spPr bwMode="auto">
                <a:xfrm>
                  <a:off x="4390" y="3627"/>
                  <a:ext cx="71" cy="2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3" y="19"/>
                    </a:cxn>
                    <a:cxn ang="0">
                      <a:pos x="10" y="16"/>
                    </a:cxn>
                    <a:cxn ang="0">
                      <a:pos x="19" y="13"/>
                    </a:cxn>
                    <a:cxn ang="0">
                      <a:pos x="30" y="9"/>
                    </a:cxn>
                    <a:cxn ang="0">
                      <a:pos x="42" y="5"/>
                    </a:cxn>
                    <a:cxn ang="0">
                      <a:pos x="54" y="2"/>
                    </a:cxn>
                    <a:cxn ang="0">
                      <a:pos x="61" y="1"/>
                    </a:cxn>
                    <a:cxn ang="0">
                      <a:pos x="64" y="0"/>
                    </a:cxn>
                    <a:cxn ang="0">
                      <a:pos x="66" y="0"/>
                    </a:cxn>
                    <a:cxn ang="0">
                      <a:pos x="69" y="1"/>
                    </a:cxn>
                    <a:cxn ang="0">
                      <a:pos x="70" y="1"/>
                    </a:cxn>
                    <a:cxn ang="0">
                      <a:pos x="71" y="2"/>
                    </a:cxn>
                    <a:cxn ang="0">
                      <a:pos x="70" y="3"/>
                    </a:cxn>
                    <a:cxn ang="0">
                      <a:pos x="69" y="5"/>
                    </a:cxn>
                    <a:cxn ang="0">
                      <a:pos x="69" y="5"/>
                    </a:cxn>
                    <a:cxn ang="0">
                      <a:pos x="66" y="6"/>
                    </a:cxn>
                    <a:cxn ang="0">
                      <a:pos x="59" y="9"/>
                    </a:cxn>
                    <a:cxn ang="0">
                      <a:pos x="47" y="13"/>
                    </a:cxn>
                    <a:cxn ang="0">
                      <a:pos x="37" y="17"/>
                    </a:cxn>
                    <a:cxn ang="0">
                      <a:pos x="25" y="20"/>
                    </a:cxn>
                    <a:cxn ang="0">
                      <a:pos x="15" y="23"/>
                    </a:cxn>
                    <a:cxn ang="0">
                      <a:pos x="8" y="24"/>
                    </a:cxn>
                    <a:cxn ang="0">
                      <a:pos x="4" y="25"/>
                    </a:cxn>
                    <a:cxn ang="0">
                      <a:pos x="1" y="24"/>
                    </a:cxn>
                    <a:cxn ang="0">
                      <a:pos x="0" y="23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56" name="Oval 104"/>
                <p:cNvSpPr>
                  <a:spLocks noChangeArrowheads="1"/>
                </p:cNvSpPr>
                <p:nvPr/>
              </p:nvSpPr>
              <p:spPr bwMode="auto">
                <a:xfrm>
                  <a:off x="4396" y="3657"/>
                  <a:ext cx="93" cy="9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57" name="Oval 105"/>
                <p:cNvSpPr>
                  <a:spLocks noChangeArrowheads="1"/>
                </p:cNvSpPr>
                <p:nvPr/>
              </p:nvSpPr>
              <p:spPr bwMode="auto">
                <a:xfrm>
                  <a:off x="4394" y="3655"/>
                  <a:ext cx="92" cy="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58" name="Oval 106"/>
                <p:cNvSpPr>
                  <a:spLocks noChangeArrowheads="1"/>
                </p:cNvSpPr>
                <p:nvPr/>
              </p:nvSpPr>
              <p:spPr bwMode="auto">
                <a:xfrm>
                  <a:off x="4298" y="3628"/>
                  <a:ext cx="109" cy="6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59" name="Oval 107"/>
                <p:cNvSpPr>
                  <a:spLocks noChangeArrowheads="1"/>
                </p:cNvSpPr>
                <p:nvPr/>
              </p:nvSpPr>
              <p:spPr bwMode="auto">
                <a:xfrm>
                  <a:off x="4310" y="3634"/>
                  <a:ext cx="87" cy="5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0" name="Oval 108"/>
                <p:cNvSpPr>
                  <a:spLocks noChangeArrowheads="1"/>
                </p:cNvSpPr>
                <p:nvPr/>
              </p:nvSpPr>
              <p:spPr bwMode="auto">
                <a:xfrm>
                  <a:off x="4344" y="3684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1" name="Oval 109"/>
                <p:cNvSpPr>
                  <a:spLocks noChangeArrowheads="1"/>
                </p:cNvSpPr>
                <p:nvPr/>
              </p:nvSpPr>
              <p:spPr bwMode="auto">
                <a:xfrm>
                  <a:off x="4350" y="3685"/>
                  <a:ext cx="8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2" name="Oval 110"/>
                <p:cNvSpPr>
                  <a:spLocks noChangeArrowheads="1"/>
                </p:cNvSpPr>
                <p:nvPr/>
              </p:nvSpPr>
              <p:spPr bwMode="auto">
                <a:xfrm>
                  <a:off x="4353" y="3680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3" name="Oval 111"/>
                <p:cNvSpPr>
                  <a:spLocks noChangeArrowheads="1"/>
                </p:cNvSpPr>
                <p:nvPr/>
              </p:nvSpPr>
              <p:spPr bwMode="auto">
                <a:xfrm>
                  <a:off x="4361" y="3683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4" name="Oval 112"/>
                <p:cNvSpPr>
                  <a:spLocks noChangeArrowheads="1"/>
                </p:cNvSpPr>
                <p:nvPr/>
              </p:nvSpPr>
              <p:spPr bwMode="auto">
                <a:xfrm>
                  <a:off x="4361" y="3679"/>
                  <a:ext cx="5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5" name="Oval 113"/>
                <p:cNvSpPr>
                  <a:spLocks noChangeArrowheads="1"/>
                </p:cNvSpPr>
                <p:nvPr/>
              </p:nvSpPr>
              <p:spPr bwMode="auto">
                <a:xfrm>
                  <a:off x="4369" y="3680"/>
                  <a:ext cx="7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6" name="Oval 114"/>
                <p:cNvSpPr>
                  <a:spLocks noChangeArrowheads="1"/>
                </p:cNvSpPr>
                <p:nvPr/>
              </p:nvSpPr>
              <p:spPr bwMode="auto">
                <a:xfrm>
                  <a:off x="4378" y="3676"/>
                  <a:ext cx="6" cy="4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7" name="Oval 115"/>
                <p:cNvSpPr>
                  <a:spLocks noChangeArrowheads="1"/>
                </p:cNvSpPr>
                <p:nvPr/>
              </p:nvSpPr>
              <p:spPr bwMode="auto">
                <a:xfrm>
                  <a:off x="4372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8" name="Oval 116"/>
                <p:cNvSpPr>
                  <a:spLocks noChangeArrowheads="1"/>
                </p:cNvSpPr>
                <p:nvPr/>
              </p:nvSpPr>
              <p:spPr bwMode="auto">
                <a:xfrm>
                  <a:off x="4384" y="3672"/>
                  <a:ext cx="6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9" name="Oval 117"/>
                <p:cNvSpPr>
                  <a:spLocks noChangeArrowheads="1"/>
                </p:cNvSpPr>
                <p:nvPr/>
              </p:nvSpPr>
              <p:spPr bwMode="auto">
                <a:xfrm>
                  <a:off x="4376" y="3671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70" name="Oval 118"/>
                <p:cNvSpPr>
                  <a:spLocks noChangeArrowheads="1"/>
                </p:cNvSpPr>
                <p:nvPr/>
              </p:nvSpPr>
              <p:spPr bwMode="auto">
                <a:xfrm>
                  <a:off x="4390" y="3666"/>
                  <a:ext cx="7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71" name="Oval 119"/>
                <p:cNvSpPr>
                  <a:spLocks noChangeArrowheads="1"/>
                </p:cNvSpPr>
                <p:nvPr/>
              </p:nvSpPr>
              <p:spPr bwMode="auto">
                <a:xfrm>
                  <a:off x="4381" y="3668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72" name="Oval 120"/>
                <p:cNvSpPr>
                  <a:spLocks noChangeArrowheads="1"/>
                </p:cNvSpPr>
                <p:nvPr/>
              </p:nvSpPr>
              <p:spPr bwMode="auto">
                <a:xfrm>
                  <a:off x="4366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73" name="Oval 121"/>
                <p:cNvSpPr>
                  <a:spLocks noChangeArrowheads="1"/>
                </p:cNvSpPr>
                <p:nvPr/>
              </p:nvSpPr>
              <p:spPr bwMode="auto">
                <a:xfrm>
                  <a:off x="4389" y="3662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74" name="Oval 122"/>
                <p:cNvSpPr>
                  <a:spLocks noChangeArrowheads="1"/>
                </p:cNvSpPr>
                <p:nvPr/>
              </p:nvSpPr>
              <p:spPr bwMode="auto">
                <a:xfrm>
                  <a:off x="4390" y="3657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75" name="Oval 123"/>
                <p:cNvSpPr>
                  <a:spLocks noChangeArrowheads="1"/>
                </p:cNvSpPr>
                <p:nvPr/>
              </p:nvSpPr>
              <p:spPr bwMode="auto">
                <a:xfrm>
                  <a:off x="4384" y="3665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76" name="Oval 124"/>
                <p:cNvSpPr>
                  <a:spLocks noChangeArrowheads="1"/>
                </p:cNvSpPr>
                <p:nvPr/>
              </p:nvSpPr>
              <p:spPr bwMode="auto">
                <a:xfrm>
                  <a:off x="4386" y="3659"/>
                  <a:ext cx="2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77" name="Oval 125"/>
                <p:cNvSpPr>
                  <a:spLocks noChangeArrowheads="1"/>
                </p:cNvSpPr>
                <p:nvPr/>
              </p:nvSpPr>
              <p:spPr bwMode="auto">
                <a:xfrm>
                  <a:off x="4387" y="3653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78" name="Freeform 126"/>
                <p:cNvSpPr>
                  <a:spLocks/>
                </p:cNvSpPr>
                <p:nvPr/>
              </p:nvSpPr>
              <p:spPr bwMode="auto">
                <a:xfrm>
                  <a:off x="4304" y="3969"/>
                  <a:ext cx="214" cy="101"/>
                </a:xfrm>
                <a:custGeom>
                  <a:avLst/>
                  <a:gdLst/>
                  <a:ahLst/>
                  <a:cxnLst>
                    <a:cxn ang="0">
                      <a:pos x="0" y="101"/>
                    </a:cxn>
                    <a:cxn ang="0">
                      <a:pos x="46" y="93"/>
                    </a:cxn>
                    <a:cxn ang="0">
                      <a:pos x="84" y="79"/>
                    </a:cxn>
                    <a:cxn ang="0">
                      <a:pos x="54" y="81"/>
                    </a:cxn>
                    <a:cxn ang="0">
                      <a:pos x="90" y="71"/>
                    </a:cxn>
                    <a:cxn ang="0">
                      <a:pos x="127" y="62"/>
                    </a:cxn>
                    <a:cxn ang="0">
                      <a:pos x="81" y="62"/>
                    </a:cxn>
                    <a:cxn ang="0">
                      <a:pos x="168" y="49"/>
                    </a:cxn>
                    <a:cxn ang="0">
                      <a:pos x="190" y="38"/>
                    </a:cxn>
                    <a:cxn ang="0">
                      <a:pos x="149" y="42"/>
                    </a:cxn>
                    <a:cxn ang="0">
                      <a:pos x="195" y="28"/>
                    </a:cxn>
                    <a:cxn ang="0">
                      <a:pos x="212" y="15"/>
                    </a:cxn>
                    <a:cxn ang="0">
                      <a:pos x="214" y="0"/>
                    </a:cxn>
                    <a:cxn ang="0">
                      <a:pos x="185" y="9"/>
                    </a:cxn>
                    <a:cxn ang="0">
                      <a:pos x="163" y="16"/>
                    </a:cxn>
                    <a:cxn ang="0">
                      <a:pos x="185" y="0"/>
                    </a:cxn>
                    <a:cxn ang="0">
                      <a:pos x="136" y="16"/>
                    </a:cxn>
                    <a:cxn ang="0">
                      <a:pos x="111" y="30"/>
                    </a:cxn>
                    <a:cxn ang="0">
                      <a:pos x="114" y="15"/>
                    </a:cxn>
                    <a:cxn ang="0">
                      <a:pos x="87" y="32"/>
                    </a:cxn>
                    <a:cxn ang="0">
                      <a:pos x="71" y="45"/>
                    </a:cxn>
                    <a:cxn ang="0">
                      <a:pos x="76" y="28"/>
                    </a:cxn>
                    <a:cxn ang="0">
                      <a:pos x="46" y="49"/>
                    </a:cxn>
                    <a:cxn ang="0">
                      <a:pos x="35" y="60"/>
                    </a:cxn>
                    <a:cxn ang="0">
                      <a:pos x="38" y="33"/>
                    </a:cxn>
                    <a:cxn ang="0">
                      <a:pos x="3" y="76"/>
                    </a:cxn>
                    <a:cxn ang="0">
                      <a:pos x="0" y="101"/>
                    </a:cxn>
                  </a:cxnLst>
                  <a:rect l="0" t="0" r="r" b="b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79" name="Freeform 127"/>
                <p:cNvSpPr>
                  <a:spLocks/>
                </p:cNvSpPr>
                <p:nvPr/>
              </p:nvSpPr>
              <p:spPr bwMode="auto">
                <a:xfrm>
                  <a:off x="4141" y="4065"/>
                  <a:ext cx="143" cy="204"/>
                </a:xfrm>
                <a:custGeom>
                  <a:avLst/>
                  <a:gdLst/>
                  <a:ahLst/>
                  <a:cxnLst>
                    <a:cxn ang="0">
                      <a:pos x="143" y="204"/>
                    </a:cxn>
                    <a:cxn ang="0">
                      <a:pos x="66" y="156"/>
                    </a:cxn>
                    <a:cxn ang="0">
                      <a:pos x="0" y="55"/>
                    </a:cxn>
                    <a:cxn ang="0">
                      <a:pos x="14" y="24"/>
                    </a:cxn>
                    <a:cxn ang="0">
                      <a:pos x="23" y="34"/>
                    </a:cxn>
                    <a:cxn ang="0">
                      <a:pos x="34" y="6"/>
                    </a:cxn>
                    <a:cxn ang="0">
                      <a:pos x="39" y="0"/>
                    </a:cxn>
                    <a:cxn ang="0">
                      <a:pos x="57" y="34"/>
                    </a:cxn>
                    <a:cxn ang="0">
                      <a:pos x="64" y="25"/>
                    </a:cxn>
                    <a:cxn ang="0">
                      <a:pos x="70" y="62"/>
                    </a:cxn>
                    <a:cxn ang="0">
                      <a:pos x="82" y="42"/>
                    </a:cxn>
                    <a:cxn ang="0">
                      <a:pos x="91" y="65"/>
                    </a:cxn>
                    <a:cxn ang="0">
                      <a:pos x="91" y="82"/>
                    </a:cxn>
                    <a:cxn ang="0">
                      <a:pos x="118" y="69"/>
                    </a:cxn>
                    <a:cxn ang="0">
                      <a:pos x="122" y="113"/>
                    </a:cxn>
                    <a:cxn ang="0">
                      <a:pos x="143" y="204"/>
                    </a:cxn>
                  </a:cxnLst>
                  <a:rect l="0" t="0" r="r" b="b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80" name="Freeform 128"/>
                <p:cNvSpPr>
                  <a:spLocks/>
                </p:cNvSpPr>
                <p:nvPr/>
              </p:nvSpPr>
              <p:spPr bwMode="auto">
                <a:xfrm>
                  <a:off x="4254" y="4044"/>
                  <a:ext cx="177" cy="234"/>
                </a:xfrm>
                <a:custGeom>
                  <a:avLst/>
                  <a:gdLst/>
                  <a:ahLst/>
                  <a:cxnLst>
                    <a:cxn ang="0">
                      <a:pos x="9" y="234"/>
                    </a:cxn>
                    <a:cxn ang="0">
                      <a:pos x="127" y="172"/>
                    </a:cxn>
                    <a:cxn ang="0">
                      <a:pos x="177" y="81"/>
                    </a:cxn>
                    <a:cxn ang="0">
                      <a:pos x="143" y="96"/>
                    </a:cxn>
                    <a:cxn ang="0">
                      <a:pos x="159" y="79"/>
                    </a:cxn>
                    <a:cxn ang="0">
                      <a:pos x="168" y="64"/>
                    </a:cxn>
                    <a:cxn ang="0">
                      <a:pos x="170" y="37"/>
                    </a:cxn>
                    <a:cxn ang="0">
                      <a:pos x="143" y="61"/>
                    </a:cxn>
                    <a:cxn ang="0">
                      <a:pos x="152" y="33"/>
                    </a:cxn>
                    <a:cxn ang="0">
                      <a:pos x="155" y="20"/>
                    </a:cxn>
                    <a:cxn ang="0">
                      <a:pos x="152" y="0"/>
                    </a:cxn>
                    <a:cxn ang="0">
                      <a:pos x="127" y="20"/>
                    </a:cxn>
                    <a:cxn ang="0">
                      <a:pos x="109" y="38"/>
                    </a:cxn>
                    <a:cxn ang="0">
                      <a:pos x="105" y="21"/>
                    </a:cxn>
                    <a:cxn ang="0">
                      <a:pos x="89" y="38"/>
                    </a:cxn>
                    <a:cxn ang="0">
                      <a:pos x="80" y="64"/>
                    </a:cxn>
                    <a:cxn ang="0">
                      <a:pos x="68" y="48"/>
                    </a:cxn>
                    <a:cxn ang="0">
                      <a:pos x="62" y="71"/>
                    </a:cxn>
                    <a:cxn ang="0">
                      <a:pos x="50" y="108"/>
                    </a:cxn>
                    <a:cxn ang="0">
                      <a:pos x="46" y="82"/>
                    </a:cxn>
                    <a:cxn ang="0">
                      <a:pos x="28" y="122"/>
                    </a:cxn>
                    <a:cxn ang="0">
                      <a:pos x="23" y="152"/>
                    </a:cxn>
                    <a:cxn ang="0">
                      <a:pos x="14" y="133"/>
                    </a:cxn>
                    <a:cxn ang="0">
                      <a:pos x="0" y="181"/>
                    </a:cxn>
                    <a:cxn ang="0">
                      <a:pos x="9" y="234"/>
                    </a:cxn>
                  </a:cxnLst>
                  <a:rect l="0" t="0" r="r" b="b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81" name="Freeform 129"/>
                <p:cNvSpPr>
                  <a:spLocks/>
                </p:cNvSpPr>
                <p:nvPr/>
              </p:nvSpPr>
              <p:spPr bwMode="auto">
                <a:xfrm>
                  <a:off x="4252" y="4053"/>
                  <a:ext cx="390" cy="231"/>
                </a:xfrm>
                <a:custGeom>
                  <a:avLst/>
                  <a:gdLst/>
                  <a:ahLst/>
                  <a:cxnLst>
                    <a:cxn ang="0">
                      <a:pos x="0" y="231"/>
                    </a:cxn>
                    <a:cxn ang="0">
                      <a:pos x="138" y="214"/>
                    </a:cxn>
                    <a:cxn ang="0">
                      <a:pos x="172" y="211"/>
                    </a:cxn>
                    <a:cxn ang="0">
                      <a:pos x="154" y="205"/>
                    </a:cxn>
                    <a:cxn ang="0">
                      <a:pos x="134" y="204"/>
                    </a:cxn>
                    <a:cxn ang="0">
                      <a:pos x="175" y="192"/>
                    </a:cxn>
                    <a:cxn ang="0">
                      <a:pos x="202" y="189"/>
                    </a:cxn>
                    <a:cxn ang="0">
                      <a:pos x="234" y="181"/>
                    </a:cxn>
                    <a:cxn ang="0">
                      <a:pos x="202" y="181"/>
                    </a:cxn>
                    <a:cxn ang="0">
                      <a:pos x="179" y="181"/>
                    </a:cxn>
                    <a:cxn ang="0">
                      <a:pos x="238" y="168"/>
                    </a:cxn>
                    <a:cxn ang="0">
                      <a:pos x="252" y="160"/>
                    </a:cxn>
                    <a:cxn ang="0">
                      <a:pos x="270" y="148"/>
                    </a:cxn>
                    <a:cxn ang="0">
                      <a:pos x="225" y="158"/>
                    </a:cxn>
                    <a:cxn ang="0">
                      <a:pos x="268" y="133"/>
                    </a:cxn>
                    <a:cxn ang="0">
                      <a:pos x="304" y="110"/>
                    </a:cxn>
                    <a:cxn ang="0">
                      <a:pos x="281" y="113"/>
                    </a:cxn>
                    <a:cxn ang="0">
                      <a:pos x="268" y="117"/>
                    </a:cxn>
                    <a:cxn ang="0">
                      <a:pos x="313" y="86"/>
                    </a:cxn>
                    <a:cxn ang="0">
                      <a:pos x="338" y="63"/>
                    </a:cxn>
                    <a:cxn ang="0">
                      <a:pos x="313" y="72"/>
                    </a:cxn>
                    <a:cxn ang="0">
                      <a:pos x="299" y="76"/>
                    </a:cxn>
                    <a:cxn ang="0">
                      <a:pos x="345" y="41"/>
                    </a:cxn>
                    <a:cxn ang="0">
                      <a:pos x="377" y="19"/>
                    </a:cxn>
                    <a:cxn ang="0">
                      <a:pos x="390" y="0"/>
                    </a:cxn>
                    <a:cxn ang="0">
                      <a:pos x="361" y="14"/>
                    </a:cxn>
                    <a:cxn ang="0">
                      <a:pos x="320" y="28"/>
                    </a:cxn>
                    <a:cxn ang="0">
                      <a:pos x="299" y="38"/>
                    </a:cxn>
                    <a:cxn ang="0">
                      <a:pos x="324" y="17"/>
                    </a:cxn>
                    <a:cxn ang="0">
                      <a:pos x="290" y="28"/>
                    </a:cxn>
                    <a:cxn ang="0">
                      <a:pos x="265" y="51"/>
                    </a:cxn>
                    <a:cxn ang="0">
                      <a:pos x="261" y="62"/>
                    </a:cxn>
                    <a:cxn ang="0">
                      <a:pos x="261" y="36"/>
                    </a:cxn>
                    <a:cxn ang="0">
                      <a:pos x="236" y="61"/>
                    </a:cxn>
                    <a:cxn ang="0">
                      <a:pos x="211" y="80"/>
                    </a:cxn>
                    <a:cxn ang="0">
                      <a:pos x="211" y="62"/>
                    </a:cxn>
                    <a:cxn ang="0">
                      <a:pos x="179" y="87"/>
                    </a:cxn>
                    <a:cxn ang="0">
                      <a:pos x="172" y="113"/>
                    </a:cxn>
                    <a:cxn ang="0">
                      <a:pos x="163" y="121"/>
                    </a:cxn>
                    <a:cxn ang="0">
                      <a:pos x="168" y="92"/>
                    </a:cxn>
                    <a:cxn ang="0">
                      <a:pos x="134" y="116"/>
                    </a:cxn>
                    <a:cxn ang="0">
                      <a:pos x="120" y="137"/>
                    </a:cxn>
                    <a:cxn ang="0">
                      <a:pos x="102" y="161"/>
                    </a:cxn>
                    <a:cxn ang="0">
                      <a:pos x="102" y="131"/>
                    </a:cxn>
                    <a:cxn ang="0">
                      <a:pos x="82" y="150"/>
                    </a:cxn>
                    <a:cxn ang="0">
                      <a:pos x="77" y="165"/>
                    </a:cxn>
                    <a:cxn ang="0">
                      <a:pos x="50" y="185"/>
                    </a:cxn>
                    <a:cxn ang="0">
                      <a:pos x="50" y="175"/>
                    </a:cxn>
                    <a:cxn ang="0">
                      <a:pos x="25" y="195"/>
                    </a:cxn>
                    <a:cxn ang="0">
                      <a:pos x="0" y="231"/>
                    </a:cxn>
                  </a:cxnLst>
                  <a:rect l="0" t="0" r="r" b="b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82" name="Freeform 130"/>
                <p:cNvSpPr>
                  <a:spLocks/>
                </p:cNvSpPr>
                <p:nvPr/>
              </p:nvSpPr>
              <p:spPr bwMode="auto">
                <a:xfrm>
                  <a:off x="4000" y="4063"/>
                  <a:ext cx="257" cy="219"/>
                </a:xfrm>
                <a:custGeom>
                  <a:avLst/>
                  <a:gdLst/>
                  <a:ahLst/>
                  <a:cxnLst>
                    <a:cxn ang="0">
                      <a:pos x="257" y="219"/>
                    </a:cxn>
                    <a:cxn ang="0">
                      <a:pos x="218" y="212"/>
                    </a:cxn>
                    <a:cxn ang="0">
                      <a:pos x="166" y="196"/>
                    </a:cxn>
                    <a:cxn ang="0">
                      <a:pos x="130" y="173"/>
                    </a:cxn>
                    <a:cxn ang="0">
                      <a:pos x="180" y="182"/>
                    </a:cxn>
                    <a:cxn ang="0">
                      <a:pos x="139" y="165"/>
                    </a:cxn>
                    <a:cxn ang="0">
                      <a:pos x="105" y="158"/>
                    </a:cxn>
                    <a:cxn ang="0">
                      <a:pos x="78" y="142"/>
                    </a:cxn>
                    <a:cxn ang="0">
                      <a:pos x="118" y="149"/>
                    </a:cxn>
                    <a:cxn ang="0">
                      <a:pos x="66" y="127"/>
                    </a:cxn>
                    <a:cxn ang="0">
                      <a:pos x="32" y="98"/>
                    </a:cxn>
                    <a:cxn ang="0">
                      <a:pos x="66" y="110"/>
                    </a:cxn>
                    <a:cxn ang="0">
                      <a:pos x="19" y="81"/>
                    </a:cxn>
                    <a:cxn ang="0">
                      <a:pos x="7" y="56"/>
                    </a:cxn>
                    <a:cxn ang="0">
                      <a:pos x="32" y="73"/>
                    </a:cxn>
                    <a:cxn ang="0">
                      <a:pos x="0" y="0"/>
                    </a:cxn>
                    <a:cxn ang="0">
                      <a:pos x="73" y="27"/>
                    </a:cxn>
                    <a:cxn ang="0">
                      <a:pos x="64" y="10"/>
                    </a:cxn>
                    <a:cxn ang="0">
                      <a:pos x="116" y="40"/>
                    </a:cxn>
                    <a:cxn ang="0">
                      <a:pos x="134" y="60"/>
                    </a:cxn>
                    <a:cxn ang="0">
                      <a:pos x="134" y="39"/>
                    </a:cxn>
                    <a:cxn ang="0">
                      <a:pos x="161" y="68"/>
                    </a:cxn>
                    <a:cxn ang="0">
                      <a:pos x="177" y="102"/>
                    </a:cxn>
                    <a:cxn ang="0">
                      <a:pos x="180" y="84"/>
                    </a:cxn>
                    <a:cxn ang="0">
                      <a:pos x="200" y="114"/>
                    </a:cxn>
                    <a:cxn ang="0">
                      <a:pos x="211" y="152"/>
                    </a:cxn>
                    <a:cxn ang="0">
                      <a:pos x="218" y="124"/>
                    </a:cxn>
                    <a:cxn ang="0">
                      <a:pos x="241" y="152"/>
                    </a:cxn>
                    <a:cxn ang="0">
                      <a:pos x="248" y="173"/>
                    </a:cxn>
                    <a:cxn ang="0">
                      <a:pos x="257" y="219"/>
                    </a:cxn>
                  </a:cxnLst>
                  <a:rect l="0" t="0" r="r" b="b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83" name="Freeform 131"/>
                <p:cNvSpPr>
                  <a:spLocks/>
                </p:cNvSpPr>
                <p:nvPr/>
              </p:nvSpPr>
              <p:spPr bwMode="auto">
                <a:xfrm>
                  <a:off x="4090" y="3917"/>
                  <a:ext cx="226" cy="110"/>
                </a:xfrm>
                <a:custGeom>
                  <a:avLst/>
                  <a:gdLst/>
                  <a:ahLst/>
                  <a:cxnLst>
                    <a:cxn ang="0">
                      <a:pos x="226" y="110"/>
                    </a:cxn>
                    <a:cxn ang="0">
                      <a:pos x="222" y="73"/>
                    </a:cxn>
                    <a:cxn ang="0">
                      <a:pos x="206" y="32"/>
                    </a:cxn>
                    <a:cxn ang="0">
                      <a:pos x="198" y="63"/>
                    </a:cxn>
                    <a:cxn ang="0">
                      <a:pos x="182" y="27"/>
                    </a:cxn>
                    <a:cxn ang="0">
                      <a:pos x="162" y="7"/>
                    </a:cxn>
                    <a:cxn ang="0">
                      <a:pos x="174" y="41"/>
                    </a:cxn>
                    <a:cxn ang="0">
                      <a:pos x="127" y="10"/>
                    </a:cxn>
                    <a:cxn ang="0">
                      <a:pos x="75" y="0"/>
                    </a:cxn>
                    <a:cxn ang="0">
                      <a:pos x="99" y="14"/>
                    </a:cxn>
                    <a:cxn ang="0">
                      <a:pos x="0" y="2"/>
                    </a:cxn>
                    <a:cxn ang="0">
                      <a:pos x="67" y="29"/>
                    </a:cxn>
                    <a:cxn ang="0">
                      <a:pos x="28" y="32"/>
                    </a:cxn>
                    <a:cxn ang="0">
                      <a:pos x="111" y="41"/>
                    </a:cxn>
                    <a:cxn ang="0">
                      <a:pos x="52" y="63"/>
                    </a:cxn>
                    <a:cxn ang="0">
                      <a:pos x="118" y="56"/>
                    </a:cxn>
                    <a:cxn ang="0">
                      <a:pos x="139" y="58"/>
                    </a:cxn>
                    <a:cxn ang="0">
                      <a:pos x="103" y="70"/>
                    </a:cxn>
                    <a:cxn ang="0">
                      <a:pos x="162" y="68"/>
                    </a:cxn>
                    <a:cxn ang="0">
                      <a:pos x="146" y="90"/>
                    </a:cxn>
                    <a:cxn ang="0">
                      <a:pos x="182" y="78"/>
                    </a:cxn>
                    <a:cxn ang="0">
                      <a:pos x="206" y="78"/>
                    </a:cxn>
                    <a:cxn ang="0">
                      <a:pos x="226" y="110"/>
                    </a:cxn>
                  </a:cxnLst>
                  <a:rect l="0" t="0" r="r" b="b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84" name="Freeform 132"/>
                <p:cNvSpPr>
                  <a:spLocks/>
                </p:cNvSpPr>
                <p:nvPr/>
              </p:nvSpPr>
              <p:spPr bwMode="auto">
                <a:xfrm>
                  <a:off x="4328" y="3891"/>
                  <a:ext cx="183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" y="53"/>
                    </a:cxn>
                    <a:cxn ang="0">
                      <a:pos x="16" y="23"/>
                    </a:cxn>
                    <a:cxn ang="0">
                      <a:pos x="22" y="46"/>
                    </a:cxn>
                    <a:cxn ang="0">
                      <a:pos x="35" y="19"/>
                    </a:cxn>
                    <a:cxn ang="0">
                      <a:pos x="52" y="5"/>
                    </a:cxn>
                    <a:cxn ang="0">
                      <a:pos x="42" y="30"/>
                    </a:cxn>
                    <a:cxn ang="0">
                      <a:pos x="81" y="7"/>
                    </a:cxn>
                    <a:cxn ang="0">
                      <a:pos x="122" y="0"/>
                    </a:cxn>
                    <a:cxn ang="0">
                      <a:pos x="103" y="10"/>
                    </a:cxn>
                    <a:cxn ang="0">
                      <a:pos x="183" y="1"/>
                    </a:cxn>
                    <a:cxn ang="0">
                      <a:pos x="129" y="21"/>
                    </a:cxn>
                    <a:cxn ang="0">
                      <a:pos x="161" y="23"/>
                    </a:cxn>
                    <a:cxn ang="0">
                      <a:pos x="93" y="30"/>
                    </a:cxn>
                    <a:cxn ang="0">
                      <a:pos x="142" y="46"/>
                    </a:cxn>
                    <a:cxn ang="0">
                      <a:pos x="87" y="41"/>
                    </a:cxn>
                    <a:cxn ang="0">
                      <a:pos x="71" y="43"/>
                    </a:cxn>
                    <a:cxn ang="0">
                      <a:pos x="100" y="52"/>
                    </a:cxn>
                    <a:cxn ang="0">
                      <a:pos x="52" y="50"/>
                    </a:cxn>
                    <a:cxn ang="0">
                      <a:pos x="65" y="66"/>
                    </a:cxn>
                    <a:cxn ang="0">
                      <a:pos x="35" y="57"/>
                    </a:cxn>
                    <a:cxn ang="0">
                      <a:pos x="16" y="57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85" name="Freeform 133"/>
                <p:cNvSpPr>
                  <a:spLocks/>
                </p:cNvSpPr>
                <p:nvPr/>
              </p:nvSpPr>
              <p:spPr bwMode="auto">
                <a:xfrm>
                  <a:off x="4182" y="3861"/>
                  <a:ext cx="147" cy="68"/>
                </a:xfrm>
                <a:custGeom>
                  <a:avLst/>
                  <a:gdLst/>
                  <a:ahLst/>
                  <a:cxnLst>
                    <a:cxn ang="0">
                      <a:pos x="147" y="68"/>
                    </a:cxn>
                    <a:cxn ang="0">
                      <a:pos x="144" y="45"/>
                    </a:cxn>
                    <a:cxn ang="0">
                      <a:pos x="134" y="20"/>
                    </a:cxn>
                    <a:cxn ang="0">
                      <a:pos x="129" y="39"/>
                    </a:cxn>
                    <a:cxn ang="0">
                      <a:pos x="119" y="16"/>
                    </a:cxn>
                    <a:cxn ang="0">
                      <a:pos x="106" y="5"/>
                    </a:cxn>
                    <a:cxn ang="0">
                      <a:pos x="113" y="26"/>
                    </a:cxn>
                    <a:cxn ang="0">
                      <a:pos x="82" y="6"/>
                    </a:cxn>
                    <a:cxn ang="0">
                      <a:pos x="49" y="0"/>
                    </a:cxn>
                    <a:cxn ang="0">
                      <a:pos x="64" y="9"/>
                    </a:cxn>
                    <a:cxn ang="0">
                      <a:pos x="0" y="2"/>
                    </a:cxn>
                    <a:cxn ang="0">
                      <a:pos x="44" y="18"/>
                    </a:cxn>
                    <a:cxn ang="0">
                      <a:pos x="17" y="20"/>
                    </a:cxn>
                    <a:cxn ang="0">
                      <a:pos x="72" y="26"/>
                    </a:cxn>
                    <a:cxn ang="0">
                      <a:pos x="33" y="39"/>
                    </a:cxn>
                    <a:cxn ang="0">
                      <a:pos x="77" y="35"/>
                    </a:cxn>
                    <a:cxn ang="0">
                      <a:pos x="90" y="36"/>
                    </a:cxn>
                    <a:cxn ang="0">
                      <a:pos x="67" y="44"/>
                    </a:cxn>
                    <a:cxn ang="0">
                      <a:pos x="106" y="42"/>
                    </a:cxn>
                    <a:cxn ang="0">
                      <a:pos x="95" y="56"/>
                    </a:cxn>
                    <a:cxn ang="0">
                      <a:pos x="119" y="48"/>
                    </a:cxn>
                    <a:cxn ang="0">
                      <a:pos x="134" y="48"/>
                    </a:cxn>
                    <a:cxn ang="0">
                      <a:pos x="147" y="68"/>
                    </a:cxn>
                  </a:cxnLst>
                  <a:rect l="0" t="0" r="r" b="b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86" name="Freeform 134"/>
                <p:cNvSpPr>
                  <a:spLocks/>
                </p:cNvSpPr>
                <p:nvPr/>
              </p:nvSpPr>
              <p:spPr bwMode="auto">
                <a:xfrm>
                  <a:off x="4050" y="3991"/>
                  <a:ext cx="233" cy="113"/>
                </a:xfrm>
                <a:custGeom>
                  <a:avLst/>
                  <a:gdLst/>
                  <a:ahLst/>
                  <a:cxnLst>
                    <a:cxn ang="0">
                      <a:pos x="233" y="113"/>
                    </a:cxn>
                    <a:cxn ang="0">
                      <a:pos x="229" y="75"/>
                    </a:cxn>
                    <a:cxn ang="0">
                      <a:pos x="213" y="33"/>
                    </a:cxn>
                    <a:cxn ang="0">
                      <a:pos x="205" y="65"/>
                    </a:cxn>
                    <a:cxn ang="0">
                      <a:pos x="188" y="27"/>
                    </a:cxn>
                    <a:cxn ang="0">
                      <a:pos x="167" y="7"/>
                    </a:cxn>
                    <a:cxn ang="0">
                      <a:pos x="180" y="43"/>
                    </a:cxn>
                    <a:cxn ang="0">
                      <a:pos x="131" y="10"/>
                    </a:cxn>
                    <a:cxn ang="0">
                      <a:pos x="77" y="0"/>
                    </a:cxn>
                    <a:cxn ang="0">
                      <a:pos x="102" y="15"/>
                    </a:cxn>
                    <a:cxn ang="0">
                      <a:pos x="0" y="2"/>
                    </a:cxn>
                    <a:cxn ang="0">
                      <a:pos x="69" y="30"/>
                    </a:cxn>
                    <a:cxn ang="0">
                      <a:pos x="28" y="33"/>
                    </a:cxn>
                    <a:cxn ang="0">
                      <a:pos x="114" y="43"/>
                    </a:cxn>
                    <a:cxn ang="0">
                      <a:pos x="52" y="65"/>
                    </a:cxn>
                    <a:cxn ang="0">
                      <a:pos x="123" y="58"/>
                    </a:cxn>
                    <a:cxn ang="0">
                      <a:pos x="143" y="60"/>
                    </a:cxn>
                    <a:cxn ang="0">
                      <a:pos x="106" y="73"/>
                    </a:cxn>
                    <a:cxn ang="0">
                      <a:pos x="167" y="71"/>
                    </a:cxn>
                    <a:cxn ang="0">
                      <a:pos x="151" y="93"/>
                    </a:cxn>
                    <a:cxn ang="0">
                      <a:pos x="188" y="80"/>
                    </a:cxn>
                    <a:cxn ang="0">
                      <a:pos x="213" y="80"/>
                    </a:cxn>
                    <a:cxn ang="0">
                      <a:pos x="233" y="113"/>
                    </a:cxn>
                  </a:cxnLst>
                  <a:rect l="0" t="0" r="r" b="b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87" name="Freeform 135"/>
                <p:cNvSpPr>
                  <a:spLocks/>
                </p:cNvSpPr>
                <p:nvPr/>
              </p:nvSpPr>
              <p:spPr bwMode="auto">
                <a:xfrm>
                  <a:off x="4032" y="4165"/>
                  <a:ext cx="151" cy="102"/>
                </a:xfrm>
                <a:custGeom>
                  <a:avLst/>
                  <a:gdLst/>
                  <a:ahLst/>
                  <a:cxnLst>
                    <a:cxn ang="0">
                      <a:pos x="0" y="102"/>
                    </a:cxn>
                    <a:cxn ang="0">
                      <a:pos x="22" y="98"/>
                    </a:cxn>
                    <a:cxn ang="0">
                      <a:pos x="54" y="91"/>
                    </a:cxn>
                    <a:cxn ang="0">
                      <a:pos x="75" y="80"/>
                    </a:cxn>
                    <a:cxn ang="0">
                      <a:pos x="46" y="84"/>
                    </a:cxn>
                    <a:cxn ang="0">
                      <a:pos x="70" y="77"/>
                    </a:cxn>
                    <a:cxn ang="0">
                      <a:pos x="89" y="73"/>
                    </a:cxn>
                    <a:cxn ang="0">
                      <a:pos x="105" y="66"/>
                    </a:cxn>
                    <a:cxn ang="0">
                      <a:pos x="82" y="69"/>
                    </a:cxn>
                    <a:cxn ang="0">
                      <a:pos x="113" y="59"/>
                    </a:cxn>
                    <a:cxn ang="0">
                      <a:pos x="132" y="45"/>
                    </a:cxn>
                    <a:cxn ang="0">
                      <a:pos x="113" y="51"/>
                    </a:cxn>
                    <a:cxn ang="0">
                      <a:pos x="141" y="37"/>
                    </a:cxn>
                    <a:cxn ang="0">
                      <a:pos x="148" y="26"/>
                    </a:cxn>
                    <a:cxn ang="0">
                      <a:pos x="132" y="34"/>
                    </a:cxn>
                    <a:cxn ang="0">
                      <a:pos x="151" y="0"/>
                    </a:cxn>
                    <a:cxn ang="0">
                      <a:pos x="109" y="12"/>
                    </a:cxn>
                    <a:cxn ang="0">
                      <a:pos x="114" y="5"/>
                    </a:cxn>
                    <a:cxn ang="0">
                      <a:pos x="83" y="18"/>
                    </a:cxn>
                    <a:cxn ang="0">
                      <a:pos x="72" y="27"/>
                    </a:cxn>
                    <a:cxn ang="0">
                      <a:pos x="72" y="17"/>
                    </a:cxn>
                    <a:cxn ang="0">
                      <a:pos x="56" y="32"/>
                    </a:cxn>
                    <a:cxn ang="0">
                      <a:pos x="46" y="47"/>
                    </a:cxn>
                    <a:cxn ang="0">
                      <a:pos x="46" y="39"/>
                    </a:cxn>
                    <a:cxn ang="0">
                      <a:pos x="33" y="52"/>
                    </a:cxn>
                    <a:cxn ang="0">
                      <a:pos x="27" y="70"/>
                    </a:cxn>
                    <a:cxn ang="0">
                      <a:pos x="22" y="57"/>
                    </a:cxn>
                    <a:cxn ang="0">
                      <a:pos x="8" y="70"/>
                    </a:cxn>
                    <a:cxn ang="0">
                      <a:pos x="5" y="80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88" name="Freeform 136"/>
                <p:cNvSpPr>
                  <a:spLocks/>
                </p:cNvSpPr>
                <p:nvPr/>
              </p:nvSpPr>
              <p:spPr bwMode="auto">
                <a:xfrm>
                  <a:off x="3886" y="4172"/>
                  <a:ext cx="179" cy="102"/>
                </a:xfrm>
                <a:custGeom>
                  <a:avLst/>
                  <a:gdLst/>
                  <a:ahLst/>
                  <a:cxnLst>
                    <a:cxn ang="0">
                      <a:pos x="179" y="102"/>
                    </a:cxn>
                    <a:cxn ang="0">
                      <a:pos x="153" y="98"/>
                    </a:cxn>
                    <a:cxn ang="0">
                      <a:pos x="116" y="91"/>
                    </a:cxn>
                    <a:cxn ang="0">
                      <a:pos x="91" y="80"/>
                    </a:cxn>
                    <a:cxn ang="0">
                      <a:pos x="126" y="84"/>
                    </a:cxn>
                    <a:cxn ang="0">
                      <a:pos x="97" y="77"/>
                    </a:cxn>
                    <a:cxn ang="0">
                      <a:pos x="74" y="73"/>
                    </a:cxn>
                    <a:cxn ang="0">
                      <a:pos x="55" y="66"/>
                    </a:cxn>
                    <a:cxn ang="0">
                      <a:pos x="83" y="69"/>
                    </a:cxn>
                    <a:cxn ang="0">
                      <a:pos x="46" y="59"/>
                    </a:cxn>
                    <a:cxn ang="0">
                      <a:pos x="23" y="45"/>
                    </a:cxn>
                    <a:cxn ang="0">
                      <a:pos x="46" y="51"/>
                    </a:cxn>
                    <a:cxn ang="0">
                      <a:pos x="13" y="37"/>
                    </a:cxn>
                    <a:cxn ang="0">
                      <a:pos x="6" y="26"/>
                    </a:cxn>
                    <a:cxn ang="0">
                      <a:pos x="23" y="34"/>
                    </a:cxn>
                    <a:cxn ang="0">
                      <a:pos x="0" y="0"/>
                    </a:cxn>
                    <a:cxn ang="0">
                      <a:pos x="51" y="12"/>
                    </a:cxn>
                    <a:cxn ang="0">
                      <a:pos x="45" y="5"/>
                    </a:cxn>
                    <a:cxn ang="0">
                      <a:pos x="81" y="19"/>
                    </a:cxn>
                    <a:cxn ang="0">
                      <a:pos x="94" y="27"/>
                    </a:cxn>
                    <a:cxn ang="0">
                      <a:pos x="94" y="18"/>
                    </a:cxn>
                    <a:cxn ang="0">
                      <a:pos x="113" y="32"/>
                    </a:cxn>
                    <a:cxn ang="0">
                      <a:pos x="124" y="47"/>
                    </a:cxn>
                    <a:cxn ang="0">
                      <a:pos x="126" y="39"/>
                    </a:cxn>
                    <a:cxn ang="0">
                      <a:pos x="140" y="53"/>
                    </a:cxn>
                    <a:cxn ang="0">
                      <a:pos x="148" y="70"/>
                    </a:cxn>
                    <a:cxn ang="0">
                      <a:pos x="153" y="57"/>
                    </a:cxn>
                    <a:cxn ang="0">
                      <a:pos x="169" y="70"/>
                    </a:cxn>
                    <a:cxn ang="0">
                      <a:pos x="173" y="80"/>
                    </a:cxn>
                    <a:cxn ang="0">
                      <a:pos x="179" y="102"/>
                    </a:cxn>
                  </a:cxnLst>
                  <a:rect l="0" t="0" r="r" b="b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89" name="Freeform 137"/>
                <p:cNvSpPr>
                  <a:spLocks/>
                </p:cNvSpPr>
                <p:nvPr/>
              </p:nvSpPr>
              <p:spPr bwMode="auto">
                <a:xfrm>
                  <a:off x="3875" y="4086"/>
                  <a:ext cx="161" cy="79"/>
                </a:xfrm>
                <a:custGeom>
                  <a:avLst/>
                  <a:gdLst/>
                  <a:ahLst/>
                  <a:cxnLst>
                    <a:cxn ang="0">
                      <a:pos x="161" y="79"/>
                    </a:cxn>
                    <a:cxn ang="0">
                      <a:pos x="159" y="52"/>
                    </a:cxn>
                    <a:cxn ang="0">
                      <a:pos x="147" y="23"/>
                    </a:cxn>
                    <a:cxn ang="0">
                      <a:pos x="142" y="45"/>
                    </a:cxn>
                    <a:cxn ang="0">
                      <a:pos x="130" y="19"/>
                    </a:cxn>
                    <a:cxn ang="0">
                      <a:pos x="116" y="5"/>
                    </a:cxn>
                    <a:cxn ang="0">
                      <a:pos x="125" y="29"/>
                    </a:cxn>
                    <a:cxn ang="0">
                      <a:pos x="91" y="7"/>
                    </a:cxn>
                    <a:cxn ang="0">
                      <a:pos x="54" y="0"/>
                    </a:cxn>
                    <a:cxn ang="0">
                      <a:pos x="71" y="10"/>
                    </a:cxn>
                    <a:cxn ang="0">
                      <a:pos x="0" y="2"/>
                    </a:cxn>
                    <a:cxn ang="0">
                      <a:pos x="48" y="21"/>
                    </a:cxn>
                    <a:cxn ang="0">
                      <a:pos x="20" y="23"/>
                    </a:cxn>
                    <a:cxn ang="0">
                      <a:pos x="79" y="29"/>
                    </a:cxn>
                    <a:cxn ang="0">
                      <a:pos x="36" y="45"/>
                    </a:cxn>
                    <a:cxn ang="0">
                      <a:pos x="85" y="40"/>
                    </a:cxn>
                    <a:cxn ang="0">
                      <a:pos x="99" y="42"/>
                    </a:cxn>
                    <a:cxn ang="0">
                      <a:pos x="73" y="51"/>
                    </a:cxn>
                    <a:cxn ang="0">
                      <a:pos x="116" y="49"/>
                    </a:cxn>
                    <a:cxn ang="0">
                      <a:pos x="105" y="64"/>
                    </a:cxn>
                    <a:cxn ang="0">
                      <a:pos x="130" y="56"/>
                    </a:cxn>
                    <a:cxn ang="0">
                      <a:pos x="147" y="56"/>
                    </a:cxn>
                    <a:cxn ang="0">
                      <a:pos x="161" y="79"/>
                    </a:cxn>
                  </a:cxnLst>
                  <a:rect l="0" t="0" r="r" b="b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0" name="Freeform 138"/>
                <p:cNvSpPr>
                  <a:spLocks/>
                </p:cNvSpPr>
                <p:nvPr/>
              </p:nvSpPr>
              <p:spPr bwMode="auto">
                <a:xfrm>
                  <a:off x="4030" y="4025"/>
                  <a:ext cx="135" cy="66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2" y="44"/>
                    </a:cxn>
                    <a:cxn ang="0">
                      <a:pos x="11" y="19"/>
                    </a:cxn>
                    <a:cxn ang="0">
                      <a:pos x="17" y="38"/>
                    </a:cxn>
                    <a:cxn ang="0">
                      <a:pos x="26" y="16"/>
                    </a:cxn>
                    <a:cxn ang="0">
                      <a:pos x="38" y="4"/>
                    </a:cxn>
                    <a:cxn ang="0">
                      <a:pos x="31" y="24"/>
                    </a:cxn>
                    <a:cxn ang="0">
                      <a:pos x="60" y="5"/>
                    </a:cxn>
                    <a:cxn ang="0">
                      <a:pos x="90" y="0"/>
                    </a:cxn>
                    <a:cxn ang="0">
                      <a:pos x="76" y="8"/>
                    </a:cxn>
                    <a:cxn ang="0">
                      <a:pos x="135" y="1"/>
                    </a:cxn>
                    <a:cxn ang="0">
                      <a:pos x="95" y="17"/>
                    </a:cxn>
                    <a:cxn ang="0">
                      <a:pos x="119" y="19"/>
                    </a:cxn>
                    <a:cxn ang="0">
                      <a:pos x="69" y="24"/>
                    </a:cxn>
                    <a:cxn ang="0">
                      <a:pos x="104" y="38"/>
                    </a:cxn>
                    <a:cxn ang="0">
                      <a:pos x="64" y="33"/>
                    </a:cxn>
                    <a:cxn ang="0">
                      <a:pos x="52" y="35"/>
                    </a:cxn>
                    <a:cxn ang="0">
                      <a:pos x="73" y="42"/>
                    </a:cxn>
                    <a:cxn ang="0">
                      <a:pos x="38" y="41"/>
                    </a:cxn>
                    <a:cxn ang="0">
                      <a:pos x="48" y="54"/>
                    </a:cxn>
                    <a:cxn ang="0">
                      <a:pos x="26" y="46"/>
                    </a:cxn>
                    <a:cxn ang="0">
                      <a:pos x="11" y="46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1" name="Freeform 139"/>
                <p:cNvSpPr>
                  <a:spLocks/>
                </p:cNvSpPr>
                <p:nvPr/>
              </p:nvSpPr>
              <p:spPr bwMode="auto">
                <a:xfrm>
                  <a:off x="4022" y="3980"/>
                  <a:ext cx="102" cy="47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3" y="32"/>
                    </a:cxn>
                    <a:cxn ang="0">
                      <a:pos x="9" y="14"/>
                    </a:cxn>
                    <a:cxn ang="0">
                      <a:pos x="13" y="27"/>
                    </a:cxn>
                    <a:cxn ang="0">
                      <a:pos x="21" y="12"/>
                    </a:cxn>
                    <a:cxn ang="0">
                      <a:pos x="29" y="3"/>
                    </a:cxn>
                    <a:cxn ang="0">
                      <a:pos x="24" y="18"/>
                    </a:cxn>
                    <a:cxn ang="0">
                      <a:pos x="46" y="4"/>
                    </a:cxn>
                    <a:cxn ang="0">
                      <a:pos x="68" y="0"/>
                    </a:cxn>
                    <a:cxn ang="0">
                      <a:pos x="58" y="6"/>
                    </a:cxn>
                    <a:cxn ang="0">
                      <a:pos x="102" y="1"/>
                    </a:cxn>
                    <a:cxn ang="0">
                      <a:pos x="72" y="13"/>
                    </a:cxn>
                    <a:cxn ang="0">
                      <a:pos x="90" y="14"/>
                    </a:cxn>
                    <a:cxn ang="0">
                      <a:pos x="53" y="18"/>
                    </a:cxn>
                    <a:cxn ang="0">
                      <a:pos x="80" y="27"/>
                    </a:cxn>
                    <a:cxn ang="0">
                      <a:pos x="49" y="24"/>
                    </a:cxn>
                    <a:cxn ang="0">
                      <a:pos x="40" y="25"/>
                    </a:cxn>
                    <a:cxn ang="0">
                      <a:pos x="56" y="31"/>
                    </a:cxn>
                    <a:cxn ang="0">
                      <a:pos x="29" y="30"/>
                    </a:cxn>
                    <a:cxn ang="0">
                      <a:pos x="37" y="39"/>
                    </a:cxn>
                    <a:cxn ang="0">
                      <a:pos x="21" y="33"/>
                    </a:cxn>
                    <a:cxn ang="0">
                      <a:pos x="9" y="33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2" name="Freeform 140"/>
                <p:cNvSpPr>
                  <a:spLocks/>
                </p:cNvSpPr>
                <p:nvPr/>
              </p:nvSpPr>
              <p:spPr bwMode="auto">
                <a:xfrm>
                  <a:off x="3962" y="3872"/>
                  <a:ext cx="91" cy="40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82"/>
                    </a:cxn>
                    <a:cxn ang="0">
                      <a:pos x="54" y="136"/>
                    </a:cxn>
                    <a:cxn ang="0">
                      <a:pos x="63" y="175"/>
                    </a:cxn>
                    <a:cxn ang="0">
                      <a:pos x="70" y="226"/>
                    </a:cxn>
                    <a:cxn ang="0">
                      <a:pos x="75" y="285"/>
                    </a:cxn>
                    <a:cxn ang="0">
                      <a:pos x="79" y="353"/>
                    </a:cxn>
                    <a:cxn ang="0">
                      <a:pos x="88" y="405"/>
                    </a:cxn>
                    <a:cxn ang="0">
                      <a:pos x="91" y="406"/>
                    </a:cxn>
                  </a:cxnLst>
                  <a:rect l="0" t="0" r="r" b="b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3" name="Freeform 141"/>
                <p:cNvSpPr>
                  <a:spLocks/>
                </p:cNvSpPr>
                <p:nvPr/>
              </p:nvSpPr>
              <p:spPr bwMode="auto">
                <a:xfrm>
                  <a:off x="3986" y="3875"/>
                  <a:ext cx="161" cy="57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4" y="1"/>
                    </a:cxn>
                    <a:cxn ang="0">
                      <a:pos x="7" y="0"/>
                    </a:cxn>
                    <a:cxn ang="0">
                      <a:pos x="10" y="0"/>
                    </a:cxn>
                    <a:cxn ang="0">
                      <a:pos x="15" y="0"/>
                    </a:cxn>
                    <a:cxn ang="0">
                      <a:pos x="24" y="2"/>
                    </a:cxn>
                    <a:cxn ang="0">
                      <a:pos x="39" y="6"/>
                    </a:cxn>
                    <a:cxn ang="0">
                      <a:pos x="57" y="11"/>
                    </a:cxn>
                    <a:cxn ang="0">
                      <a:pos x="86" y="20"/>
                    </a:cxn>
                    <a:cxn ang="0">
                      <a:pos x="113" y="29"/>
                    </a:cxn>
                    <a:cxn ang="0">
                      <a:pos x="132" y="36"/>
                    </a:cxn>
                    <a:cxn ang="0">
                      <a:pos x="141" y="40"/>
                    </a:cxn>
                    <a:cxn ang="0">
                      <a:pos x="150" y="45"/>
                    </a:cxn>
                    <a:cxn ang="0">
                      <a:pos x="153" y="47"/>
                    </a:cxn>
                    <a:cxn ang="0">
                      <a:pos x="157" y="49"/>
                    </a:cxn>
                    <a:cxn ang="0">
                      <a:pos x="160" y="51"/>
                    </a:cxn>
                    <a:cxn ang="0">
                      <a:pos x="161" y="53"/>
                    </a:cxn>
                    <a:cxn ang="0">
                      <a:pos x="161" y="54"/>
                    </a:cxn>
                    <a:cxn ang="0">
                      <a:pos x="160" y="56"/>
                    </a:cxn>
                    <a:cxn ang="0">
                      <a:pos x="158" y="57"/>
                    </a:cxn>
                    <a:cxn ang="0">
                      <a:pos x="156" y="57"/>
                    </a:cxn>
                    <a:cxn ang="0">
                      <a:pos x="151" y="57"/>
                    </a:cxn>
                    <a:cxn ang="0">
                      <a:pos x="144" y="56"/>
                    </a:cxn>
                    <a:cxn ang="0">
                      <a:pos x="132" y="54"/>
                    </a:cxn>
                    <a:cxn ang="0">
                      <a:pos x="120" y="51"/>
                    </a:cxn>
                    <a:cxn ang="0">
                      <a:pos x="101" y="45"/>
                    </a:cxn>
                    <a:cxn ang="0">
                      <a:pos x="74" y="36"/>
                    </a:cxn>
                    <a:cxn ang="0">
                      <a:pos x="48" y="26"/>
                    </a:cxn>
                    <a:cxn ang="0">
                      <a:pos x="30" y="21"/>
                    </a:cxn>
                    <a:cxn ang="0">
                      <a:pos x="16" y="16"/>
                    </a:cxn>
                    <a:cxn ang="0">
                      <a:pos x="5" y="10"/>
                    </a:cxn>
                    <a:cxn ang="0">
                      <a:pos x="2" y="8"/>
                    </a:cxn>
                    <a:cxn ang="0">
                      <a:pos x="0" y="6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4" name="Freeform 142"/>
                <p:cNvSpPr>
                  <a:spLocks/>
                </p:cNvSpPr>
                <p:nvPr/>
              </p:nvSpPr>
              <p:spPr bwMode="auto">
                <a:xfrm>
                  <a:off x="3986" y="3871"/>
                  <a:ext cx="161" cy="57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4" y="2"/>
                    </a:cxn>
                    <a:cxn ang="0">
                      <a:pos x="7" y="0"/>
                    </a:cxn>
                    <a:cxn ang="0">
                      <a:pos x="10" y="0"/>
                    </a:cxn>
                    <a:cxn ang="0">
                      <a:pos x="15" y="0"/>
                    </a:cxn>
                    <a:cxn ang="0">
                      <a:pos x="24" y="3"/>
                    </a:cxn>
                    <a:cxn ang="0">
                      <a:pos x="39" y="7"/>
                    </a:cxn>
                    <a:cxn ang="0">
                      <a:pos x="57" y="12"/>
                    </a:cxn>
                    <a:cxn ang="0">
                      <a:pos x="86" y="21"/>
                    </a:cxn>
                    <a:cxn ang="0">
                      <a:pos x="113" y="30"/>
                    </a:cxn>
                    <a:cxn ang="0">
                      <a:pos x="132" y="37"/>
                    </a:cxn>
                    <a:cxn ang="0">
                      <a:pos x="141" y="41"/>
                    </a:cxn>
                    <a:cxn ang="0">
                      <a:pos x="150" y="46"/>
                    </a:cxn>
                    <a:cxn ang="0">
                      <a:pos x="153" y="47"/>
                    </a:cxn>
                    <a:cxn ang="0">
                      <a:pos x="157" y="50"/>
                    </a:cxn>
                    <a:cxn ang="0">
                      <a:pos x="160" y="52"/>
                    </a:cxn>
                    <a:cxn ang="0">
                      <a:pos x="161" y="54"/>
                    </a:cxn>
                    <a:cxn ang="0">
                      <a:pos x="161" y="55"/>
                    </a:cxn>
                    <a:cxn ang="0">
                      <a:pos x="160" y="56"/>
                    </a:cxn>
                    <a:cxn ang="0">
                      <a:pos x="158" y="57"/>
                    </a:cxn>
                    <a:cxn ang="0">
                      <a:pos x="156" y="57"/>
                    </a:cxn>
                    <a:cxn ang="0">
                      <a:pos x="151" y="57"/>
                    </a:cxn>
                    <a:cxn ang="0">
                      <a:pos x="144" y="57"/>
                    </a:cxn>
                    <a:cxn ang="0">
                      <a:pos x="132" y="55"/>
                    </a:cxn>
                    <a:cxn ang="0">
                      <a:pos x="120" y="52"/>
                    </a:cxn>
                    <a:cxn ang="0">
                      <a:pos x="101" y="46"/>
                    </a:cxn>
                    <a:cxn ang="0">
                      <a:pos x="74" y="37"/>
                    </a:cxn>
                    <a:cxn ang="0">
                      <a:pos x="48" y="27"/>
                    </a:cxn>
                    <a:cxn ang="0">
                      <a:pos x="30" y="22"/>
                    </a:cxn>
                    <a:cxn ang="0">
                      <a:pos x="16" y="16"/>
                    </a:cxn>
                    <a:cxn ang="0">
                      <a:pos x="5" y="11"/>
                    </a:cxn>
                    <a:cxn ang="0">
                      <a:pos x="2" y="8"/>
                    </a:cxn>
                    <a:cxn ang="0">
                      <a:pos x="0" y="7"/>
                    </a:cxn>
                    <a:cxn ang="0">
                      <a:pos x="2" y="4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5" name="Freeform 143"/>
                <p:cNvSpPr>
                  <a:spLocks/>
                </p:cNvSpPr>
                <p:nvPr/>
              </p:nvSpPr>
              <p:spPr bwMode="auto">
                <a:xfrm>
                  <a:off x="4005" y="3866"/>
                  <a:ext cx="165" cy="24"/>
                </a:xfrm>
                <a:custGeom>
                  <a:avLst/>
                  <a:gdLst/>
                  <a:ahLst/>
                  <a:cxnLst>
                    <a:cxn ang="0">
                      <a:pos x="162" y="16"/>
                    </a:cxn>
                    <a:cxn ang="0">
                      <a:pos x="159" y="15"/>
                    </a:cxn>
                    <a:cxn ang="0">
                      <a:pos x="156" y="14"/>
                    </a:cxn>
                    <a:cxn ang="0">
                      <a:pos x="144" y="11"/>
                    </a:cxn>
                    <a:cxn ang="0">
                      <a:pos x="126" y="9"/>
                    </a:cxn>
                    <a:cxn ang="0">
                      <a:pos x="113" y="8"/>
                    </a:cxn>
                    <a:cxn ang="0">
                      <a:pos x="96" y="6"/>
                    </a:cxn>
                    <a:cxn ang="0">
                      <a:pos x="74" y="3"/>
                    </a:cxn>
                    <a:cxn ang="0">
                      <a:pos x="58" y="2"/>
                    </a:cxn>
                    <a:cxn ang="0">
                      <a:pos x="41" y="1"/>
                    </a:cxn>
                    <a:cxn ang="0">
                      <a:pos x="24" y="0"/>
                    </a:cxn>
                    <a:cxn ang="0">
                      <a:pos x="14" y="0"/>
                    </a:cxn>
                    <a:cxn ang="0">
                      <a:pos x="7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3" y="9"/>
                    </a:cxn>
                    <a:cxn ang="0">
                      <a:pos x="10" y="11"/>
                    </a:cxn>
                    <a:cxn ang="0">
                      <a:pos x="20" y="12"/>
                    </a:cxn>
                    <a:cxn ang="0">
                      <a:pos x="37" y="15"/>
                    </a:cxn>
                    <a:cxn ang="0">
                      <a:pos x="54" y="16"/>
                    </a:cxn>
                    <a:cxn ang="0">
                      <a:pos x="72" y="18"/>
                    </a:cxn>
                    <a:cxn ang="0">
                      <a:pos x="93" y="20"/>
                    </a:cxn>
                    <a:cxn ang="0">
                      <a:pos x="110" y="21"/>
                    </a:cxn>
                    <a:cxn ang="0">
                      <a:pos x="125" y="23"/>
                    </a:cxn>
                    <a:cxn ang="0">
                      <a:pos x="143" y="23"/>
                    </a:cxn>
                    <a:cxn ang="0">
                      <a:pos x="153" y="24"/>
                    </a:cxn>
                    <a:cxn ang="0">
                      <a:pos x="157" y="23"/>
                    </a:cxn>
                    <a:cxn ang="0">
                      <a:pos x="161" y="23"/>
                    </a:cxn>
                    <a:cxn ang="0">
                      <a:pos x="164" y="21"/>
                    </a:cxn>
                    <a:cxn ang="0">
                      <a:pos x="165" y="20"/>
                    </a:cxn>
                    <a:cxn ang="0">
                      <a:pos x="165" y="18"/>
                    </a:cxn>
                    <a:cxn ang="0">
                      <a:pos x="162" y="16"/>
                    </a:cxn>
                  </a:cxnLst>
                  <a:rect l="0" t="0" r="r" b="b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6" name="Freeform 144"/>
                <p:cNvSpPr>
                  <a:spLocks/>
                </p:cNvSpPr>
                <p:nvPr/>
              </p:nvSpPr>
              <p:spPr bwMode="auto">
                <a:xfrm>
                  <a:off x="4005" y="3862"/>
                  <a:ext cx="165" cy="24"/>
                </a:xfrm>
                <a:custGeom>
                  <a:avLst/>
                  <a:gdLst/>
                  <a:ahLst/>
                  <a:cxnLst>
                    <a:cxn ang="0">
                      <a:pos x="162" y="17"/>
                    </a:cxn>
                    <a:cxn ang="0">
                      <a:pos x="159" y="15"/>
                    </a:cxn>
                    <a:cxn ang="0">
                      <a:pos x="156" y="14"/>
                    </a:cxn>
                    <a:cxn ang="0">
                      <a:pos x="144" y="12"/>
                    </a:cxn>
                    <a:cxn ang="0">
                      <a:pos x="126" y="10"/>
                    </a:cxn>
                    <a:cxn ang="0">
                      <a:pos x="113" y="8"/>
                    </a:cxn>
                    <a:cxn ang="0">
                      <a:pos x="96" y="6"/>
                    </a:cxn>
                    <a:cxn ang="0">
                      <a:pos x="74" y="4"/>
                    </a:cxn>
                    <a:cxn ang="0">
                      <a:pos x="58" y="3"/>
                    </a:cxn>
                    <a:cxn ang="0">
                      <a:pos x="41" y="1"/>
                    </a:cxn>
                    <a:cxn ang="0">
                      <a:pos x="24" y="1"/>
                    </a:cxn>
                    <a:cxn ang="0">
                      <a:pos x="14" y="0"/>
                    </a:cxn>
                    <a:cxn ang="0">
                      <a:pos x="7" y="1"/>
                    </a:cxn>
                    <a:cxn ang="0">
                      <a:pos x="1" y="3"/>
                    </a:cxn>
                    <a:cxn ang="0">
                      <a:pos x="0" y="6"/>
                    </a:cxn>
                    <a:cxn ang="0">
                      <a:pos x="3" y="9"/>
                    </a:cxn>
                    <a:cxn ang="0">
                      <a:pos x="10" y="12"/>
                    </a:cxn>
                    <a:cxn ang="0">
                      <a:pos x="20" y="13"/>
                    </a:cxn>
                    <a:cxn ang="0">
                      <a:pos x="37" y="16"/>
                    </a:cxn>
                    <a:cxn ang="0">
                      <a:pos x="54" y="17"/>
                    </a:cxn>
                    <a:cxn ang="0">
                      <a:pos x="72" y="19"/>
                    </a:cxn>
                    <a:cxn ang="0">
                      <a:pos x="93" y="21"/>
                    </a:cxn>
                    <a:cxn ang="0">
                      <a:pos x="110" y="22"/>
                    </a:cxn>
                    <a:cxn ang="0">
                      <a:pos x="125" y="23"/>
                    </a:cxn>
                    <a:cxn ang="0">
                      <a:pos x="143" y="24"/>
                    </a:cxn>
                    <a:cxn ang="0">
                      <a:pos x="153" y="24"/>
                    </a:cxn>
                    <a:cxn ang="0">
                      <a:pos x="157" y="24"/>
                    </a:cxn>
                    <a:cxn ang="0">
                      <a:pos x="161" y="23"/>
                    </a:cxn>
                    <a:cxn ang="0">
                      <a:pos x="164" y="22"/>
                    </a:cxn>
                    <a:cxn ang="0">
                      <a:pos x="165" y="20"/>
                    </a:cxn>
                    <a:cxn ang="0">
                      <a:pos x="165" y="19"/>
                    </a:cxn>
                    <a:cxn ang="0">
                      <a:pos x="162" y="17"/>
                    </a:cxn>
                  </a:cxnLst>
                  <a:rect l="0" t="0" r="r" b="b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7" name="Freeform 145"/>
                <p:cNvSpPr>
                  <a:spLocks/>
                </p:cNvSpPr>
                <p:nvPr/>
              </p:nvSpPr>
              <p:spPr bwMode="auto">
                <a:xfrm>
                  <a:off x="3996" y="3876"/>
                  <a:ext cx="97" cy="92"/>
                </a:xfrm>
                <a:custGeom>
                  <a:avLst/>
                  <a:gdLst/>
                  <a:ahLst/>
                  <a:cxnLst>
                    <a:cxn ang="0">
                      <a:pos x="11" y="1"/>
                    </a:cxn>
                    <a:cxn ang="0">
                      <a:pos x="17" y="5"/>
                    </a:cxn>
                    <a:cxn ang="0">
                      <a:pos x="26" y="13"/>
                    </a:cxn>
                    <a:cxn ang="0">
                      <a:pos x="41" y="25"/>
                    </a:cxn>
                    <a:cxn ang="0">
                      <a:pos x="57" y="39"/>
                    </a:cxn>
                    <a:cxn ang="0">
                      <a:pos x="72" y="54"/>
                    </a:cxn>
                    <a:cxn ang="0">
                      <a:pos x="87" y="72"/>
                    </a:cxn>
                    <a:cxn ang="0">
                      <a:pos x="93" y="79"/>
                    </a:cxn>
                    <a:cxn ang="0">
                      <a:pos x="95" y="84"/>
                    </a:cxn>
                    <a:cxn ang="0">
                      <a:pos x="96" y="86"/>
                    </a:cxn>
                    <a:cxn ang="0">
                      <a:pos x="97" y="89"/>
                    </a:cxn>
                    <a:cxn ang="0">
                      <a:pos x="94" y="91"/>
                    </a:cxn>
                    <a:cxn ang="0">
                      <a:pos x="91" y="92"/>
                    </a:cxn>
                    <a:cxn ang="0">
                      <a:pos x="88" y="91"/>
                    </a:cxn>
                    <a:cxn ang="0">
                      <a:pos x="85" y="90"/>
                    </a:cxn>
                    <a:cxn ang="0">
                      <a:pos x="80" y="87"/>
                    </a:cxn>
                    <a:cxn ang="0">
                      <a:pos x="77" y="86"/>
                    </a:cxn>
                    <a:cxn ang="0">
                      <a:pos x="66" y="78"/>
                    </a:cxn>
                    <a:cxn ang="0">
                      <a:pos x="47" y="62"/>
                    </a:cxn>
                    <a:cxn ang="0">
                      <a:pos x="32" y="45"/>
                    </a:cxn>
                    <a:cxn ang="0">
                      <a:pos x="19" y="31"/>
                    </a:cxn>
                    <a:cxn ang="0">
                      <a:pos x="9" y="19"/>
                    </a:cxn>
                    <a:cxn ang="0">
                      <a:pos x="2" y="9"/>
                    </a:cxn>
                    <a:cxn ang="0">
                      <a:pos x="0" y="4"/>
                    </a:cxn>
                    <a:cxn ang="0">
                      <a:pos x="1" y="1"/>
                    </a:cxn>
                    <a:cxn ang="0">
                      <a:pos x="6" y="0"/>
                    </a:cxn>
                    <a:cxn ang="0">
                      <a:pos x="11" y="1"/>
                    </a:cxn>
                  </a:cxnLst>
                  <a:rect l="0" t="0" r="r" b="b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8" name="Freeform 146"/>
                <p:cNvSpPr>
                  <a:spLocks/>
                </p:cNvSpPr>
                <p:nvPr/>
              </p:nvSpPr>
              <p:spPr bwMode="auto">
                <a:xfrm>
                  <a:off x="3996" y="3873"/>
                  <a:ext cx="97" cy="91"/>
                </a:xfrm>
                <a:custGeom>
                  <a:avLst/>
                  <a:gdLst/>
                  <a:ahLst/>
                  <a:cxnLst>
                    <a:cxn ang="0">
                      <a:pos x="11" y="1"/>
                    </a:cxn>
                    <a:cxn ang="0">
                      <a:pos x="17" y="5"/>
                    </a:cxn>
                    <a:cxn ang="0">
                      <a:pos x="26" y="12"/>
                    </a:cxn>
                    <a:cxn ang="0">
                      <a:pos x="41" y="24"/>
                    </a:cxn>
                    <a:cxn ang="0">
                      <a:pos x="57" y="39"/>
                    </a:cxn>
                    <a:cxn ang="0">
                      <a:pos x="72" y="54"/>
                    </a:cxn>
                    <a:cxn ang="0">
                      <a:pos x="87" y="71"/>
                    </a:cxn>
                    <a:cxn ang="0">
                      <a:pos x="93" y="79"/>
                    </a:cxn>
                    <a:cxn ang="0">
                      <a:pos x="95" y="83"/>
                    </a:cxn>
                    <a:cxn ang="0">
                      <a:pos x="96" y="86"/>
                    </a:cxn>
                    <a:cxn ang="0">
                      <a:pos x="97" y="89"/>
                    </a:cxn>
                    <a:cxn ang="0">
                      <a:pos x="94" y="90"/>
                    </a:cxn>
                    <a:cxn ang="0">
                      <a:pos x="91" y="91"/>
                    </a:cxn>
                    <a:cxn ang="0">
                      <a:pos x="88" y="90"/>
                    </a:cxn>
                    <a:cxn ang="0">
                      <a:pos x="85" y="89"/>
                    </a:cxn>
                    <a:cxn ang="0">
                      <a:pos x="80" y="87"/>
                    </a:cxn>
                    <a:cxn ang="0">
                      <a:pos x="77" y="86"/>
                    </a:cxn>
                    <a:cxn ang="0">
                      <a:pos x="66" y="78"/>
                    </a:cxn>
                    <a:cxn ang="0">
                      <a:pos x="47" y="62"/>
                    </a:cxn>
                    <a:cxn ang="0">
                      <a:pos x="32" y="45"/>
                    </a:cxn>
                    <a:cxn ang="0">
                      <a:pos x="19" y="31"/>
                    </a:cxn>
                    <a:cxn ang="0">
                      <a:pos x="9" y="19"/>
                    </a:cxn>
                    <a:cxn ang="0">
                      <a:pos x="2" y="9"/>
                    </a:cxn>
                    <a:cxn ang="0">
                      <a:pos x="0" y="3"/>
                    </a:cxn>
                    <a:cxn ang="0">
                      <a:pos x="1" y="1"/>
                    </a:cxn>
                    <a:cxn ang="0">
                      <a:pos x="6" y="0"/>
                    </a:cxn>
                    <a:cxn ang="0">
                      <a:pos x="11" y="1"/>
                    </a:cxn>
                  </a:cxnLst>
                  <a:rect l="0" t="0" r="r" b="b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9" name="Freeform 147"/>
                <p:cNvSpPr>
                  <a:spLocks/>
                </p:cNvSpPr>
                <p:nvPr/>
              </p:nvSpPr>
              <p:spPr bwMode="auto">
                <a:xfrm>
                  <a:off x="3983" y="3876"/>
                  <a:ext cx="47" cy="10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1" y="3"/>
                    </a:cxn>
                    <a:cxn ang="0">
                      <a:pos x="17" y="14"/>
                    </a:cxn>
                    <a:cxn ang="0">
                      <a:pos x="26" y="31"/>
                    </a:cxn>
                    <a:cxn ang="0">
                      <a:pos x="32" y="45"/>
                    </a:cxn>
                    <a:cxn ang="0">
                      <a:pos x="40" y="63"/>
                    </a:cxn>
                    <a:cxn ang="0">
                      <a:pos x="45" y="81"/>
                    </a:cxn>
                    <a:cxn ang="0">
                      <a:pos x="47" y="93"/>
                    </a:cxn>
                    <a:cxn ang="0">
                      <a:pos x="47" y="96"/>
                    </a:cxn>
                    <a:cxn ang="0">
                      <a:pos x="47" y="99"/>
                    </a:cxn>
                    <a:cxn ang="0">
                      <a:pos x="47" y="103"/>
                    </a:cxn>
                    <a:cxn ang="0">
                      <a:pos x="45" y="106"/>
                    </a:cxn>
                    <a:cxn ang="0">
                      <a:pos x="42" y="107"/>
                    </a:cxn>
                    <a:cxn ang="0">
                      <a:pos x="39" y="107"/>
                    </a:cxn>
                    <a:cxn ang="0">
                      <a:pos x="36" y="105"/>
                    </a:cxn>
                    <a:cxn ang="0">
                      <a:pos x="33" y="103"/>
                    </a:cxn>
                    <a:cxn ang="0">
                      <a:pos x="29" y="99"/>
                    </a:cxn>
                    <a:cxn ang="0">
                      <a:pos x="26" y="94"/>
                    </a:cxn>
                    <a:cxn ang="0">
                      <a:pos x="22" y="87"/>
                    </a:cxn>
                    <a:cxn ang="0">
                      <a:pos x="14" y="69"/>
                    </a:cxn>
                    <a:cxn ang="0">
                      <a:pos x="8" y="50"/>
                    </a:cxn>
                    <a:cxn ang="0">
                      <a:pos x="5" y="35"/>
                    </a:cxn>
                    <a:cxn ang="0">
                      <a:pos x="2" y="18"/>
                    </a:cxn>
                    <a:cxn ang="0">
                      <a:pos x="1" y="11"/>
                    </a:cxn>
                    <a:cxn ang="0">
                      <a:pos x="0" y="5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0" name="Freeform 148"/>
                <p:cNvSpPr>
                  <a:spLocks/>
                </p:cNvSpPr>
                <p:nvPr/>
              </p:nvSpPr>
              <p:spPr bwMode="auto">
                <a:xfrm>
                  <a:off x="3984" y="3872"/>
                  <a:ext cx="47" cy="10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0" y="4"/>
                    </a:cxn>
                    <a:cxn ang="0">
                      <a:pos x="17" y="14"/>
                    </a:cxn>
                    <a:cxn ang="0">
                      <a:pos x="25" y="31"/>
                    </a:cxn>
                    <a:cxn ang="0">
                      <a:pos x="32" y="46"/>
                    </a:cxn>
                    <a:cxn ang="0">
                      <a:pos x="39" y="63"/>
                    </a:cxn>
                    <a:cxn ang="0">
                      <a:pos x="45" y="82"/>
                    </a:cxn>
                    <a:cxn ang="0">
                      <a:pos x="47" y="93"/>
                    </a:cxn>
                    <a:cxn ang="0">
                      <a:pos x="47" y="97"/>
                    </a:cxn>
                    <a:cxn ang="0">
                      <a:pos x="47" y="100"/>
                    </a:cxn>
                    <a:cxn ang="0">
                      <a:pos x="46" y="104"/>
                    </a:cxn>
                    <a:cxn ang="0">
                      <a:pos x="44" y="106"/>
                    </a:cxn>
                    <a:cxn ang="0">
                      <a:pos x="42" y="107"/>
                    </a:cxn>
                    <a:cxn ang="0">
                      <a:pos x="39" y="107"/>
                    </a:cxn>
                    <a:cxn ang="0">
                      <a:pos x="36" y="106"/>
                    </a:cxn>
                    <a:cxn ang="0">
                      <a:pos x="33" y="104"/>
                    </a:cxn>
                    <a:cxn ang="0">
                      <a:pos x="29" y="100"/>
                    </a:cxn>
                    <a:cxn ang="0">
                      <a:pos x="26" y="95"/>
                    </a:cxn>
                    <a:cxn ang="0">
                      <a:pos x="22" y="88"/>
                    </a:cxn>
                    <a:cxn ang="0">
                      <a:pos x="14" y="70"/>
                    </a:cxn>
                    <a:cxn ang="0">
                      <a:pos x="9" y="51"/>
                    </a:cxn>
                    <a:cxn ang="0">
                      <a:pos x="4" y="36"/>
                    </a:cxn>
                    <a:cxn ang="0">
                      <a:pos x="1" y="19"/>
                    </a:cxn>
                    <a:cxn ang="0">
                      <a:pos x="1" y="12"/>
                    </a:cxn>
                    <a:cxn ang="0">
                      <a:pos x="0" y="6"/>
                    </a:cxn>
                    <a:cxn ang="0">
                      <a:pos x="1" y="2"/>
                    </a:cxn>
                    <a:cxn ang="0">
                      <a:pos x="4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1" name="Freeform 149"/>
                <p:cNvSpPr>
                  <a:spLocks/>
                </p:cNvSpPr>
                <p:nvPr/>
              </p:nvSpPr>
              <p:spPr bwMode="auto">
                <a:xfrm>
                  <a:off x="3996" y="3872"/>
                  <a:ext cx="125" cy="83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17" y="3"/>
                    </a:cxn>
                    <a:cxn ang="0">
                      <a:pos x="27" y="8"/>
                    </a:cxn>
                    <a:cxn ang="0">
                      <a:pos x="44" y="18"/>
                    </a:cxn>
                    <a:cxn ang="0">
                      <a:pos x="66" y="31"/>
                    </a:cxn>
                    <a:cxn ang="0">
                      <a:pos x="87" y="46"/>
                    </a:cxn>
                    <a:cxn ang="0">
                      <a:pos x="101" y="57"/>
                    </a:cxn>
                    <a:cxn ang="0">
                      <a:pos x="117" y="68"/>
                    </a:cxn>
                    <a:cxn ang="0">
                      <a:pos x="121" y="72"/>
                    </a:cxn>
                    <a:cxn ang="0">
                      <a:pos x="124" y="76"/>
                    </a:cxn>
                    <a:cxn ang="0">
                      <a:pos x="125" y="79"/>
                    </a:cxn>
                    <a:cxn ang="0">
                      <a:pos x="125" y="81"/>
                    </a:cxn>
                    <a:cxn ang="0">
                      <a:pos x="122" y="83"/>
                    </a:cxn>
                    <a:cxn ang="0">
                      <a:pos x="118" y="83"/>
                    </a:cxn>
                    <a:cxn ang="0">
                      <a:pos x="114" y="83"/>
                    </a:cxn>
                    <a:cxn ang="0">
                      <a:pos x="109" y="81"/>
                    </a:cxn>
                    <a:cxn ang="0">
                      <a:pos x="106" y="80"/>
                    </a:cxn>
                    <a:cxn ang="0">
                      <a:pos x="100" y="77"/>
                    </a:cxn>
                    <a:cxn ang="0">
                      <a:pos x="81" y="67"/>
                    </a:cxn>
                    <a:cxn ang="0">
                      <a:pos x="64" y="57"/>
                    </a:cxn>
                    <a:cxn ang="0">
                      <a:pos x="43" y="42"/>
                    </a:cxn>
                    <a:cxn ang="0">
                      <a:pos x="23" y="28"/>
                    </a:cxn>
                    <a:cxn ang="0">
                      <a:pos x="8" y="15"/>
                    </a:cxn>
                    <a:cxn ang="0">
                      <a:pos x="3" y="9"/>
                    </a:cxn>
                    <a:cxn ang="0">
                      <a:pos x="0" y="4"/>
                    </a:cxn>
                    <a:cxn ang="0">
                      <a:pos x="1" y="1"/>
                    </a:cxn>
                    <a:cxn ang="0">
                      <a:pos x="4" y="0"/>
                    </a:cxn>
                    <a:cxn ang="0">
                      <a:pos x="10" y="2"/>
                    </a:cxn>
                  </a:cxnLst>
                  <a:rect l="0" t="0" r="r" b="b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2" name="Freeform 150"/>
                <p:cNvSpPr>
                  <a:spLocks/>
                </p:cNvSpPr>
                <p:nvPr/>
              </p:nvSpPr>
              <p:spPr bwMode="auto">
                <a:xfrm>
                  <a:off x="3996" y="3868"/>
                  <a:ext cx="125" cy="84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17" y="4"/>
                    </a:cxn>
                    <a:cxn ang="0">
                      <a:pos x="27" y="9"/>
                    </a:cxn>
                    <a:cxn ang="0">
                      <a:pos x="44" y="18"/>
                    </a:cxn>
                    <a:cxn ang="0">
                      <a:pos x="66" y="33"/>
                    </a:cxn>
                    <a:cxn ang="0">
                      <a:pos x="87" y="47"/>
                    </a:cxn>
                    <a:cxn ang="0">
                      <a:pos x="101" y="58"/>
                    </a:cxn>
                    <a:cxn ang="0">
                      <a:pos x="117" y="69"/>
                    </a:cxn>
                    <a:cxn ang="0">
                      <a:pos x="121" y="73"/>
                    </a:cxn>
                    <a:cxn ang="0">
                      <a:pos x="124" y="76"/>
                    </a:cxn>
                    <a:cxn ang="0">
                      <a:pos x="125" y="79"/>
                    </a:cxn>
                    <a:cxn ang="0">
                      <a:pos x="125" y="82"/>
                    </a:cxn>
                    <a:cxn ang="0">
                      <a:pos x="122" y="84"/>
                    </a:cxn>
                    <a:cxn ang="0">
                      <a:pos x="118" y="84"/>
                    </a:cxn>
                    <a:cxn ang="0">
                      <a:pos x="114" y="83"/>
                    </a:cxn>
                    <a:cxn ang="0">
                      <a:pos x="109" y="82"/>
                    </a:cxn>
                    <a:cxn ang="0">
                      <a:pos x="106" y="81"/>
                    </a:cxn>
                    <a:cxn ang="0">
                      <a:pos x="100" y="77"/>
                    </a:cxn>
                    <a:cxn ang="0">
                      <a:pos x="81" y="67"/>
                    </a:cxn>
                    <a:cxn ang="0">
                      <a:pos x="64" y="58"/>
                    </a:cxn>
                    <a:cxn ang="0">
                      <a:pos x="43" y="43"/>
                    </a:cxn>
                    <a:cxn ang="0">
                      <a:pos x="23" y="28"/>
                    </a:cxn>
                    <a:cxn ang="0">
                      <a:pos x="8" y="16"/>
                    </a:cxn>
                    <a:cxn ang="0">
                      <a:pos x="3" y="9"/>
                    </a:cxn>
                    <a:cxn ang="0">
                      <a:pos x="0" y="5"/>
                    </a:cxn>
                    <a:cxn ang="0">
                      <a:pos x="1" y="1"/>
                    </a:cxn>
                    <a:cxn ang="0">
                      <a:pos x="4" y="0"/>
                    </a:cxn>
                    <a:cxn ang="0">
                      <a:pos x="10" y="2"/>
                    </a:cxn>
                  </a:cxnLst>
                  <a:rect l="0" t="0" r="r" b="b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3" name="Freeform 151"/>
                <p:cNvSpPr>
                  <a:spLocks/>
                </p:cNvSpPr>
                <p:nvPr/>
              </p:nvSpPr>
              <p:spPr bwMode="auto">
                <a:xfrm>
                  <a:off x="4000" y="3865"/>
                  <a:ext cx="160" cy="4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9" y="0"/>
                    </a:cxn>
                    <a:cxn ang="0">
                      <a:pos x="15" y="1"/>
                    </a:cxn>
                    <a:cxn ang="0">
                      <a:pos x="28" y="3"/>
                    </a:cxn>
                    <a:cxn ang="0">
                      <a:pos x="50" y="8"/>
                    </a:cxn>
                    <a:cxn ang="0">
                      <a:pos x="73" y="13"/>
                    </a:cxn>
                    <a:cxn ang="0">
                      <a:pos x="92" y="19"/>
                    </a:cxn>
                    <a:cxn ang="0">
                      <a:pos x="114" y="25"/>
                    </a:cxn>
                    <a:cxn ang="0">
                      <a:pos x="132" y="30"/>
                    </a:cxn>
                    <a:cxn ang="0">
                      <a:pos x="144" y="35"/>
                    </a:cxn>
                    <a:cxn ang="0">
                      <a:pos x="151" y="37"/>
                    </a:cxn>
                    <a:cxn ang="0">
                      <a:pos x="155" y="38"/>
                    </a:cxn>
                    <a:cxn ang="0">
                      <a:pos x="158" y="40"/>
                    </a:cxn>
                    <a:cxn ang="0">
                      <a:pos x="159" y="42"/>
                    </a:cxn>
                    <a:cxn ang="0">
                      <a:pos x="160" y="44"/>
                    </a:cxn>
                    <a:cxn ang="0">
                      <a:pos x="159" y="46"/>
                    </a:cxn>
                    <a:cxn ang="0">
                      <a:pos x="158" y="47"/>
                    </a:cxn>
                    <a:cxn ang="0">
                      <a:pos x="155" y="48"/>
                    </a:cxn>
                    <a:cxn ang="0">
                      <a:pos x="152" y="48"/>
                    </a:cxn>
                    <a:cxn ang="0">
                      <a:pos x="149" y="47"/>
                    </a:cxn>
                    <a:cxn ang="0">
                      <a:pos x="141" y="46"/>
                    </a:cxn>
                    <a:cxn ang="0">
                      <a:pos x="134" y="45"/>
                    </a:cxn>
                    <a:cxn ang="0">
                      <a:pos x="122" y="43"/>
                    </a:cxn>
                    <a:cxn ang="0">
                      <a:pos x="105" y="40"/>
                    </a:cxn>
                    <a:cxn ang="0">
                      <a:pos x="84" y="35"/>
                    </a:cxn>
                    <a:cxn ang="0">
                      <a:pos x="62" y="29"/>
                    </a:cxn>
                    <a:cxn ang="0">
                      <a:pos x="43" y="24"/>
                    </a:cxn>
                    <a:cxn ang="0">
                      <a:pos x="30" y="19"/>
                    </a:cxn>
                    <a:cxn ang="0">
                      <a:pos x="19" y="16"/>
                    </a:cxn>
                    <a:cxn ang="0">
                      <a:pos x="6" y="11"/>
                    </a:cxn>
                    <a:cxn ang="0">
                      <a:pos x="1" y="9"/>
                    </a:cxn>
                    <a:cxn ang="0">
                      <a:pos x="0" y="7"/>
                    </a:cxn>
                    <a:cxn ang="0">
                      <a:pos x="0" y="5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4" name="Freeform 152"/>
                <p:cNvSpPr>
                  <a:spLocks/>
                </p:cNvSpPr>
                <p:nvPr/>
              </p:nvSpPr>
              <p:spPr bwMode="auto">
                <a:xfrm>
                  <a:off x="4000" y="3862"/>
                  <a:ext cx="160" cy="4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2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15" y="0"/>
                    </a:cxn>
                    <a:cxn ang="0">
                      <a:pos x="28" y="3"/>
                    </a:cxn>
                    <a:cxn ang="0">
                      <a:pos x="50" y="7"/>
                    </a:cxn>
                    <a:cxn ang="0">
                      <a:pos x="73" y="13"/>
                    </a:cxn>
                    <a:cxn ang="0">
                      <a:pos x="92" y="18"/>
                    </a:cxn>
                    <a:cxn ang="0">
                      <a:pos x="114" y="24"/>
                    </a:cxn>
                    <a:cxn ang="0">
                      <a:pos x="132" y="30"/>
                    </a:cxn>
                    <a:cxn ang="0">
                      <a:pos x="144" y="34"/>
                    </a:cxn>
                    <a:cxn ang="0">
                      <a:pos x="151" y="37"/>
                    </a:cxn>
                    <a:cxn ang="0">
                      <a:pos x="155" y="39"/>
                    </a:cxn>
                    <a:cxn ang="0">
                      <a:pos x="158" y="40"/>
                    </a:cxn>
                    <a:cxn ang="0">
                      <a:pos x="159" y="42"/>
                    </a:cxn>
                    <a:cxn ang="0">
                      <a:pos x="160" y="44"/>
                    </a:cxn>
                    <a:cxn ang="0">
                      <a:pos x="159" y="46"/>
                    </a:cxn>
                    <a:cxn ang="0">
                      <a:pos x="158" y="47"/>
                    </a:cxn>
                    <a:cxn ang="0">
                      <a:pos x="155" y="48"/>
                    </a:cxn>
                    <a:cxn ang="0">
                      <a:pos x="152" y="48"/>
                    </a:cxn>
                    <a:cxn ang="0">
                      <a:pos x="149" y="47"/>
                    </a:cxn>
                    <a:cxn ang="0">
                      <a:pos x="141" y="46"/>
                    </a:cxn>
                    <a:cxn ang="0">
                      <a:pos x="134" y="45"/>
                    </a:cxn>
                    <a:cxn ang="0">
                      <a:pos x="122" y="43"/>
                    </a:cxn>
                    <a:cxn ang="0">
                      <a:pos x="105" y="39"/>
                    </a:cxn>
                    <a:cxn ang="0">
                      <a:pos x="84" y="34"/>
                    </a:cxn>
                    <a:cxn ang="0">
                      <a:pos x="62" y="29"/>
                    </a:cxn>
                    <a:cxn ang="0">
                      <a:pos x="43" y="23"/>
                    </a:cxn>
                    <a:cxn ang="0">
                      <a:pos x="30" y="19"/>
                    </a:cxn>
                    <a:cxn ang="0">
                      <a:pos x="19" y="15"/>
                    </a:cxn>
                    <a:cxn ang="0">
                      <a:pos x="6" y="10"/>
                    </a:cxn>
                    <a:cxn ang="0">
                      <a:pos x="1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5" name="Freeform 153"/>
                <p:cNvSpPr>
                  <a:spLocks/>
                </p:cNvSpPr>
                <p:nvPr/>
              </p:nvSpPr>
              <p:spPr bwMode="auto">
                <a:xfrm>
                  <a:off x="3990" y="3872"/>
                  <a:ext cx="71" cy="10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6" y="4"/>
                    </a:cxn>
                    <a:cxn ang="0">
                      <a:pos x="25" y="14"/>
                    </a:cxn>
                    <a:cxn ang="0">
                      <a:pos x="34" y="27"/>
                    </a:cxn>
                    <a:cxn ang="0">
                      <a:pos x="45" y="45"/>
                    </a:cxn>
                    <a:cxn ang="0">
                      <a:pos x="56" y="63"/>
                    </a:cxn>
                    <a:cxn ang="0">
                      <a:pos x="65" y="81"/>
                    </a:cxn>
                    <a:cxn ang="0">
                      <a:pos x="69" y="92"/>
                    </a:cxn>
                    <a:cxn ang="0">
                      <a:pos x="70" y="96"/>
                    </a:cxn>
                    <a:cxn ang="0">
                      <a:pos x="71" y="99"/>
                    </a:cxn>
                    <a:cxn ang="0">
                      <a:pos x="69" y="104"/>
                    </a:cxn>
                    <a:cxn ang="0">
                      <a:pos x="67" y="106"/>
                    </a:cxn>
                    <a:cxn ang="0">
                      <a:pos x="64" y="106"/>
                    </a:cxn>
                    <a:cxn ang="0">
                      <a:pos x="60" y="106"/>
                    </a:cxn>
                    <a:cxn ang="0">
                      <a:pos x="57" y="105"/>
                    </a:cxn>
                    <a:cxn ang="0">
                      <a:pos x="56" y="103"/>
                    </a:cxn>
                    <a:cxn ang="0">
                      <a:pos x="52" y="100"/>
                    </a:cxn>
                    <a:cxn ang="0">
                      <a:pos x="45" y="90"/>
                    </a:cxn>
                    <a:cxn ang="0">
                      <a:pos x="32" y="72"/>
                    </a:cxn>
                    <a:cxn ang="0">
                      <a:pos x="22" y="55"/>
                    </a:cxn>
                    <a:cxn ang="0">
                      <a:pos x="13" y="37"/>
                    </a:cxn>
                    <a:cxn ang="0">
                      <a:pos x="5" y="22"/>
                    </a:cxn>
                    <a:cxn ang="0">
                      <a:pos x="1" y="12"/>
                    </a:cxn>
                    <a:cxn ang="0">
                      <a:pos x="0" y="6"/>
                    </a:cxn>
                    <a:cxn ang="0">
                      <a:pos x="1" y="2"/>
                    </a:cxn>
                    <a:cxn ang="0">
                      <a:pos x="4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6" name="Freeform 154"/>
                <p:cNvSpPr>
                  <a:spLocks/>
                </p:cNvSpPr>
                <p:nvPr/>
              </p:nvSpPr>
              <p:spPr bwMode="auto">
                <a:xfrm>
                  <a:off x="3991" y="3869"/>
                  <a:ext cx="71" cy="10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5" y="4"/>
                    </a:cxn>
                    <a:cxn ang="0">
                      <a:pos x="24" y="14"/>
                    </a:cxn>
                    <a:cxn ang="0">
                      <a:pos x="34" y="27"/>
                    </a:cxn>
                    <a:cxn ang="0">
                      <a:pos x="46" y="45"/>
                    </a:cxn>
                    <a:cxn ang="0">
                      <a:pos x="56" y="62"/>
                    </a:cxn>
                    <a:cxn ang="0">
                      <a:pos x="65" y="81"/>
                    </a:cxn>
                    <a:cxn ang="0">
                      <a:pos x="69" y="92"/>
                    </a:cxn>
                    <a:cxn ang="0">
                      <a:pos x="70" y="95"/>
                    </a:cxn>
                    <a:cxn ang="0">
                      <a:pos x="71" y="99"/>
                    </a:cxn>
                    <a:cxn ang="0">
                      <a:pos x="69" y="103"/>
                    </a:cxn>
                    <a:cxn ang="0">
                      <a:pos x="67" y="105"/>
                    </a:cxn>
                    <a:cxn ang="0">
                      <a:pos x="65" y="106"/>
                    </a:cxn>
                    <a:cxn ang="0">
                      <a:pos x="60" y="106"/>
                    </a:cxn>
                    <a:cxn ang="0">
                      <a:pos x="57" y="105"/>
                    </a:cxn>
                    <a:cxn ang="0">
                      <a:pos x="55" y="103"/>
                    </a:cxn>
                    <a:cxn ang="0">
                      <a:pos x="52" y="100"/>
                    </a:cxn>
                    <a:cxn ang="0">
                      <a:pos x="45" y="90"/>
                    </a:cxn>
                    <a:cxn ang="0">
                      <a:pos x="32" y="71"/>
                    </a:cxn>
                    <a:cxn ang="0">
                      <a:pos x="22" y="55"/>
                    </a:cxn>
                    <a:cxn ang="0">
                      <a:pos x="12" y="36"/>
                    </a:cxn>
                    <a:cxn ang="0">
                      <a:pos x="5" y="22"/>
                    </a:cxn>
                    <a:cxn ang="0">
                      <a:pos x="1" y="12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7" name="Freeform 155"/>
                <p:cNvSpPr>
                  <a:spLocks/>
                </p:cNvSpPr>
                <p:nvPr/>
              </p:nvSpPr>
              <p:spPr bwMode="auto">
                <a:xfrm>
                  <a:off x="4006" y="3867"/>
                  <a:ext cx="59" cy="1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6" y="0"/>
                    </a:cxn>
                    <a:cxn ang="0">
                      <a:pos x="10" y="1"/>
                    </a:cxn>
                    <a:cxn ang="0">
                      <a:pos x="18" y="3"/>
                    </a:cxn>
                    <a:cxn ang="0">
                      <a:pos x="26" y="5"/>
                    </a:cxn>
                    <a:cxn ang="0">
                      <a:pos x="34" y="7"/>
                    </a:cxn>
                    <a:cxn ang="0">
                      <a:pos x="41" y="9"/>
                    </a:cxn>
                    <a:cxn ang="0">
                      <a:pos x="49" y="11"/>
                    </a:cxn>
                    <a:cxn ang="0">
                      <a:pos x="53" y="12"/>
                    </a:cxn>
                    <a:cxn ang="0">
                      <a:pos x="56" y="13"/>
                    </a:cxn>
                    <a:cxn ang="0">
                      <a:pos x="56" y="14"/>
                    </a:cxn>
                    <a:cxn ang="0">
                      <a:pos x="58" y="14"/>
                    </a:cxn>
                    <a:cxn ang="0">
                      <a:pos x="58" y="15"/>
                    </a:cxn>
                    <a:cxn ang="0">
                      <a:pos x="59" y="16"/>
                    </a:cxn>
                    <a:cxn ang="0">
                      <a:pos x="59" y="17"/>
                    </a:cxn>
                    <a:cxn ang="0">
                      <a:pos x="58" y="17"/>
                    </a:cxn>
                    <a:cxn ang="0">
                      <a:pos x="57" y="17"/>
                    </a:cxn>
                    <a:cxn ang="0">
                      <a:pos x="56" y="17"/>
                    </a:cxn>
                    <a:cxn ang="0">
                      <a:pos x="55" y="17"/>
                    </a:cxn>
                    <a:cxn ang="0">
                      <a:pos x="52" y="17"/>
                    </a:cxn>
                    <a:cxn ang="0">
                      <a:pos x="50" y="16"/>
                    </a:cxn>
                    <a:cxn ang="0">
                      <a:pos x="44" y="16"/>
                    </a:cxn>
                    <a:cxn ang="0">
                      <a:pos x="38" y="14"/>
                    </a:cxn>
                    <a:cxn ang="0">
                      <a:pos x="31" y="12"/>
                    </a:cxn>
                    <a:cxn ang="0">
                      <a:pos x="23" y="10"/>
                    </a:cxn>
                    <a:cxn ang="0">
                      <a:pos x="16" y="9"/>
                    </a:cxn>
                    <a:cxn ang="0">
                      <a:pos x="11" y="7"/>
                    </a:cxn>
                    <a:cxn ang="0">
                      <a:pos x="7" y="6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8" name="Freeform 156"/>
                <p:cNvSpPr>
                  <a:spLocks/>
                </p:cNvSpPr>
                <p:nvPr/>
              </p:nvSpPr>
              <p:spPr bwMode="auto">
                <a:xfrm>
                  <a:off x="4006" y="3866"/>
                  <a:ext cx="60" cy="17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10" y="1"/>
                    </a:cxn>
                    <a:cxn ang="0">
                      <a:pos x="19" y="2"/>
                    </a:cxn>
                    <a:cxn ang="0">
                      <a:pos x="28" y="4"/>
                    </a:cxn>
                    <a:cxn ang="0">
                      <a:pos x="34" y="6"/>
                    </a:cxn>
                    <a:cxn ang="0">
                      <a:pos x="43" y="9"/>
                    </a:cxn>
                    <a:cxn ang="0">
                      <a:pos x="50" y="10"/>
                    </a:cxn>
                    <a:cxn ang="0">
                      <a:pos x="54" y="12"/>
                    </a:cxn>
                    <a:cxn ang="0">
                      <a:pos x="56" y="13"/>
                    </a:cxn>
                    <a:cxn ang="0">
                      <a:pos x="58" y="13"/>
                    </a:cxn>
                    <a:cxn ang="0">
                      <a:pos x="59" y="14"/>
                    </a:cxn>
                    <a:cxn ang="0">
                      <a:pos x="59" y="15"/>
                    </a:cxn>
                    <a:cxn ang="0">
                      <a:pos x="60" y="15"/>
                    </a:cxn>
                    <a:cxn ang="0">
                      <a:pos x="60" y="16"/>
                    </a:cxn>
                    <a:cxn ang="0">
                      <a:pos x="59" y="17"/>
                    </a:cxn>
                    <a:cxn ang="0">
                      <a:pos x="58" y="17"/>
                    </a:cxn>
                    <a:cxn ang="0">
                      <a:pos x="56" y="17"/>
                    </a:cxn>
                    <a:cxn ang="0">
                      <a:pos x="56" y="17"/>
                    </a:cxn>
                    <a:cxn ang="0">
                      <a:pos x="53" y="16"/>
                    </a:cxn>
                    <a:cxn ang="0">
                      <a:pos x="50" y="16"/>
                    </a:cxn>
                    <a:cxn ang="0">
                      <a:pos x="46" y="15"/>
                    </a:cxn>
                    <a:cxn ang="0">
                      <a:pos x="40" y="14"/>
                    </a:cxn>
                    <a:cxn ang="0">
                      <a:pos x="32" y="12"/>
                    </a:cxn>
                    <a:cxn ang="0">
                      <a:pos x="24" y="10"/>
                    </a:cxn>
                    <a:cxn ang="0">
                      <a:pos x="17" y="8"/>
                    </a:cxn>
                    <a:cxn ang="0">
                      <a:pos x="13" y="7"/>
                    </a:cxn>
                    <a:cxn ang="0">
                      <a:pos x="8" y="5"/>
                    </a:cxn>
                    <a:cxn ang="0">
                      <a:pos x="3" y="3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9" name="Freeform 157"/>
                <p:cNvSpPr>
                  <a:spLocks/>
                </p:cNvSpPr>
                <p:nvPr/>
              </p:nvSpPr>
              <p:spPr bwMode="auto">
                <a:xfrm>
                  <a:off x="3999" y="3870"/>
                  <a:ext cx="51" cy="34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7" y="1"/>
                    </a:cxn>
                    <a:cxn ang="0">
                      <a:pos x="10" y="4"/>
                    </a:cxn>
                    <a:cxn ang="0">
                      <a:pos x="17" y="7"/>
                    </a:cxn>
                    <a:cxn ang="0">
                      <a:pos x="27" y="13"/>
                    </a:cxn>
                    <a:cxn ang="0">
                      <a:pos x="35" y="19"/>
                    </a:cxn>
                    <a:cxn ang="0">
                      <a:pos x="41" y="23"/>
                    </a:cxn>
                    <a:cxn ang="0">
                      <a:pos x="48" y="28"/>
                    </a:cxn>
                    <a:cxn ang="0">
                      <a:pos x="49" y="30"/>
                    </a:cxn>
                    <a:cxn ang="0">
                      <a:pos x="50" y="31"/>
                    </a:cxn>
                    <a:cxn ang="0">
                      <a:pos x="51" y="32"/>
                    </a:cxn>
                    <a:cxn ang="0">
                      <a:pos x="51" y="33"/>
                    </a:cxn>
                    <a:cxn ang="0">
                      <a:pos x="50" y="33"/>
                    </a:cxn>
                    <a:cxn ang="0">
                      <a:pos x="48" y="34"/>
                    </a:cxn>
                    <a:cxn ang="0">
                      <a:pos x="47" y="33"/>
                    </a:cxn>
                    <a:cxn ang="0">
                      <a:pos x="44" y="33"/>
                    </a:cxn>
                    <a:cxn ang="0">
                      <a:pos x="43" y="32"/>
                    </a:cxn>
                    <a:cxn ang="0">
                      <a:pos x="40" y="31"/>
                    </a:cxn>
                    <a:cxn ang="0">
                      <a:pos x="33" y="27"/>
                    </a:cxn>
                    <a:cxn ang="0">
                      <a:pos x="26" y="23"/>
                    </a:cxn>
                    <a:cxn ang="0">
                      <a:pos x="17" y="17"/>
                    </a:cxn>
                    <a:cxn ang="0">
                      <a:pos x="9" y="11"/>
                    </a:cxn>
                    <a:cxn ang="0">
                      <a:pos x="4" y="7"/>
                    </a:cxn>
                    <a:cxn ang="0">
                      <a:pos x="1" y="4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10" name="Freeform 158"/>
                <p:cNvSpPr>
                  <a:spLocks/>
                </p:cNvSpPr>
                <p:nvPr/>
              </p:nvSpPr>
              <p:spPr bwMode="auto">
                <a:xfrm>
                  <a:off x="4000" y="3869"/>
                  <a:ext cx="50" cy="3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11" y="4"/>
                    </a:cxn>
                    <a:cxn ang="0">
                      <a:pos x="17" y="7"/>
                    </a:cxn>
                    <a:cxn ang="0">
                      <a:pos x="27" y="13"/>
                    </a:cxn>
                    <a:cxn ang="0">
                      <a:pos x="35" y="18"/>
                    </a:cxn>
                    <a:cxn ang="0">
                      <a:pos x="41" y="23"/>
                    </a:cxn>
                    <a:cxn ang="0">
                      <a:pos x="47" y="27"/>
                    </a:cxn>
                    <a:cxn ang="0">
                      <a:pos x="49" y="29"/>
                    </a:cxn>
                    <a:cxn ang="0">
                      <a:pos x="50" y="31"/>
                    </a:cxn>
                    <a:cxn ang="0">
                      <a:pos x="50" y="32"/>
                    </a:cxn>
                    <a:cxn ang="0">
                      <a:pos x="50" y="32"/>
                    </a:cxn>
                    <a:cxn ang="0">
                      <a:pos x="50" y="33"/>
                    </a:cxn>
                    <a:cxn ang="0">
                      <a:pos x="48" y="33"/>
                    </a:cxn>
                    <a:cxn ang="0">
                      <a:pos x="46" y="33"/>
                    </a:cxn>
                    <a:cxn ang="0">
                      <a:pos x="44" y="32"/>
                    </a:cxn>
                    <a:cxn ang="0">
                      <a:pos x="43" y="32"/>
                    </a:cxn>
                    <a:cxn ang="0">
                      <a:pos x="40" y="31"/>
                    </a:cxn>
                    <a:cxn ang="0">
                      <a:pos x="33" y="27"/>
                    </a:cxn>
                    <a:cxn ang="0">
                      <a:pos x="26" y="23"/>
                    </a:cxn>
                    <a:cxn ang="0">
                      <a:pos x="17" y="17"/>
                    </a:cxn>
                    <a:cxn ang="0">
                      <a:pos x="9" y="11"/>
                    </a:cxn>
                    <a:cxn ang="0">
                      <a:pos x="3" y="6"/>
                    </a:cxn>
                    <a:cxn ang="0">
                      <a:pos x="1" y="4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11" name="Freeform 159"/>
                <p:cNvSpPr>
                  <a:spLocks/>
                </p:cNvSpPr>
                <p:nvPr/>
              </p:nvSpPr>
              <p:spPr bwMode="auto">
                <a:xfrm>
                  <a:off x="3991" y="3876"/>
                  <a:ext cx="28" cy="3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10" y="3"/>
                    </a:cxn>
                    <a:cxn ang="0">
                      <a:pos x="14" y="7"/>
                    </a:cxn>
                    <a:cxn ang="0">
                      <a:pos x="18" y="12"/>
                    </a:cxn>
                    <a:cxn ang="0">
                      <a:pos x="22" y="17"/>
                    </a:cxn>
                    <a:cxn ang="0">
                      <a:pos x="25" y="23"/>
                    </a:cxn>
                    <a:cxn ang="0">
                      <a:pos x="28" y="25"/>
                    </a:cxn>
                    <a:cxn ang="0">
                      <a:pos x="28" y="27"/>
                    </a:cxn>
                    <a:cxn ang="0">
                      <a:pos x="28" y="28"/>
                    </a:cxn>
                    <a:cxn ang="0">
                      <a:pos x="28" y="29"/>
                    </a:cxn>
                    <a:cxn ang="0">
                      <a:pos x="26" y="30"/>
                    </a:cxn>
                    <a:cxn ang="0">
                      <a:pos x="25" y="30"/>
                    </a:cxn>
                    <a:cxn ang="0">
                      <a:pos x="24" y="30"/>
                    </a:cxn>
                    <a:cxn ang="0">
                      <a:pos x="23" y="29"/>
                    </a:cxn>
                    <a:cxn ang="0">
                      <a:pos x="22" y="29"/>
                    </a:cxn>
                    <a:cxn ang="0">
                      <a:pos x="21" y="28"/>
                    </a:cxn>
                    <a:cxn ang="0">
                      <a:pos x="18" y="25"/>
                    </a:cxn>
                    <a:cxn ang="0">
                      <a:pos x="13" y="20"/>
                    </a:cxn>
                    <a:cxn ang="0">
                      <a:pos x="9" y="15"/>
                    </a:cxn>
                    <a:cxn ang="0">
                      <a:pos x="5" y="10"/>
                    </a:cxn>
                    <a:cxn ang="0">
                      <a:pos x="3" y="6"/>
                    </a:cxn>
                    <a:cxn ang="0">
                      <a:pos x="1" y="3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12" name="Freeform 160"/>
                <p:cNvSpPr>
                  <a:spLocks/>
                </p:cNvSpPr>
                <p:nvPr/>
              </p:nvSpPr>
              <p:spPr bwMode="auto">
                <a:xfrm>
                  <a:off x="3993" y="3875"/>
                  <a:ext cx="27" cy="3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6" y="1"/>
                    </a:cxn>
                    <a:cxn ang="0">
                      <a:pos x="10" y="3"/>
                    </a:cxn>
                    <a:cxn ang="0">
                      <a:pos x="13" y="7"/>
                    </a:cxn>
                    <a:cxn ang="0">
                      <a:pos x="17" y="12"/>
                    </a:cxn>
                    <a:cxn ang="0">
                      <a:pos x="22" y="17"/>
                    </a:cxn>
                    <a:cxn ang="0">
                      <a:pos x="26" y="23"/>
                    </a:cxn>
                    <a:cxn ang="0">
                      <a:pos x="27" y="26"/>
                    </a:cxn>
                    <a:cxn ang="0">
                      <a:pos x="27" y="26"/>
                    </a:cxn>
                    <a:cxn ang="0">
                      <a:pos x="27" y="28"/>
                    </a:cxn>
                    <a:cxn ang="0">
                      <a:pos x="27" y="29"/>
                    </a:cxn>
                    <a:cxn ang="0">
                      <a:pos x="26" y="30"/>
                    </a:cxn>
                    <a:cxn ang="0">
                      <a:pos x="23" y="30"/>
                    </a:cxn>
                    <a:cxn ang="0">
                      <a:pos x="22" y="29"/>
                    </a:cxn>
                    <a:cxn ang="0">
                      <a:pos x="22" y="29"/>
                    </a:cxn>
                    <a:cxn ang="0">
                      <a:pos x="20" y="28"/>
                    </a:cxn>
                    <a:cxn ang="0">
                      <a:pos x="17" y="25"/>
                    </a:cxn>
                    <a:cxn ang="0">
                      <a:pos x="13" y="20"/>
                    </a:cxn>
                    <a:cxn ang="0">
                      <a:pos x="8" y="15"/>
                    </a:cxn>
                    <a:cxn ang="0">
                      <a:pos x="5" y="10"/>
                    </a:cxn>
                    <a:cxn ang="0">
                      <a:pos x="2" y="6"/>
                    </a:cxn>
                    <a:cxn ang="0">
                      <a:pos x="1" y="3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13" name="Freeform 161"/>
                <p:cNvSpPr>
                  <a:spLocks/>
                </p:cNvSpPr>
                <p:nvPr/>
              </p:nvSpPr>
              <p:spPr bwMode="auto">
                <a:xfrm>
                  <a:off x="4007" y="3755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5" y="100"/>
                    </a:cxn>
                    <a:cxn ang="0">
                      <a:pos x="2" y="98"/>
                    </a:cxn>
                    <a:cxn ang="0">
                      <a:pos x="1" y="97"/>
                    </a:cxn>
                    <a:cxn ang="0">
                      <a:pos x="0" y="95"/>
                    </a:cxn>
                    <a:cxn ang="0">
                      <a:pos x="0" y="92"/>
                    </a:cxn>
                    <a:cxn ang="0">
                      <a:pos x="4" y="86"/>
                    </a:cxn>
                    <a:cxn ang="0">
                      <a:pos x="10" y="76"/>
                    </a:cxn>
                    <a:cxn ang="0">
                      <a:pos x="18" y="65"/>
                    </a:cxn>
                    <a:cxn ang="0">
                      <a:pos x="32" y="47"/>
                    </a:cxn>
                    <a:cxn ang="0">
                      <a:pos x="47" y="30"/>
                    </a:cxn>
                    <a:cxn ang="0">
                      <a:pos x="59" y="18"/>
                    </a:cxn>
                    <a:cxn ang="0">
                      <a:pos x="65" y="13"/>
                    </a:cxn>
                    <a:cxn ang="0">
                      <a:pos x="73" y="7"/>
                    </a:cxn>
                    <a:cxn ang="0">
                      <a:pos x="75" y="5"/>
                    </a:cxn>
                    <a:cxn ang="0">
                      <a:pos x="79" y="2"/>
                    </a:cxn>
                    <a:cxn ang="0">
                      <a:pos x="82" y="1"/>
                    </a:cxn>
                    <a:cxn ang="0">
                      <a:pos x="86" y="0"/>
                    </a:cxn>
                    <a:cxn ang="0">
                      <a:pos x="88" y="0"/>
                    </a:cxn>
                    <a:cxn ang="0">
                      <a:pos x="89" y="1"/>
                    </a:cxn>
                    <a:cxn ang="0">
                      <a:pos x="91" y="1"/>
                    </a:cxn>
                    <a:cxn ang="0">
                      <a:pos x="91" y="3"/>
                    </a:cxn>
                    <a:cxn ang="0">
                      <a:pos x="91" y="6"/>
                    </a:cxn>
                    <a:cxn ang="0">
                      <a:pos x="90" y="10"/>
                    </a:cxn>
                    <a:cxn ang="0">
                      <a:pos x="86" y="18"/>
                    </a:cxn>
                    <a:cxn ang="0">
                      <a:pos x="82" y="26"/>
                    </a:cxn>
                    <a:cxn ang="0">
                      <a:pos x="73" y="37"/>
                    </a:cxn>
                    <a:cxn ang="0">
                      <a:pos x="58" y="54"/>
                    </a:cxn>
                    <a:cxn ang="0">
                      <a:pos x="43" y="71"/>
                    </a:cxn>
                    <a:cxn ang="0">
                      <a:pos x="33" y="82"/>
                    </a:cxn>
                    <a:cxn ang="0">
                      <a:pos x="25" y="91"/>
                    </a:cxn>
                    <a:cxn ang="0">
                      <a:pos x="18" y="98"/>
                    </a:cxn>
                    <a:cxn ang="0">
                      <a:pos x="13" y="100"/>
                    </a:cxn>
                    <a:cxn ang="0">
                      <a:pos x="10" y="101"/>
                    </a:cxn>
                    <a:cxn ang="0">
                      <a:pos x="6" y="100"/>
                    </a:cxn>
                    <a:cxn ang="0">
                      <a:pos x="5" y="100"/>
                    </a:cxn>
                  </a:cxnLst>
                  <a:rect l="0" t="0" r="r" b="b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14" name="Freeform 162"/>
                <p:cNvSpPr>
                  <a:spLocks/>
                </p:cNvSpPr>
                <p:nvPr/>
              </p:nvSpPr>
              <p:spPr bwMode="auto">
                <a:xfrm>
                  <a:off x="4002" y="3755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4" y="100"/>
                    </a:cxn>
                    <a:cxn ang="0">
                      <a:pos x="1" y="98"/>
                    </a:cxn>
                    <a:cxn ang="0">
                      <a:pos x="1" y="97"/>
                    </a:cxn>
                    <a:cxn ang="0">
                      <a:pos x="0" y="95"/>
                    </a:cxn>
                    <a:cxn ang="0">
                      <a:pos x="0" y="92"/>
                    </a:cxn>
                    <a:cxn ang="0">
                      <a:pos x="4" y="86"/>
                    </a:cxn>
                    <a:cxn ang="0">
                      <a:pos x="10" y="76"/>
                    </a:cxn>
                    <a:cxn ang="0">
                      <a:pos x="18" y="65"/>
                    </a:cxn>
                    <a:cxn ang="0">
                      <a:pos x="32" y="47"/>
                    </a:cxn>
                    <a:cxn ang="0">
                      <a:pos x="47" y="30"/>
                    </a:cxn>
                    <a:cxn ang="0">
                      <a:pos x="58" y="18"/>
                    </a:cxn>
                    <a:cxn ang="0">
                      <a:pos x="64" y="13"/>
                    </a:cxn>
                    <a:cxn ang="0">
                      <a:pos x="72" y="7"/>
                    </a:cxn>
                    <a:cxn ang="0">
                      <a:pos x="75" y="5"/>
                    </a:cxn>
                    <a:cxn ang="0">
                      <a:pos x="78" y="2"/>
                    </a:cxn>
                    <a:cxn ang="0">
                      <a:pos x="82" y="1"/>
                    </a:cxn>
                    <a:cxn ang="0">
                      <a:pos x="85" y="0"/>
                    </a:cxn>
                    <a:cxn ang="0">
                      <a:pos x="87" y="0"/>
                    </a:cxn>
                    <a:cxn ang="0">
                      <a:pos x="89" y="1"/>
                    </a:cxn>
                    <a:cxn ang="0">
                      <a:pos x="91" y="1"/>
                    </a:cxn>
                    <a:cxn ang="0">
                      <a:pos x="91" y="3"/>
                    </a:cxn>
                    <a:cxn ang="0">
                      <a:pos x="91" y="6"/>
                    </a:cxn>
                    <a:cxn ang="0">
                      <a:pos x="89" y="10"/>
                    </a:cxn>
                    <a:cxn ang="0">
                      <a:pos x="86" y="18"/>
                    </a:cxn>
                    <a:cxn ang="0">
                      <a:pos x="82" y="26"/>
                    </a:cxn>
                    <a:cxn ang="0">
                      <a:pos x="72" y="37"/>
                    </a:cxn>
                    <a:cxn ang="0">
                      <a:pos x="57" y="54"/>
                    </a:cxn>
                    <a:cxn ang="0">
                      <a:pos x="43" y="71"/>
                    </a:cxn>
                    <a:cxn ang="0">
                      <a:pos x="33" y="82"/>
                    </a:cxn>
                    <a:cxn ang="0">
                      <a:pos x="25" y="91"/>
                    </a:cxn>
                    <a:cxn ang="0">
                      <a:pos x="17" y="98"/>
                    </a:cxn>
                    <a:cxn ang="0">
                      <a:pos x="13" y="100"/>
                    </a:cxn>
                    <a:cxn ang="0">
                      <a:pos x="10" y="101"/>
                    </a:cxn>
                    <a:cxn ang="0">
                      <a:pos x="5" y="100"/>
                    </a:cxn>
                    <a:cxn ang="0">
                      <a:pos x="4" y="100"/>
                    </a:cxn>
                  </a:cxnLst>
                  <a:rect l="0" t="0" r="r" b="b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15" name="Freeform 163"/>
                <p:cNvSpPr>
                  <a:spLocks/>
                </p:cNvSpPr>
                <p:nvPr/>
              </p:nvSpPr>
              <p:spPr bwMode="auto">
                <a:xfrm>
                  <a:off x="3993" y="3740"/>
                  <a:ext cx="38" cy="104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23" y="4"/>
                    </a:cxn>
                    <a:cxn ang="0">
                      <a:pos x="22" y="6"/>
                    </a:cxn>
                    <a:cxn ang="0">
                      <a:pos x="19" y="14"/>
                    </a:cxn>
                    <a:cxn ang="0">
                      <a:pos x="15" y="25"/>
                    </a:cxn>
                    <a:cxn ang="0">
                      <a:pos x="12" y="33"/>
                    </a:cxn>
                    <a:cxn ang="0">
                      <a:pos x="10" y="44"/>
                    </a:cxn>
                    <a:cxn ang="0">
                      <a:pos x="6" y="58"/>
                    </a:cxn>
                    <a:cxn ang="0">
                      <a:pos x="4" y="67"/>
                    </a:cxn>
                    <a:cxn ang="0">
                      <a:pos x="1" y="79"/>
                    </a:cxn>
                    <a:cxn ang="0">
                      <a:pos x="1" y="89"/>
                    </a:cxn>
                    <a:cxn ang="0">
                      <a:pos x="0" y="95"/>
                    </a:cxn>
                    <a:cxn ang="0">
                      <a:pos x="1" y="100"/>
                    </a:cxn>
                    <a:cxn ang="0">
                      <a:pos x="4" y="103"/>
                    </a:cxn>
                    <a:cxn ang="0">
                      <a:pos x="10" y="104"/>
                    </a:cxn>
                    <a:cxn ang="0">
                      <a:pos x="13" y="102"/>
                    </a:cxn>
                    <a:cxn ang="0">
                      <a:pos x="17" y="98"/>
                    </a:cxn>
                    <a:cxn ang="0">
                      <a:pos x="20" y="92"/>
                    </a:cxn>
                    <a:cxn ang="0">
                      <a:pos x="24" y="81"/>
                    </a:cxn>
                    <a:cxn ang="0">
                      <a:pos x="26" y="70"/>
                    </a:cxn>
                    <a:cxn ang="0">
                      <a:pos x="29" y="59"/>
                    </a:cxn>
                    <a:cxn ang="0">
                      <a:pos x="32" y="45"/>
                    </a:cxn>
                    <a:cxn ang="0">
                      <a:pos x="35" y="35"/>
                    </a:cxn>
                    <a:cxn ang="0">
                      <a:pos x="37" y="25"/>
                    </a:cxn>
                    <a:cxn ang="0">
                      <a:pos x="37" y="15"/>
                    </a:cxn>
                    <a:cxn ang="0">
                      <a:pos x="38" y="8"/>
                    </a:cxn>
                    <a:cxn ang="0">
                      <a:pos x="37" y="5"/>
                    </a:cxn>
                    <a:cxn ang="0">
                      <a:pos x="36" y="3"/>
                    </a:cxn>
                    <a:cxn ang="0">
                      <a:pos x="34" y="1"/>
                    </a:cxn>
                    <a:cxn ang="0">
                      <a:pos x="32" y="0"/>
                    </a:cxn>
                    <a:cxn ang="0">
                      <a:pos x="29" y="1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16" name="Freeform 164"/>
                <p:cNvSpPr>
                  <a:spLocks/>
                </p:cNvSpPr>
                <p:nvPr/>
              </p:nvSpPr>
              <p:spPr bwMode="auto">
                <a:xfrm>
                  <a:off x="3988" y="3740"/>
                  <a:ext cx="37" cy="104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24" y="4"/>
                    </a:cxn>
                    <a:cxn ang="0">
                      <a:pos x="21" y="6"/>
                    </a:cxn>
                    <a:cxn ang="0">
                      <a:pos x="18" y="14"/>
                    </a:cxn>
                    <a:cxn ang="0">
                      <a:pos x="15" y="25"/>
                    </a:cxn>
                    <a:cxn ang="0">
                      <a:pos x="12" y="33"/>
                    </a:cxn>
                    <a:cxn ang="0">
                      <a:pos x="9" y="44"/>
                    </a:cxn>
                    <a:cxn ang="0">
                      <a:pos x="6" y="58"/>
                    </a:cxn>
                    <a:cxn ang="0">
                      <a:pos x="4" y="67"/>
                    </a:cxn>
                    <a:cxn ang="0">
                      <a:pos x="1" y="79"/>
                    </a:cxn>
                    <a:cxn ang="0">
                      <a:pos x="0" y="89"/>
                    </a:cxn>
                    <a:cxn ang="0">
                      <a:pos x="0" y="95"/>
                    </a:cxn>
                    <a:cxn ang="0">
                      <a:pos x="0" y="100"/>
                    </a:cxn>
                    <a:cxn ang="0">
                      <a:pos x="3" y="103"/>
                    </a:cxn>
                    <a:cxn ang="0">
                      <a:pos x="9" y="104"/>
                    </a:cxn>
                    <a:cxn ang="0">
                      <a:pos x="13" y="102"/>
                    </a:cxn>
                    <a:cxn ang="0">
                      <a:pos x="17" y="98"/>
                    </a:cxn>
                    <a:cxn ang="0">
                      <a:pos x="20" y="92"/>
                    </a:cxn>
                    <a:cxn ang="0">
                      <a:pos x="24" y="81"/>
                    </a:cxn>
                    <a:cxn ang="0">
                      <a:pos x="26" y="70"/>
                    </a:cxn>
                    <a:cxn ang="0">
                      <a:pos x="28" y="59"/>
                    </a:cxn>
                    <a:cxn ang="0">
                      <a:pos x="32" y="45"/>
                    </a:cxn>
                    <a:cxn ang="0">
                      <a:pos x="34" y="35"/>
                    </a:cxn>
                    <a:cxn ang="0">
                      <a:pos x="36" y="25"/>
                    </a:cxn>
                    <a:cxn ang="0">
                      <a:pos x="37" y="15"/>
                    </a:cxn>
                    <a:cxn ang="0">
                      <a:pos x="37" y="8"/>
                    </a:cxn>
                    <a:cxn ang="0">
                      <a:pos x="37" y="5"/>
                    </a:cxn>
                    <a:cxn ang="0">
                      <a:pos x="36" y="3"/>
                    </a:cxn>
                    <a:cxn ang="0">
                      <a:pos x="34" y="1"/>
                    </a:cxn>
                    <a:cxn ang="0">
                      <a:pos x="31" y="0"/>
                    </a:cxn>
                    <a:cxn ang="0">
                      <a:pos x="28" y="1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17" name="Freeform 165"/>
                <p:cNvSpPr>
                  <a:spLocks/>
                </p:cNvSpPr>
                <p:nvPr/>
              </p:nvSpPr>
              <p:spPr bwMode="auto">
                <a:xfrm>
                  <a:off x="4009" y="3789"/>
                  <a:ext cx="146" cy="61"/>
                </a:xfrm>
                <a:custGeom>
                  <a:avLst/>
                  <a:gdLst/>
                  <a:ahLst/>
                  <a:cxnLst>
                    <a:cxn ang="0">
                      <a:pos x="3" y="53"/>
                    </a:cxn>
                    <a:cxn ang="0">
                      <a:pos x="8" y="50"/>
                    </a:cxn>
                    <a:cxn ang="0">
                      <a:pos x="20" y="44"/>
                    </a:cxn>
                    <a:cxn ang="0">
                      <a:pos x="39" y="35"/>
                    </a:cxn>
                    <a:cxn ang="0">
                      <a:pos x="63" y="25"/>
                    </a:cxn>
                    <a:cxn ang="0">
                      <a:pos x="87" y="16"/>
                    </a:cxn>
                    <a:cxn ang="0">
                      <a:pos x="115" y="6"/>
                    </a:cxn>
                    <a:cxn ang="0">
                      <a:pos x="127" y="2"/>
                    </a:cxn>
                    <a:cxn ang="0">
                      <a:pos x="134" y="1"/>
                    </a:cxn>
                    <a:cxn ang="0">
                      <a:pos x="138" y="0"/>
                    </a:cxn>
                    <a:cxn ang="0">
                      <a:pos x="142" y="0"/>
                    </a:cxn>
                    <a:cxn ang="0">
                      <a:pos x="146" y="1"/>
                    </a:cxn>
                    <a:cxn ang="0">
                      <a:pos x="146" y="3"/>
                    </a:cxn>
                    <a:cxn ang="0">
                      <a:pos x="146" y="5"/>
                    </a:cxn>
                    <a:cxn ang="0">
                      <a:pos x="143" y="8"/>
                    </a:cxn>
                    <a:cxn ang="0">
                      <a:pos x="140" y="10"/>
                    </a:cxn>
                    <a:cxn ang="0">
                      <a:pos x="137" y="13"/>
                    </a:cxn>
                    <a:cxn ang="0">
                      <a:pos x="125" y="19"/>
                    </a:cxn>
                    <a:cxn ang="0">
                      <a:pos x="99" y="31"/>
                    </a:cxn>
                    <a:cxn ang="0">
                      <a:pos x="72" y="41"/>
                    </a:cxn>
                    <a:cxn ang="0">
                      <a:pos x="50" y="49"/>
                    </a:cxn>
                    <a:cxn ang="0">
                      <a:pos x="31" y="55"/>
                    </a:cxn>
                    <a:cxn ang="0">
                      <a:pos x="16" y="60"/>
                    </a:cxn>
                    <a:cxn ang="0">
                      <a:pos x="6" y="61"/>
                    </a:cxn>
                    <a:cxn ang="0">
                      <a:pos x="3" y="60"/>
                    </a:cxn>
                    <a:cxn ang="0">
                      <a:pos x="0" y="57"/>
                    </a:cxn>
                    <a:cxn ang="0">
                      <a:pos x="3" y="53"/>
                    </a:cxn>
                  </a:cxnLst>
                  <a:rect l="0" t="0" r="r" b="b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18" name="Freeform 166"/>
                <p:cNvSpPr>
                  <a:spLocks/>
                </p:cNvSpPr>
                <p:nvPr/>
              </p:nvSpPr>
              <p:spPr bwMode="auto">
                <a:xfrm>
                  <a:off x="4003" y="3789"/>
                  <a:ext cx="146" cy="61"/>
                </a:xfrm>
                <a:custGeom>
                  <a:avLst/>
                  <a:gdLst/>
                  <a:ahLst/>
                  <a:cxnLst>
                    <a:cxn ang="0">
                      <a:pos x="3" y="53"/>
                    </a:cxn>
                    <a:cxn ang="0">
                      <a:pos x="9" y="50"/>
                    </a:cxn>
                    <a:cxn ang="0">
                      <a:pos x="21" y="44"/>
                    </a:cxn>
                    <a:cxn ang="0">
                      <a:pos x="40" y="35"/>
                    </a:cxn>
                    <a:cxn ang="0">
                      <a:pos x="64" y="25"/>
                    </a:cxn>
                    <a:cxn ang="0">
                      <a:pos x="87" y="16"/>
                    </a:cxn>
                    <a:cxn ang="0">
                      <a:pos x="115" y="6"/>
                    </a:cxn>
                    <a:cxn ang="0">
                      <a:pos x="127" y="2"/>
                    </a:cxn>
                    <a:cxn ang="0">
                      <a:pos x="134" y="1"/>
                    </a:cxn>
                    <a:cxn ang="0">
                      <a:pos x="139" y="0"/>
                    </a:cxn>
                    <a:cxn ang="0">
                      <a:pos x="143" y="0"/>
                    </a:cxn>
                    <a:cxn ang="0">
                      <a:pos x="146" y="1"/>
                    </a:cxn>
                    <a:cxn ang="0">
                      <a:pos x="146" y="3"/>
                    </a:cxn>
                    <a:cxn ang="0">
                      <a:pos x="146" y="5"/>
                    </a:cxn>
                    <a:cxn ang="0">
                      <a:pos x="144" y="8"/>
                    </a:cxn>
                    <a:cxn ang="0">
                      <a:pos x="140" y="10"/>
                    </a:cxn>
                    <a:cxn ang="0">
                      <a:pos x="138" y="13"/>
                    </a:cxn>
                    <a:cxn ang="0">
                      <a:pos x="126" y="19"/>
                    </a:cxn>
                    <a:cxn ang="0">
                      <a:pos x="99" y="31"/>
                    </a:cxn>
                    <a:cxn ang="0">
                      <a:pos x="73" y="41"/>
                    </a:cxn>
                    <a:cxn ang="0">
                      <a:pos x="51" y="49"/>
                    </a:cxn>
                    <a:cxn ang="0">
                      <a:pos x="31" y="55"/>
                    </a:cxn>
                    <a:cxn ang="0">
                      <a:pos x="16" y="60"/>
                    </a:cxn>
                    <a:cxn ang="0">
                      <a:pos x="6" y="61"/>
                    </a:cxn>
                    <a:cxn ang="0">
                      <a:pos x="3" y="60"/>
                    </a:cxn>
                    <a:cxn ang="0">
                      <a:pos x="0" y="57"/>
                    </a:cxn>
                    <a:cxn ang="0">
                      <a:pos x="3" y="53"/>
                    </a:cxn>
                  </a:cxnLst>
                  <a:rect l="0" t="0" r="r" b="b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19" name="Freeform 167"/>
                <p:cNvSpPr>
                  <a:spLocks/>
                </p:cNvSpPr>
                <p:nvPr/>
              </p:nvSpPr>
              <p:spPr bwMode="auto">
                <a:xfrm>
                  <a:off x="4008" y="3828"/>
                  <a:ext cx="172" cy="30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7" y="23"/>
                    </a:cxn>
                    <a:cxn ang="0">
                      <a:pos x="23" y="19"/>
                    </a:cxn>
                    <a:cxn ang="0">
                      <a:pos x="50" y="13"/>
                    </a:cxn>
                    <a:cxn ang="0">
                      <a:pos x="73" y="10"/>
                    </a:cxn>
                    <a:cxn ang="0">
                      <a:pos x="101" y="5"/>
                    </a:cxn>
                    <a:cxn ang="0">
                      <a:pos x="131" y="2"/>
                    </a:cxn>
                    <a:cxn ang="0">
                      <a:pos x="148" y="1"/>
                    </a:cxn>
                    <a:cxn ang="0">
                      <a:pos x="154" y="0"/>
                    </a:cxn>
                    <a:cxn ang="0">
                      <a:pos x="159" y="1"/>
                    </a:cxn>
                    <a:cxn ang="0">
                      <a:pos x="166" y="1"/>
                    </a:cxn>
                    <a:cxn ang="0">
                      <a:pos x="170" y="2"/>
                    </a:cxn>
                    <a:cxn ang="0">
                      <a:pos x="172" y="3"/>
                    </a:cxn>
                    <a:cxn ang="0">
                      <a:pos x="171" y="5"/>
                    </a:cxn>
                    <a:cxn ang="0">
                      <a:pos x="169" y="7"/>
                    </a:cxn>
                    <a:cxn ang="0">
                      <a:pos x="166" y="9"/>
                    </a:cxn>
                    <a:cxn ang="0">
                      <a:pos x="159" y="12"/>
                    </a:cxn>
                    <a:cxn ang="0">
                      <a:pos x="152" y="13"/>
                    </a:cxn>
                    <a:cxn ang="0">
                      <a:pos x="141" y="16"/>
                    </a:cxn>
                    <a:cxn ang="0">
                      <a:pos x="111" y="21"/>
                    </a:cxn>
                    <a:cxn ang="0">
                      <a:pos x="81" y="24"/>
                    </a:cxn>
                    <a:cxn ang="0">
                      <a:pos x="58" y="27"/>
                    </a:cxn>
                    <a:cxn ang="0">
                      <a:pos x="31" y="29"/>
                    </a:cxn>
                    <a:cxn ang="0">
                      <a:pos x="19" y="30"/>
                    </a:cxn>
                    <a:cxn ang="0">
                      <a:pos x="10" y="30"/>
                    </a:cxn>
                    <a:cxn ang="0">
                      <a:pos x="4" y="29"/>
                    </a:cxn>
                    <a:cxn ang="0">
                      <a:pos x="0" y="28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0" name="Freeform 168"/>
                <p:cNvSpPr>
                  <a:spLocks/>
                </p:cNvSpPr>
                <p:nvPr/>
              </p:nvSpPr>
              <p:spPr bwMode="auto">
                <a:xfrm>
                  <a:off x="4003" y="3828"/>
                  <a:ext cx="171" cy="3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6" y="22"/>
                    </a:cxn>
                    <a:cxn ang="0">
                      <a:pos x="22" y="18"/>
                    </a:cxn>
                    <a:cxn ang="0">
                      <a:pos x="50" y="13"/>
                    </a:cxn>
                    <a:cxn ang="0">
                      <a:pos x="72" y="9"/>
                    </a:cxn>
                    <a:cxn ang="0">
                      <a:pos x="101" y="5"/>
                    </a:cxn>
                    <a:cxn ang="0">
                      <a:pos x="130" y="1"/>
                    </a:cxn>
                    <a:cxn ang="0">
                      <a:pos x="148" y="0"/>
                    </a:cxn>
                    <a:cxn ang="0">
                      <a:pos x="153" y="0"/>
                    </a:cxn>
                    <a:cxn ang="0">
                      <a:pos x="159" y="0"/>
                    </a:cxn>
                    <a:cxn ang="0">
                      <a:pos x="165" y="0"/>
                    </a:cxn>
                    <a:cxn ang="0">
                      <a:pos x="170" y="1"/>
                    </a:cxn>
                    <a:cxn ang="0">
                      <a:pos x="171" y="3"/>
                    </a:cxn>
                    <a:cxn ang="0">
                      <a:pos x="171" y="5"/>
                    </a:cxn>
                    <a:cxn ang="0">
                      <a:pos x="168" y="7"/>
                    </a:cxn>
                    <a:cxn ang="0">
                      <a:pos x="166" y="8"/>
                    </a:cxn>
                    <a:cxn ang="0">
                      <a:pos x="159" y="11"/>
                    </a:cxn>
                    <a:cxn ang="0">
                      <a:pos x="152" y="13"/>
                    </a:cxn>
                    <a:cxn ang="0">
                      <a:pos x="140" y="16"/>
                    </a:cxn>
                    <a:cxn ang="0">
                      <a:pos x="111" y="21"/>
                    </a:cxn>
                    <a:cxn ang="0">
                      <a:pos x="81" y="24"/>
                    </a:cxn>
                    <a:cxn ang="0">
                      <a:pos x="57" y="27"/>
                    </a:cxn>
                    <a:cxn ang="0">
                      <a:pos x="31" y="29"/>
                    </a:cxn>
                    <a:cxn ang="0">
                      <a:pos x="19" y="29"/>
                    </a:cxn>
                    <a:cxn ang="0">
                      <a:pos x="10" y="30"/>
                    </a:cxn>
                    <a:cxn ang="0">
                      <a:pos x="3" y="29"/>
                    </a:cxn>
                    <a:cxn ang="0">
                      <a:pos x="0" y="2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1" name="Oval 169"/>
                <p:cNvSpPr>
                  <a:spLocks noChangeArrowheads="1"/>
                </p:cNvSpPr>
                <p:nvPr/>
              </p:nvSpPr>
              <p:spPr bwMode="auto">
                <a:xfrm>
                  <a:off x="4008" y="3849"/>
                  <a:ext cx="163" cy="1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2" name="Oval 170"/>
                <p:cNvSpPr>
                  <a:spLocks noChangeArrowheads="1"/>
                </p:cNvSpPr>
                <p:nvPr/>
              </p:nvSpPr>
              <p:spPr bwMode="auto">
                <a:xfrm>
                  <a:off x="4003" y="3849"/>
                  <a:ext cx="164" cy="1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3" name="Freeform 171"/>
                <p:cNvSpPr>
                  <a:spLocks/>
                </p:cNvSpPr>
                <p:nvPr/>
              </p:nvSpPr>
              <p:spPr bwMode="auto">
                <a:xfrm>
                  <a:off x="4003" y="3772"/>
                  <a:ext cx="133" cy="78"/>
                </a:xfrm>
                <a:custGeom>
                  <a:avLst/>
                  <a:gdLst/>
                  <a:ahLst/>
                  <a:cxnLst>
                    <a:cxn ang="0">
                      <a:pos x="2" y="72"/>
                    </a:cxn>
                    <a:cxn ang="0">
                      <a:pos x="5" y="67"/>
                    </a:cxn>
                    <a:cxn ang="0">
                      <a:pos x="13" y="61"/>
                    </a:cxn>
                    <a:cxn ang="0">
                      <a:pos x="28" y="50"/>
                    </a:cxn>
                    <a:cxn ang="0">
                      <a:pos x="50" y="36"/>
                    </a:cxn>
                    <a:cxn ang="0">
                      <a:pos x="74" y="23"/>
                    </a:cxn>
                    <a:cxn ang="0">
                      <a:pos x="91" y="14"/>
                    </a:cxn>
                    <a:cxn ang="0">
                      <a:pos x="109" y="4"/>
                    </a:cxn>
                    <a:cxn ang="0">
                      <a:pos x="115" y="2"/>
                    </a:cxn>
                    <a:cxn ang="0">
                      <a:pos x="121" y="0"/>
                    </a:cxn>
                    <a:cxn ang="0">
                      <a:pos x="124" y="0"/>
                    </a:cxn>
                    <a:cxn ang="0">
                      <a:pos x="129" y="0"/>
                    </a:cxn>
                    <a:cxn ang="0">
                      <a:pos x="132" y="1"/>
                    </a:cxn>
                    <a:cxn ang="0">
                      <a:pos x="133" y="3"/>
                    </a:cxn>
                    <a:cxn ang="0">
                      <a:pos x="131" y="6"/>
                    </a:cxn>
                    <a:cxn ang="0">
                      <a:pos x="129" y="9"/>
                    </a:cxn>
                    <a:cxn ang="0">
                      <a:pos x="127" y="11"/>
                    </a:cxn>
                    <a:cxn ang="0">
                      <a:pos x="122" y="15"/>
                    </a:cxn>
                    <a:cxn ang="0">
                      <a:pos x="106" y="27"/>
                    </a:cxn>
                    <a:cxn ang="0">
                      <a:pos x="90" y="37"/>
                    </a:cxn>
                    <a:cxn ang="0">
                      <a:pos x="67" y="51"/>
                    </a:cxn>
                    <a:cxn ang="0">
                      <a:pos x="44" y="63"/>
                    </a:cxn>
                    <a:cxn ang="0">
                      <a:pos x="25" y="73"/>
                    </a:cxn>
                    <a:cxn ang="0">
                      <a:pos x="13" y="76"/>
                    </a:cxn>
                    <a:cxn ang="0">
                      <a:pos x="6" y="78"/>
                    </a:cxn>
                    <a:cxn ang="0">
                      <a:pos x="2" y="77"/>
                    </a:cxn>
                    <a:cxn ang="0">
                      <a:pos x="0" y="75"/>
                    </a:cxn>
                    <a:cxn ang="0">
                      <a:pos x="2" y="72"/>
                    </a:cxn>
                  </a:cxnLst>
                  <a:rect l="0" t="0" r="r" b="b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4" name="Freeform 172"/>
                <p:cNvSpPr>
                  <a:spLocks/>
                </p:cNvSpPr>
                <p:nvPr/>
              </p:nvSpPr>
              <p:spPr bwMode="auto">
                <a:xfrm>
                  <a:off x="3997" y="3772"/>
                  <a:ext cx="133" cy="78"/>
                </a:xfrm>
                <a:custGeom>
                  <a:avLst/>
                  <a:gdLst/>
                  <a:ahLst/>
                  <a:cxnLst>
                    <a:cxn ang="0">
                      <a:pos x="3" y="72"/>
                    </a:cxn>
                    <a:cxn ang="0">
                      <a:pos x="6" y="67"/>
                    </a:cxn>
                    <a:cxn ang="0">
                      <a:pos x="13" y="61"/>
                    </a:cxn>
                    <a:cxn ang="0">
                      <a:pos x="28" y="50"/>
                    </a:cxn>
                    <a:cxn ang="0">
                      <a:pos x="51" y="36"/>
                    </a:cxn>
                    <a:cxn ang="0">
                      <a:pos x="74" y="23"/>
                    </a:cxn>
                    <a:cxn ang="0">
                      <a:pos x="92" y="14"/>
                    </a:cxn>
                    <a:cxn ang="0">
                      <a:pos x="109" y="4"/>
                    </a:cxn>
                    <a:cxn ang="0">
                      <a:pos x="116" y="2"/>
                    </a:cxn>
                    <a:cxn ang="0">
                      <a:pos x="121" y="0"/>
                    </a:cxn>
                    <a:cxn ang="0">
                      <a:pos x="125" y="0"/>
                    </a:cxn>
                    <a:cxn ang="0">
                      <a:pos x="130" y="0"/>
                    </a:cxn>
                    <a:cxn ang="0">
                      <a:pos x="133" y="1"/>
                    </a:cxn>
                    <a:cxn ang="0">
                      <a:pos x="133" y="3"/>
                    </a:cxn>
                    <a:cxn ang="0">
                      <a:pos x="132" y="6"/>
                    </a:cxn>
                    <a:cxn ang="0">
                      <a:pos x="130" y="9"/>
                    </a:cxn>
                    <a:cxn ang="0">
                      <a:pos x="127" y="11"/>
                    </a:cxn>
                    <a:cxn ang="0">
                      <a:pos x="123" y="15"/>
                    </a:cxn>
                    <a:cxn ang="0">
                      <a:pos x="107" y="27"/>
                    </a:cxn>
                    <a:cxn ang="0">
                      <a:pos x="91" y="37"/>
                    </a:cxn>
                    <a:cxn ang="0">
                      <a:pos x="68" y="51"/>
                    </a:cxn>
                    <a:cxn ang="0">
                      <a:pos x="45" y="63"/>
                    </a:cxn>
                    <a:cxn ang="0">
                      <a:pos x="25" y="73"/>
                    </a:cxn>
                    <a:cxn ang="0">
                      <a:pos x="15" y="76"/>
                    </a:cxn>
                    <a:cxn ang="0">
                      <a:pos x="7" y="78"/>
                    </a:cxn>
                    <a:cxn ang="0">
                      <a:pos x="2" y="77"/>
                    </a:cxn>
                    <a:cxn ang="0">
                      <a:pos x="0" y="75"/>
                    </a:cxn>
                    <a:cxn ang="0">
                      <a:pos x="3" y="72"/>
                    </a:cxn>
                  </a:cxnLst>
                  <a:rect l="0" t="0" r="r" b="b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5" name="Freeform 173"/>
                <p:cNvSpPr>
                  <a:spLocks/>
                </p:cNvSpPr>
                <p:nvPr/>
              </p:nvSpPr>
              <p:spPr bwMode="auto">
                <a:xfrm>
                  <a:off x="3992" y="3747"/>
                  <a:ext cx="76" cy="101"/>
                </a:xfrm>
                <a:custGeom>
                  <a:avLst/>
                  <a:gdLst/>
                  <a:ahLst/>
                  <a:cxnLst>
                    <a:cxn ang="0">
                      <a:pos x="5" y="100"/>
                    </a:cxn>
                    <a:cxn ang="0">
                      <a:pos x="2" y="98"/>
                    </a:cxn>
                    <a:cxn ang="0">
                      <a:pos x="1" y="97"/>
                    </a:cxn>
                    <a:cxn ang="0">
                      <a:pos x="0" y="94"/>
                    </a:cxn>
                    <a:cxn ang="0">
                      <a:pos x="1" y="91"/>
                    </a:cxn>
                    <a:cxn ang="0">
                      <a:pos x="5" y="83"/>
                    </a:cxn>
                    <a:cxn ang="0">
                      <a:pos x="13" y="69"/>
                    </a:cxn>
                    <a:cxn ang="0">
                      <a:pos x="21" y="55"/>
                    </a:cxn>
                    <a:cxn ang="0">
                      <a:pos x="30" y="42"/>
                    </a:cxn>
                    <a:cxn ang="0">
                      <a:pos x="39" y="29"/>
                    </a:cxn>
                    <a:cxn ang="0">
                      <a:pos x="48" y="17"/>
                    </a:cxn>
                    <a:cxn ang="0">
                      <a:pos x="55" y="9"/>
                    </a:cxn>
                    <a:cxn ang="0">
                      <a:pos x="58" y="6"/>
                    </a:cxn>
                    <a:cxn ang="0">
                      <a:pos x="61" y="3"/>
                    </a:cxn>
                    <a:cxn ang="0">
                      <a:pos x="64" y="1"/>
                    </a:cxn>
                    <a:cxn ang="0">
                      <a:pos x="67" y="1"/>
                    </a:cxn>
                    <a:cxn ang="0">
                      <a:pos x="70" y="0"/>
                    </a:cxn>
                    <a:cxn ang="0">
                      <a:pos x="73" y="0"/>
                    </a:cxn>
                    <a:cxn ang="0">
                      <a:pos x="75" y="1"/>
                    </a:cxn>
                    <a:cxn ang="0">
                      <a:pos x="76" y="3"/>
                    </a:cxn>
                    <a:cxn ang="0">
                      <a:pos x="76" y="5"/>
                    </a:cxn>
                    <a:cxn ang="0">
                      <a:pos x="76" y="7"/>
                    </a:cxn>
                    <a:cxn ang="0">
                      <a:pos x="74" y="11"/>
                    </a:cxn>
                    <a:cxn ang="0">
                      <a:pos x="72" y="16"/>
                    </a:cxn>
                    <a:cxn ang="0">
                      <a:pos x="69" y="24"/>
                    </a:cxn>
                    <a:cxn ang="0">
                      <a:pos x="63" y="34"/>
                    </a:cxn>
                    <a:cxn ang="0">
                      <a:pos x="55" y="47"/>
                    </a:cxn>
                    <a:cxn ang="0">
                      <a:pos x="46" y="61"/>
                    </a:cxn>
                    <a:cxn ang="0">
                      <a:pos x="37" y="73"/>
                    </a:cxn>
                    <a:cxn ang="0">
                      <a:pos x="31" y="81"/>
                    </a:cxn>
                    <a:cxn ang="0">
                      <a:pos x="24" y="88"/>
                    </a:cxn>
                    <a:cxn ang="0">
                      <a:pos x="16" y="96"/>
                    </a:cxn>
                    <a:cxn ang="0">
                      <a:pos x="14" y="99"/>
                    </a:cxn>
                    <a:cxn ang="0">
                      <a:pos x="11" y="100"/>
                    </a:cxn>
                    <a:cxn ang="0">
                      <a:pos x="8" y="101"/>
                    </a:cxn>
                    <a:cxn ang="0">
                      <a:pos x="5" y="100"/>
                    </a:cxn>
                  </a:cxnLst>
                  <a:rect l="0" t="0" r="r" b="b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6" name="Freeform 174"/>
                <p:cNvSpPr>
                  <a:spLocks/>
                </p:cNvSpPr>
                <p:nvPr/>
              </p:nvSpPr>
              <p:spPr bwMode="auto">
                <a:xfrm>
                  <a:off x="3987" y="3747"/>
                  <a:ext cx="75" cy="101"/>
                </a:xfrm>
                <a:custGeom>
                  <a:avLst/>
                  <a:gdLst/>
                  <a:ahLst/>
                  <a:cxnLst>
                    <a:cxn ang="0">
                      <a:pos x="5" y="100"/>
                    </a:cxn>
                    <a:cxn ang="0">
                      <a:pos x="2" y="98"/>
                    </a:cxn>
                    <a:cxn ang="0">
                      <a:pos x="1" y="97"/>
                    </a:cxn>
                    <a:cxn ang="0">
                      <a:pos x="0" y="94"/>
                    </a:cxn>
                    <a:cxn ang="0">
                      <a:pos x="1" y="91"/>
                    </a:cxn>
                    <a:cxn ang="0">
                      <a:pos x="4" y="83"/>
                    </a:cxn>
                    <a:cxn ang="0">
                      <a:pos x="12" y="69"/>
                    </a:cxn>
                    <a:cxn ang="0">
                      <a:pos x="21" y="55"/>
                    </a:cxn>
                    <a:cxn ang="0">
                      <a:pos x="29" y="42"/>
                    </a:cxn>
                    <a:cxn ang="0">
                      <a:pos x="38" y="29"/>
                    </a:cxn>
                    <a:cxn ang="0">
                      <a:pos x="48" y="17"/>
                    </a:cxn>
                    <a:cxn ang="0">
                      <a:pos x="55" y="9"/>
                    </a:cxn>
                    <a:cxn ang="0">
                      <a:pos x="59" y="6"/>
                    </a:cxn>
                    <a:cxn ang="0">
                      <a:pos x="61" y="3"/>
                    </a:cxn>
                    <a:cxn ang="0">
                      <a:pos x="63" y="1"/>
                    </a:cxn>
                    <a:cxn ang="0">
                      <a:pos x="67" y="1"/>
                    </a:cxn>
                    <a:cxn ang="0">
                      <a:pos x="70" y="0"/>
                    </a:cxn>
                    <a:cxn ang="0">
                      <a:pos x="73" y="0"/>
                    </a:cxn>
                    <a:cxn ang="0">
                      <a:pos x="75" y="1"/>
                    </a:cxn>
                    <a:cxn ang="0">
                      <a:pos x="75" y="3"/>
                    </a:cxn>
                    <a:cxn ang="0">
                      <a:pos x="75" y="5"/>
                    </a:cxn>
                    <a:cxn ang="0">
                      <a:pos x="75" y="7"/>
                    </a:cxn>
                    <a:cxn ang="0">
                      <a:pos x="73" y="11"/>
                    </a:cxn>
                    <a:cxn ang="0">
                      <a:pos x="72" y="16"/>
                    </a:cxn>
                    <a:cxn ang="0">
                      <a:pos x="69" y="24"/>
                    </a:cxn>
                    <a:cxn ang="0">
                      <a:pos x="63" y="34"/>
                    </a:cxn>
                    <a:cxn ang="0">
                      <a:pos x="55" y="47"/>
                    </a:cxn>
                    <a:cxn ang="0">
                      <a:pos x="46" y="61"/>
                    </a:cxn>
                    <a:cxn ang="0">
                      <a:pos x="37" y="73"/>
                    </a:cxn>
                    <a:cxn ang="0">
                      <a:pos x="30" y="81"/>
                    </a:cxn>
                    <a:cxn ang="0">
                      <a:pos x="25" y="88"/>
                    </a:cxn>
                    <a:cxn ang="0">
                      <a:pos x="16" y="96"/>
                    </a:cxn>
                    <a:cxn ang="0">
                      <a:pos x="13" y="99"/>
                    </a:cxn>
                    <a:cxn ang="0">
                      <a:pos x="11" y="100"/>
                    </a:cxn>
                    <a:cxn ang="0">
                      <a:pos x="8" y="101"/>
                    </a:cxn>
                    <a:cxn ang="0">
                      <a:pos x="5" y="100"/>
                    </a:cxn>
                  </a:cxnLst>
                  <a:rect l="0" t="0" r="r" b="b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7" name="Freeform 175"/>
                <p:cNvSpPr>
                  <a:spLocks/>
                </p:cNvSpPr>
                <p:nvPr/>
              </p:nvSpPr>
              <p:spPr bwMode="auto">
                <a:xfrm>
                  <a:off x="4003" y="3809"/>
                  <a:ext cx="170" cy="44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6" y="35"/>
                    </a:cxn>
                    <a:cxn ang="0">
                      <a:pos x="22" y="29"/>
                    </a:cxn>
                    <a:cxn ang="0">
                      <a:pos x="44" y="23"/>
                    </a:cxn>
                    <a:cxn ang="0">
                      <a:pos x="71" y="16"/>
                    </a:cxn>
                    <a:cxn ang="0">
                      <a:pos x="100" y="9"/>
                    </a:cxn>
                    <a:cxn ang="0">
                      <a:pos x="129" y="4"/>
                    </a:cxn>
                    <a:cxn ang="0">
                      <a:pos x="146" y="1"/>
                    </a:cxn>
                    <a:cxn ang="0">
                      <a:pos x="153" y="0"/>
                    </a:cxn>
                    <a:cxn ang="0">
                      <a:pos x="158" y="0"/>
                    </a:cxn>
                    <a:cxn ang="0">
                      <a:pos x="165" y="1"/>
                    </a:cxn>
                    <a:cxn ang="0">
                      <a:pos x="168" y="2"/>
                    </a:cxn>
                    <a:cxn ang="0">
                      <a:pos x="170" y="4"/>
                    </a:cxn>
                    <a:cxn ang="0">
                      <a:pos x="168" y="7"/>
                    </a:cxn>
                    <a:cxn ang="0">
                      <a:pos x="167" y="8"/>
                    </a:cxn>
                    <a:cxn ang="0">
                      <a:pos x="164" y="10"/>
                    </a:cxn>
                    <a:cxn ang="0">
                      <a:pos x="160" y="12"/>
                    </a:cxn>
                    <a:cxn ang="0">
                      <a:pos x="143" y="16"/>
                    </a:cxn>
                    <a:cxn ang="0">
                      <a:pos x="114" y="24"/>
                    </a:cxn>
                    <a:cxn ang="0">
                      <a:pos x="87" y="31"/>
                    </a:cxn>
                    <a:cxn ang="0">
                      <a:pos x="58" y="37"/>
                    </a:cxn>
                    <a:cxn ang="0">
                      <a:pos x="36" y="41"/>
                    </a:cxn>
                    <a:cxn ang="0">
                      <a:pos x="19" y="44"/>
                    </a:cxn>
                    <a:cxn ang="0">
                      <a:pos x="10" y="44"/>
                    </a:cxn>
                    <a:cxn ang="0">
                      <a:pos x="3" y="43"/>
                    </a:cxn>
                    <a:cxn ang="0">
                      <a:pos x="0" y="41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8" name="Freeform 176"/>
                <p:cNvSpPr>
                  <a:spLocks/>
                </p:cNvSpPr>
                <p:nvPr/>
              </p:nvSpPr>
              <p:spPr bwMode="auto">
                <a:xfrm>
                  <a:off x="3998" y="3808"/>
                  <a:ext cx="169" cy="45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6" y="35"/>
                    </a:cxn>
                    <a:cxn ang="0">
                      <a:pos x="22" y="30"/>
                    </a:cxn>
                    <a:cxn ang="0">
                      <a:pos x="43" y="24"/>
                    </a:cxn>
                    <a:cxn ang="0">
                      <a:pos x="71" y="16"/>
                    </a:cxn>
                    <a:cxn ang="0">
                      <a:pos x="100" y="10"/>
                    </a:cxn>
                    <a:cxn ang="0">
                      <a:pos x="129" y="4"/>
                    </a:cxn>
                    <a:cxn ang="0">
                      <a:pos x="146" y="1"/>
                    </a:cxn>
                    <a:cxn ang="0">
                      <a:pos x="152" y="1"/>
                    </a:cxn>
                    <a:cxn ang="0">
                      <a:pos x="158" y="0"/>
                    </a:cxn>
                    <a:cxn ang="0">
                      <a:pos x="165" y="1"/>
                    </a:cxn>
                    <a:cxn ang="0">
                      <a:pos x="168" y="3"/>
                    </a:cxn>
                    <a:cxn ang="0">
                      <a:pos x="169" y="5"/>
                    </a:cxn>
                    <a:cxn ang="0">
                      <a:pos x="168" y="7"/>
                    </a:cxn>
                    <a:cxn ang="0">
                      <a:pos x="166" y="9"/>
                    </a:cxn>
                    <a:cxn ang="0">
                      <a:pos x="164" y="10"/>
                    </a:cxn>
                    <a:cxn ang="0">
                      <a:pos x="159" y="12"/>
                    </a:cxn>
                    <a:cxn ang="0">
                      <a:pos x="143" y="16"/>
                    </a:cxn>
                    <a:cxn ang="0">
                      <a:pos x="114" y="25"/>
                    </a:cxn>
                    <a:cxn ang="0">
                      <a:pos x="87" y="31"/>
                    </a:cxn>
                    <a:cxn ang="0">
                      <a:pos x="58" y="37"/>
                    </a:cxn>
                    <a:cxn ang="0">
                      <a:pos x="35" y="42"/>
                    </a:cxn>
                    <a:cxn ang="0">
                      <a:pos x="18" y="44"/>
                    </a:cxn>
                    <a:cxn ang="0">
                      <a:pos x="9" y="45"/>
                    </a:cxn>
                    <a:cxn ang="0">
                      <a:pos x="3" y="44"/>
                    </a:cxn>
                    <a:cxn ang="0">
                      <a:pos x="0" y="42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9" name="Freeform 177"/>
                <p:cNvSpPr>
                  <a:spLocks/>
                </p:cNvSpPr>
                <p:nvPr/>
              </p:nvSpPr>
              <p:spPr bwMode="auto">
                <a:xfrm>
                  <a:off x="3994" y="3807"/>
                  <a:ext cx="28" cy="37"/>
                </a:xfrm>
                <a:custGeom>
                  <a:avLst/>
                  <a:gdLst/>
                  <a:ahLst/>
                  <a:cxnLst>
                    <a:cxn ang="0">
                      <a:pos x="3" y="36"/>
                    </a:cxn>
                    <a:cxn ang="0">
                      <a:pos x="2" y="35"/>
                    </a:cxn>
                    <a:cxn ang="0">
                      <a:pos x="1" y="35"/>
                    </a:cxn>
                    <a:cxn ang="0">
                      <a:pos x="0" y="34"/>
                    </a:cxn>
                    <a:cxn ang="0">
                      <a:pos x="1" y="33"/>
                    </a:cxn>
                    <a:cxn ang="0">
                      <a:pos x="3" y="30"/>
                    </a:cxn>
                    <a:cxn ang="0">
                      <a:pos x="6" y="25"/>
                    </a:cxn>
                    <a:cxn ang="0">
                      <a:pos x="9" y="20"/>
                    </a:cxn>
                    <a:cxn ang="0">
                      <a:pos x="12" y="15"/>
                    </a:cxn>
                    <a:cxn ang="0">
                      <a:pos x="15" y="10"/>
                    </a:cxn>
                    <a:cxn ang="0">
                      <a:pos x="19" y="6"/>
                    </a:cxn>
                    <a:cxn ang="0">
                      <a:pos x="21" y="3"/>
                    </a:cxn>
                    <a:cxn ang="0">
                      <a:pos x="22" y="1"/>
                    </a:cxn>
                    <a:cxn ang="0">
                      <a:pos x="23" y="1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26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1"/>
                    </a:cxn>
                    <a:cxn ang="0">
                      <a:pos x="28" y="2"/>
                    </a:cxn>
                    <a:cxn ang="0">
                      <a:pos x="28" y="4"/>
                    </a:cxn>
                    <a:cxn ang="0">
                      <a:pos x="27" y="5"/>
                    </a:cxn>
                    <a:cxn ang="0">
                      <a:pos x="26" y="8"/>
                    </a:cxn>
                    <a:cxn ang="0">
                      <a:pos x="24" y="12"/>
                    </a:cxn>
                    <a:cxn ang="0">
                      <a:pos x="21" y="17"/>
                    </a:cxn>
                    <a:cxn ang="0">
                      <a:pos x="18" y="22"/>
                    </a:cxn>
                    <a:cxn ang="0">
                      <a:pos x="14" y="26"/>
                    </a:cxn>
                    <a:cxn ang="0">
                      <a:pos x="12" y="29"/>
                    </a:cxn>
                    <a:cxn ang="0">
                      <a:pos x="9" y="32"/>
                    </a:cxn>
                    <a:cxn ang="0">
                      <a:pos x="7" y="35"/>
                    </a:cxn>
                    <a:cxn ang="0">
                      <a:pos x="6" y="36"/>
                    </a:cxn>
                    <a:cxn ang="0">
                      <a:pos x="5" y="36"/>
                    </a:cxn>
                    <a:cxn ang="0">
                      <a:pos x="4" y="37"/>
                    </a:cxn>
                    <a:cxn ang="0">
                      <a:pos x="3" y="36"/>
                    </a:cxn>
                  </a:cxnLst>
                  <a:rect l="0" t="0" r="r" b="b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0" name="Freeform 178"/>
                <p:cNvSpPr>
                  <a:spLocks/>
                </p:cNvSpPr>
                <p:nvPr/>
              </p:nvSpPr>
              <p:spPr bwMode="auto">
                <a:xfrm>
                  <a:off x="3993" y="3806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1" y="36"/>
                    </a:cxn>
                    <a:cxn ang="0">
                      <a:pos x="1" y="36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4"/>
                    </a:cxn>
                    <a:cxn ang="0">
                      <a:pos x="1" y="31"/>
                    </a:cxn>
                    <a:cxn ang="0">
                      <a:pos x="4" y="26"/>
                    </a:cxn>
                    <a:cxn ang="0">
                      <a:pos x="7" y="20"/>
                    </a:cxn>
                    <a:cxn ang="0">
                      <a:pos x="10" y="16"/>
                    </a:cxn>
                    <a:cxn ang="0">
                      <a:pos x="13" y="11"/>
                    </a:cxn>
                    <a:cxn ang="0">
                      <a:pos x="16" y="6"/>
                    </a:cxn>
                    <a:cxn ang="0">
                      <a:pos x="20" y="3"/>
                    </a:cxn>
                    <a:cxn ang="0">
                      <a:pos x="21" y="2"/>
                    </a:cxn>
                    <a:cxn ang="0">
                      <a:pos x="22" y="1"/>
                    </a:cxn>
                    <a:cxn ang="0">
                      <a:pos x="23" y="1"/>
                    </a:cxn>
                    <a:cxn ang="0">
                      <a:pos x="24" y="0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7" y="1"/>
                    </a:cxn>
                    <a:cxn ang="0">
                      <a:pos x="27" y="1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6" y="4"/>
                    </a:cxn>
                    <a:cxn ang="0">
                      <a:pos x="26" y="6"/>
                    </a:cxn>
                    <a:cxn ang="0">
                      <a:pos x="25" y="9"/>
                    </a:cxn>
                    <a:cxn ang="0">
                      <a:pos x="23" y="13"/>
                    </a:cxn>
                    <a:cxn ang="0">
                      <a:pos x="20" y="17"/>
                    </a:cxn>
                    <a:cxn ang="0">
                      <a:pos x="16" y="23"/>
                    </a:cxn>
                    <a:cxn ang="0">
                      <a:pos x="13" y="27"/>
                    </a:cxn>
                    <a:cxn ang="0">
                      <a:pos x="10" y="30"/>
                    </a:cxn>
                    <a:cxn ang="0">
                      <a:pos x="8" y="32"/>
                    </a:cxn>
                    <a:cxn ang="0">
                      <a:pos x="6" y="35"/>
                    </a:cxn>
                    <a:cxn ang="0">
                      <a:pos x="5" y="36"/>
                    </a:cxn>
                    <a:cxn ang="0">
                      <a:pos x="4" y="36"/>
                    </a:cxn>
                    <a:cxn ang="0">
                      <a:pos x="3" y="37"/>
                    </a:cxn>
                    <a:cxn ang="0">
                      <a:pos x="1" y="36"/>
                    </a:cxn>
                  </a:cxnLst>
                  <a:rect l="0" t="0" r="r" b="b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1" name="Freeform 179"/>
                <p:cNvSpPr>
                  <a:spLocks/>
                </p:cNvSpPr>
                <p:nvPr/>
              </p:nvSpPr>
              <p:spPr bwMode="auto">
                <a:xfrm>
                  <a:off x="4000" y="3816"/>
                  <a:ext cx="53" cy="32"/>
                </a:xfrm>
                <a:custGeom>
                  <a:avLst/>
                  <a:gdLst/>
                  <a:ahLst/>
                  <a:cxnLst>
                    <a:cxn ang="0">
                      <a:pos x="1" y="29"/>
                    </a:cxn>
                    <a:cxn ang="0">
                      <a:pos x="3" y="28"/>
                    </a:cxn>
                    <a:cxn ang="0">
                      <a:pos x="6" y="25"/>
                    </a:cxn>
                    <a:cxn ang="0">
                      <a:pos x="12" y="21"/>
                    </a:cxn>
                    <a:cxn ang="0">
                      <a:pos x="21" y="15"/>
                    </a:cxn>
                    <a:cxn ang="0">
                      <a:pos x="30" y="9"/>
                    </a:cxn>
                    <a:cxn ang="0">
                      <a:pos x="37" y="6"/>
                    </a:cxn>
                    <a:cxn ang="0">
                      <a:pos x="43" y="2"/>
                    </a:cxn>
                    <a:cxn ang="0">
                      <a:pos x="47" y="1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3" y="1"/>
                    </a:cxn>
                    <a:cxn ang="0">
                      <a:pos x="53" y="2"/>
                    </a:cxn>
                    <a:cxn ang="0">
                      <a:pos x="53" y="3"/>
                    </a:cxn>
                    <a:cxn ang="0">
                      <a:pos x="53" y="4"/>
                    </a:cxn>
                    <a:cxn ang="0">
                      <a:pos x="52" y="5"/>
                    </a:cxn>
                    <a:cxn ang="0">
                      <a:pos x="50" y="7"/>
                    </a:cxn>
                    <a:cxn ang="0">
                      <a:pos x="43" y="11"/>
                    </a:cxn>
                    <a:cxn ang="0">
                      <a:pos x="37" y="16"/>
                    </a:cxn>
                    <a:cxn ang="0">
                      <a:pos x="27" y="21"/>
                    </a:cxn>
                    <a:cxn ang="0">
                      <a:pos x="19" y="26"/>
                    </a:cxn>
                    <a:cxn ang="0">
                      <a:pos x="10" y="30"/>
                    </a:cxn>
                    <a:cxn ang="0">
                      <a:pos x="6" y="31"/>
                    </a:cxn>
                    <a:cxn ang="0">
                      <a:pos x="3" y="32"/>
                    </a:cxn>
                    <a:cxn ang="0">
                      <a:pos x="1" y="32"/>
                    </a:cxn>
                    <a:cxn ang="0">
                      <a:pos x="0" y="31"/>
                    </a:cxn>
                    <a:cxn ang="0">
                      <a:pos x="1" y="29"/>
                    </a:cxn>
                  </a:cxnLst>
                  <a:rect l="0" t="0" r="r" b="b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2" name="Freeform 180"/>
                <p:cNvSpPr>
                  <a:spLocks/>
                </p:cNvSpPr>
                <p:nvPr/>
              </p:nvSpPr>
              <p:spPr bwMode="auto">
                <a:xfrm>
                  <a:off x="3998" y="3816"/>
                  <a:ext cx="54" cy="31"/>
                </a:xfrm>
                <a:custGeom>
                  <a:avLst/>
                  <a:gdLst/>
                  <a:ahLst/>
                  <a:cxnLst>
                    <a:cxn ang="0">
                      <a:pos x="1" y="29"/>
                    </a:cxn>
                    <a:cxn ang="0">
                      <a:pos x="2" y="27"/>
                    </a:cxn>
                    <a:cxn ang="0">
                      <a:pos x="5" y="25"/>
                    </a:cxn>
                    <a:cxn ang="0">
                      <a:pos x="11" y="20"/>
                    </a:cxn>
                    <a:cxn ang="0">
                      <a:pos x="21" y="14"/>
                    </a:cxn>
                    <a:cxn ang="0">
                      <a:pos x="30" y="9"/>
                    </a:cxn>
                    <a:cxn ang="0">
                      <a:pos x="37" y="5"/>
                    </a:cxn>
                    <a:cxn ang="0">
                      <a:pos x="44" y="1"/>
                    </a:cxn>
                    <a:cxn ang="0">
                      <a:pos x="46" y="0"/>
                    </a:cxn>
                    <a:cxn ang="0">
                      <a:pos x="49" y="0"/>
                    </a:cxn>
                    <a:cxn ang="0">
                      <a:pos x="51" y="0"/>
                    </a:cxn>
                    <a:cxn ang="0">
                      <a:pos x="52" y="0"/>
                    </a:cxn>
                    <a:cxn ang="0">
                      <a:pos x="53" y="0"/>
                    </a:cxn>
                    <a:cxn ang="0">
                      <a:pos x="54" y="1"/>
                    </a:cxn>
                    <a:cxn ang="0">
                      <a:pos x="52" y="2"/>
                    </a:cxn>
                    <a:cxn ang="0">
                      <a:pos x="52" y="3"/>
                    </a:cxn>
                    <a:cxn ang="0">
                      <a:pos x="51" y="4"/>
                    </a:cxn>
                    <a:cxn ang="0">
                      <a:pos x="49" y="6"/>
                    </a:cxn>
                    <a:cxn ang="0">
                      <a:pos x="42" y="10"/>
                    </a:cxn>
                    <a:cxn ang="0">
                      <a:pos x="36" y="15"/>
                    </a:cxn>
                    <a:cxn ang="0">
                      <a:pos x="27" y="20"/>
                    </a:cxn>
                    <a:cxn ang="0">
                      <a:pos x="18" y="25"/>
                    </a:cxn>
                    <a:cxn ang="0">
                      <a:pos x="10" y="29"/>
                    </a:cxn>
                    <a:cxn ang="0">
                      <a:pos x="5" y="31"/>
                    </a:cxn>
                    <a:cxn ang="0">
                      <a:pos x="3" y="31"/>
                    </a:cxn>
                    <a:cxn ang="0">
                      <a:pos x="1" y="31"/>
                    </a:cxn>
                    <a:cxn ang="0">
                      <a:pos x="0" y="30"/>
                    </a:cxn>
                    <a:cxn ang="0">
                      <a:pos x="1" y="29"/>
                    </a:cxn>
                  </a:cxnLst>
                  <a:rect l="0" t="0" r="r" b="b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3" name="Freeform 181"/>
                <p:cNvSpPr>
                  <a:spLocks/>
                </p:cNvSpPr>
                <p:nvPr/>
              </p:nvSpPr>
              <p:spPr bwMode="auto">
                <a:xfrm>
                  <a:off x="4008" y="3835"/>
                  <a:ext cx="49" cy="17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4"/>
                    </a:cxn>
                    <a:cxn ang="0">
                      <a:pos x="7" y="12"/>
                    </a:cxn>
                    <a:cxn ang="0">
                      <a:pos x="13" y="9"/>
                    </a:cxn>
                    <a:cxn ang="0">
                      <a:pos x="20" y="6"/>
                    </a:cxn>
                    <a:cxn ang="0">
                      <a:pos x="29" y="4"/>
                    </a:cxn>
                    <a:cxn ang="0">
                      <a:pos x="38" y="2"/>
                    </a:cxn>
                    <a:cxn ang="0">
                      <a:pos x="42" y="1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8" y="1"/>
                    </a:cxn>
                    <a:cxn ang="0">
                      <a:pos x="48" y="1"/>
                    </a:cxn>
                    <a:cxn ang="0">
                      <a:pos x="49" y="2"/>
                    </a:cxn>
                    <a:cxn ang="0">
                      <a:pos x="48" y="3"/>
                    </a:cxn>
                    <a:cxn ang="0">
                      <a:pos x="48" y="3"/>
                    </a:cxn>
                    <a:cxn ang="0">
                      <a:pos x="48" y="4"/>
                    </a:cxn>
                    <a:cxn ang="0">
                      <a:pos x="46" y="5"/>
                    </a:cxn>
                    <a:cxn ang="0">
                      <a:pos x="41" y="6"/>
                    </a:cxn>
                    <a:cxn ang="0">
                      <a:pos x="32" y="10"/>
                    </a:cxn>
                    <a:cxn ang="0">
                      <a:pos x="25" y="12"/>
                    </a:cxn>
                    <a:cxn ang="0">
                      <a:pos x="17" y="15"/>
                    </a:cxn>
                    <a:cxn ang="0">
                      <a:pos x="11" y="16"/>
                    </a:cxn>
                    <a:cxn ang="0">
                      <a:pos x="5" y="17"/>
                    </a:cxn>
                    <a:cxn ang="0">
                      <a:pos x="3" y="17"/>
                    </a:cxn>
                    <a:cxn ang="0">
                      <a:pos x="1" y="17"/>
                    </a:cxn>
                    <a:cxn ang="0">
                      <a:pos x="0" y="16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4" name="Freeform 182"/>
                <p:cNvSpPr>
                  <a:spLocks/>
                </p:cNvSpPr>
                <p:nvPr/>
              </p:nvSpPr>
              <p:spPr bwMode="auto">
                <a:xfrm>
                  <a:off x="4006" y="3834"/>
                  <a:ext cx="50" cy="17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2" y="14"/>
                    </a:cxn>
                    <a:cxn ang="0">
                      <a:pos x="7" y="12"/>
                    </a:cxn>
                    <a:cxn ang="0">
                      <a:pos x="13" y="9"/>
                    </a:cxn>
                    <a:cxn ang="0">
                      <a:pos x="21" y="7"/>
                    </a:cxn>
                    <a:cxn ang="0">
                      <a:pos x="29" y="4"/>
                    </a:cxn>
                    <a:cxn ang="0">
                      <a:pos x="37" y="2"/>
                    </a:cxn>
                    <a:cxn ang="0">
                      <a:pos x="43" y="1"/>
                    </a:cxn>
                    <a:cxn ang="0">
                      <a:pos x="44" y="0"/>
                    </a:cxn>
                    <a:cxn ang="0">
                      <a:pos x="47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50" y="2"/>
                    </a:cxn>
                    <a:cxn ang="0">
                      <a:pos x="49" y="3"/>
                    </a:cxn>
                    <a:cxn ang="0">
                      <a:pos x="48" y="4"/>
                    </a:cxn>
                    <a:cxn ang="0">
                      <a:pos x="48" y="4"/>
                    </a:cxn>
                    <a:cxn ang="0">
                      <a:pos x="47" y="5"/>
                    </a:cxn>
                    <a:cxn ang="0">
                      <a:pos x="41" y="7"/>
                    </a:cxn>
                    <a:cxn ang="0">
                      <a:pos x="33" y="10"/>
                    </a:cxn>
                    <a:cxn ang="0">
                      <a:pos x="26" y="12"/>
                    </a:cxn>
                    <a:cxn ang="0">
                      <a:pos x="17" y="15"/>
                    </a:cxn>
                    <a:cxn ang="0">
                      <a:pos x="10" y="16"/>
                    </a:cxn>
                    <a:cxn ang="0">
                      <a:pos x="6" y="17"/>
                    </a:cxn>
                    <a:cxn ang="0">
                      <a:pos x="3" y="17"/>
                    </a:cxn>
                    <a:cxn ang="0">
                      <a:pos x="1" y="17"/>
                    </a:cxn>
                    <a:cxn ang="0">
                      <a:pos x="0" y="16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5" name="Oval 183"/>
                <p:cNvSpPr>
                  <a:spLocks noChangeArrowheads="1"/>
                </p:cNvSpPr>
                <p:nvPr/>
              </p:nvSpPr>
              <p:spPr bwMode="auto">
                <a:xfrm>
                  <a:off x="4010" y="3856"/>
                  <a:ext cx="64" cy="4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6" name="Oval 184"/>
                <p:cNvSpPr>
                  <a:spLocks noChangeArrowheads="1"/>
                </p:cNvSpPr>
                <p:nvPr/>
              </p:nvSpPr>
              <p:spPr bwMode="auto">
                <a:xfrm>
                  <a:off x="4008" y="3854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7" name="Freeform 185"/>
                <p:cNvSpPr>
                  <a:spLocks/>
                </p:cNvSpPr>
                <p:nvPr/>
              </p:nvSpPr>
              <p:spPr bwMode="auto">
                <a:xfrm>
                  <a:off x="3817" y="3874"/>
                  <a:ext cx="161" cy="57"/>
                </a:xfrm>
                <a:custGeom>
                  <a:avLst/>
                  <a:gdLst/>
                  <a:ahLst/>
                  <a:cxnLst>
                    <a:cxn ang="0">
                      <a:pos x="160" y="2"/>
                    </a:cxn>
                    <a:cxn ang="0">
                      <a:pos x="157" y="1"/>
                    </a:cxn>
                    <a:cxn ang="0">
                      <a:pos x="155" y="0"/>
                    </a:cxn>
                    <a:cxn ang="0">
                      <a:pos x="152" y="0"/>
                    </a:cxn>
                    <a:cxn ang="0">
                      <a:pos x="146" y="0"/>
                    </a:cxn>
                    <a:cxn ang="0">
                      <a:pos x="137" y="2"/>
                    </a:cxn>
                    <a:cxn ang="0">
                      <a:pos x="121" y="6"/>
                    </a:cxn>
                    <a:cxn ang="0">
                      <a:pos x="104" y="11"/>
                    </a:cxn>
                    <a:cxn ang="0">
                      <a:pos x="75" y="20"/>
                    </a:cxn>
                    <a:cxn ang="0">
                      <a:pos x="48" y="29"/>
                    </a:cxn>
                    <a:cxn ang="0">
                      <a:pos x="29" y="36"/>
                    </a:cxn>
                    <a:cxn ang="0">
                      <a:pos x="21" y="40"/>
                    </a:cxn>
                    <a:cxn ang="0">
                      <a:pos x="12" y="45"/>
                    </a:cxn>
                    <a:cxn ang="0">
                      <a:pos x="8" y="47"/>
                    </a:cxn>
                    <a:cxn ang="0">
                      <a:pos x="4" y="49"/>
                    </a:cxn>
                    <a:cxn ang="0">
                      <a:pos x="2" y="51"/>
                    </a:cxn>
                    <a:cxn ang="0">
                      <a:pos x="0" y="53"/>
                    </a:cxn>
                    <a:cxn ang="0">
                      <a:pos x="0" y="54"/>
                    </a:cxn>
                    <a:cxn ang="0">
                      <a:pos x="1" y="56"/>
                    </a:cxn>
                    <a:cxn ang="0">
                      <a:pos x="3" y="56"/>
                    </a:cxn>
                    <a:cxn ang="0">
                      <a:pos x="6" y="57"/>
                    </a:cxn>
                    <a:cxn ang="0">
                      <a:pos x="10" y="57"/>
                    </a:cxn>
                    <a:cxn ang="0">
                      <a:pos x="17" y="56"/>
                    </a:cxn>
                    <a:cxn ang="0">
                      <a:pos x="29" y="54"/>
                    </a:cxn>
                    <a:cxn ang="0">
                      <a:pos x="41" y="51"/>
                    </a:cxn>
                    <a:cxn ang="0">
                      <a:pos x="60" y="45"/>
                    </a:cxn>
                    <a:cxn ang="0">
                      <a:pos x="87" y="36"/>
                    </a:cxn>
                    <a:cxn ang="0">
                      <a:pos x="114" y="27"/>
                    </a:cxn>
                    <a:cxn ang="0">
                      <a:pos x="130" y="21"/>
                    </a:cxn>
                    <a:cxn ang="0">
                      <a:pos x="145" y="15"/>
                    </a:cxn>
                    <a:cxn ang="0">
                      <a:pos x="156" y="10"/>
                    </a:cxn>
                    <a:cxn ang="0">
                      <a:pos x="159" y="8"/>
                    </a:cxn>
                    <a:cxn ang="0">
                      <a:pos x="161" y="6"/>
                    </a:cxn>
                    <a:cxn ang="0">
                      <a:pos x="160" y="3"/>
                    </a:cxn>
                    <a:cxn ang="0">
                      <a:pos x="160" y="2"/>
                    </a:cxn>
                  </a:cxnLst>
                  <a:rect l="0" t="0" r="r" b="b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8" name="Freeform 186"/>
                <p:cNvSpPr>
                  <a:spLocks/>
                </p:cNvSpPr>
                <p:nvPr/>
              </p:nvSpPr>
              <p:spPr bwMode="auto">
                <a:xfrm>
                  <a:off x="3817" y="3870"/>
                  <a:ext cx="161" cy="57"/>
                </a:xfrm>
                <a:custGeom>
                  <a:avLst/>
                  <a:gdLst/>
                  <a:ahLst/>
                  <a:cxnLst>
                    <a:cxn ang="0">
                      <a:pos x="160" y="3"/>
                    </a:cxn>
                    <a:cxn ang="0">
                      <a:pos x="157" y="1"/>
                    </a:cxn>
                    <a:cxn ang="0">
                      <a:pos x="155" y="0"/>
                    </a:cxn>
                    <a:cxn ang="0">
                      <a:pos x="152" y="0"/>
                    </a:cxn>
                    <a:cxn ang="0">
                      <a:pos x="146" y="0"/>
                    </a:cxn>
                    <a:cxn ang="0">
                      <a:pos x="137" y="3"/>
                    </a:cxn>
                    <a:cxn ang="0">
                      <a:pos x="121" y="6"/>
                    </a:cxn>
                    <a:cxn ang="0">
                      <a:pos x="104" y="11"/>
                    </a:cxn>
                    <a:cxn ang="0">
                      <a:pos x="75" y="21"/>
                    </a:cxn>
                    <a:cxn ang="0">
                      <a:pos x="48" y="30"/>
                    </a:cxn>
                    <a:cxn ang="0">
                      <a:pos x="29" y="37"/>
                    </a:cxn>
                    <a:cxn ang="0">
                      <a:pos x="21" y="41"/>
                    </a:cxn>
                    <a:cxn ang="0">
                      <a:pos x="12" y="45"/>
                    </a:cxn>
                    <a:cxn ang="0">
                      <a:pos x="8" y="47"/>
                    </a:cxn>
                    <a:cxn ang="0">
                      <a:pos x="4" y="49"/>
                    </a:cxn>
                    <a:cxn ang="0">
                      <a:pos x="2" y="52"/>
                    </a:cxn>
                    <a:cxn ang="0">
                      <a:pos x="0" y="54"/>
                    </a:cxn>
                    <a:cxn ang="0">
                      <a:pos x="0" y="55"/>
                    </a:cxn>
                    <a:cxn ang="0">
                      <a:pos x="1" y="57"/>
                    </a:cxn>
                    <a:cxn ang="0">
                      <a:pos x="3" y="57"/>
                    </a:cxn>
                    <a:cxn ang="0">
                      <a:pos x="6" y="57"/>
                    </a:cxn>
                    <a:cxn ang="0">
                      <a:pos x="10" y="57"/>
                    </a:cxn>
                    <a:cxn ang="0">
                      <a:pos x="17" y="57"/>
                    </a:cxn>
                    <a:cxn ang="0">
                      <a:pos x="29" y="55"/>
                    </a:cxn>
                    <a:cxn ang="0">
                      <a:pos x="41" y="52"/>
                    </a:cxn>
                    <a:cxn ang="0">
                      <a:pos x="60" y="45"/>
                    </a:cxn>
                    <a:cxn ang="0">
                      <a:pos x="87" y="37"/>
                    </a:cxn>
                    <a:cxn ang="0">
                      <a:pos x="114" y="27"/>
                    </a:cxn>
                    <a:cxn ang="0">
                      <a:pos x="130" y="22"/>
                    </a:cxn>
                    <a:cxn ang="0">
                      <a:pos x="145" y="16"/>
                    </a:cxn>
                    <a:cxn ang="0">
                      <a:pos x="156" y="11"/>
                    </a:cxn>
                    <a:cxn ang="0">
                      <a:pos x="159" y="8"/>
                    </a:cxn>
                    <a:cxn ang="0">
                      <a:pos x="161" y="6"/>
                    </a:cxn>
                    <a:cxn ang="0">
                      <a:pos x="160" y="4"/>
                    </a:cxn>
                    <a:cxn ang="0">
                      <a:pos x="160" y="3"/>
                    </a:cxn>
                  </a:cxnLst>
                  <a:rect l="0" t="0" r="r" b="b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9" name="Freeform 187"/>
                <p:cNvSpPr>
                  <a:spLocks/>
                </p:cNvSpPr>
                <p:nvPr/>
              </p:nvSpPr>
              <p:spPr bwMode="auto">
                <a:xfrm>
                  <a:off x="3794" y="3864"/>
                  <a:ext cx="165" cy="25"/>
                </a:xfrm>
                <a:custGeom>
                  <a:avLst/>
                  <a:gdLst/>
                  <a:ahLst/>
                  <a:cxnLst>
                    <a:cxn ang="0">
                      <a:pos x="3" y="17"/>
                    </a:cxn>
                    <a:cxn ang="0">
                      <a:pos x="6" y="16"/>
                    </a:cxn>
                    <a:cxn ang="0">
                      <a:pos x="10" y="14"/>
                    </a:cxn>
                    <a:cxn ang="0">
                      <a:pos x="21" y="12"/>
                    </a:cxn>
                    <a:cxn ang="0">
                      <a:pos x="39" y="10"/>
                    </a:cxn>
                    <a:cxn ang="0">
                      <a:pos x="52" y="9"/>
                    </a:cxn>
                    <a:cxn ang="0">
                      <a:pos x="70" y="7"/>
                    </a:cxn>
                    <a:cxn ang="0">
                      <a:pos x="92" y="4"/>
                    </a:cxn>
                    <a:cxn ang="0">
                      <a:pos x="107" y="3"/>
                    </a:cxn>
                    <a:cxn ang="0">
                      <a:pos x="126" y="2"/>
                    </a:cxn>
                    <a:cxn ang="0">
                      <a:pos x="141" y="1"/>
                    </a:cxn>
                    <a:cxn ang="0">
                      <a:pos x="152" y="0"/>
                    </a:cxn>
                    <a:cxn ang="0">
                      <a:pos x="159" y="1"/>
                    </a:cxn>
                    <a:cxn ang="0">
                      <a:pos x="164" y="3"/>
                    </a:cxn>
                    <a:cxn ang="0">
                      <a:pos x="165" y="6"/>
                    </a:cxn>
                    <a:cxn ang="0">
                      <a:pos x="163" y="10"/>
                    </a:cxn>
                    <a:cxn ang="0">
                      <a:pos x="155" y="12"/>
                    </a:cxn>
                    <a:cxn ang="0">
                      <a:pos x="146" y="13"/>
                    </a:cxn>
                    <a:cxn ang="0">
                      <a:pos x="128" y="16"/>
                    </a:cxn>
                    <a:cxn ang="0">
                      <a:pos x="112" y="17"/>
                    </a:cxn>
                    <a:cxn ang="0">
                      <a:pos x="94" y="19"/>
                    </a:cxn>
                    <a:cxn ang="0">
                      <a:pos x="72" y="21"/>
                    </a:cxn>
                    <a:cxn ang="0">
                      <a:pos x="54" y="22"/>
                    </a:cxn>
                    <a:cxn ang="0">
                      <a:pos x="40" y="23"/>
                    </a:cxn>
                    <a:cxn ang="0">
                      <a:pos x="23" y="24"/>
                    </a:cxn>
                    <a:cxn ang="0">
                      <a:pos x="11" y="25"/>
                    </a:cxn>
                    <a:cxn ang="0">
                      <a:pos x="8" y="24"/>
                    </a:cxn>
                    <a:cxn ang="0">
                      <a:pos x="4" y="23"/>
                    </a:cxn>
                    <a:cxn ang="0">
                      <a:pos x="2" y="22"/>
                    </a:cxn>
                    <a:cxn ang="0">
                      <a:pos x="0" y="20"/>
                    </a:cxn>
                    <a:cxn ang="0">
                      <a:pos x="2" y="19"/>
                    </a:cxn>
                    <a:cxn ang="0">
                      <a:pos x="3" y="17"/>
                    </a:cxn>
                  </a:cxnLst>
                  <a:rect l="0" t="0" r="r" b="b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40" name="Freeform 188"/>
                <p:cNvSpPr>
                  <a:spLocks/>
                </p:cNvSpPr>
                <p:nvPr/>
              </p:nvSpPr>
              <p:spPr bwMode="auto">
                <a:xfrm>
                  <a:off x="3794" y="3861"/>
                  <a:ext cx="165" cy="24"/>
                </a:xfrm>
                <a:custGeom>
                  <a:avLst/>
                  <a:gdLst/>
                  <a:ahLst/>
                  <a:cxnLst>
                    <a:cxn ang="0">
                      <a:pos x="3" y="17"/>
                    </a:cxn>
                    <a:cxn ang="0">
                      <a:pos x="6" y="15"/>
                    </a:cxn>
                    <a:cxn ang="0">
                      <a:pos x="10" y="14"/>
                    </a:cxn>
                    <a:cxn ang="0">
                      <a:pos x="21" y="12"/>
                    </a:cxn>
                    <a:cxn ang="0">
                      <a:pos x="39" y="10"/>
                    </a:cxn>
                    <a:cxn ang="0">
                      <a:pos x="52" y="8"/>
                    </a:cxn>
                    <a:cxn ang="0">
                      <a:pos x="70" y="6"/>
                    </a:cxn>
                    <a:cxn ang="0">
                      <a:pos x="92" y="4"/>
                    </a:cxn>
                    <a:cxn ang="0">
                      <a:pos x="107" y="3"/>
                    </a:cxn>
                    <a:cxn ang="0">
                      <a:pos x="126" y="1"/>
                    </a:cxn>
                    <a:cxn ang="0">
                      <a:pos x="141" y="1"/>
                    </a:cxn>
                    <a:cxn ang="0">
                      <a:pos x="152" y="0"/>
                    </a:cxn>
                    <a:cxn ang="0">
                      <a:pos x="159" y="1"/>
                    </a:cxn>
                    <a:cxn ang="0">
                      <a:pos x="164" y="3"/>
                    </a:cxn>
                    <a:cxn ang="0">
                      <a:pos x="165" y="6"/>
                    </a:cxn>
                    <a:cxn ang="0">
                      <a:pos x="163" y="9"/>
                    </a:cxn>
                    <a:cxn ang="0">
                      <a:pos x="155" y="12"/>
                    </a:cxn>
                    <a:cxn ang="0">
                      <a:pos x="146" y="13"/>
                    </a:cxn>
                    <a:cxn ang="0">
                      <a:pos x="128" y="15"/>
                    </a:cxn>
                    <a:cxn ang="0">
                      <a:pos x="112" y="17"/>
                    </a:cxn>
                    <a:cxn ang="0">
                      <a:pos x="94" y="19"/>
                    </a:cxn>
                    <a:cxn ang="0">
                      <a:pos x="72" y="21"/>
                    </a:cxn>
                    <a:cxn ang="0">
                      <a:pos x="54" y="22"/>
                    </a:cxn>
                    <a:cxn ang="0">
                      <a:pos x="40" y="23"/>
                    </a:cxn>
                    <a:cxn ang="0">
                      <a:pos x="23" y="24"/>
                    </a:cxn>
                    <a:cxn ang="0">
                      <a:pos x="11" y="24"/>
                    </a:cxn>
                    <a:cxn ang="0">
                      <a:pos x="8" y="24"/>
                    </a:cxn>
                    <a:cxn ang="0">
                      <a:pos x="4" y="23"/>
                    </a:cxn>
                    <a:cxn ang="0">
                      <a:pos x="2" y="22"/>
                    </a:cxn>
                    <a:cxn ang="0">
                      <a:pos x="0" y="20"/>
                    </a:cxn>
                    <a:cxn ang="0">
                      <a:pos x="2" y="18"/>
                    </a:cxn>
                    <a:cxn ang="0">
                      <a:pos x="3" y="17"/>
                    </a:cxn>
                  </a:cxnLst>
                  <a:rect l="0" t="0" r="r" b="b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41" name="Freeform 189"/>
                <p:cNvSpPr>
                  <a:spLocks/>
                </p:cNvSpPr>
                <p:nvPr/>
              </p:nvSpPr>
              <p:spPr bwMode="auto">
                <a:xfrm>
                  <a:off x="3872" y="3875"/>
                  <a:ext cx="96" cy="92"/>
                </a:xfrm>
                <a:custGeom>
                  <a:avLst/>
                  <a:gdLst/>
                  <a:ahLst/>
                  <a:cxnLst>
                    <a:cxn ang="0">
                      <a:pos x="85" y="1"/>
                    </a:cxn>
                    <a:cxn ang="0">
                      <a:pos x="80" y="5"/>
                    </a:cxn>
                    <a:cxn ang="0">
                      <a:pos x="69" y="12"/>
                    </a:cxn>
                    <a:cxn ang="0">
                      <a:pos x="55" y="24"/>
                    </a:cxn>
                    <a:cxn ang="0">
                      <a:pos x="39" y="39"/>
                    </a:cxn>
                    <a:cxn ang="0">
                      <a:pos x="25" y="54"/>
                    </a:cxn>
                    <a:cxn ang="0">
                      <a:pos x="10" y="71"/>
                    </a:cxn>
                    <a:cxn ang="0">
                      <a:pos x="4" y="79"/>
                    </a:cxn>
                    <a:cxn ang="0">
                      <a:pos x="1" y="84"/>
                    </a:cxn>
                    <a:cxn ang="0">
                      <a:pos x="0" y="86"/>
                    </a:cxn>
                    <a:cxn ang="0">
                      <a:pos x="0" y="89"/>
                    </a:cxn>
                    <a:cxn ang="0">
                      <a:pos x="2" y="91"/>
                    </a:cxn>
                    <a:cxn ang="0">
                      <a:pos x="5" y="92"/>
                    </a:cxn>
                    <a:cxn ang="0">
                      <a:pos x="8" y="91"/>
                    </a:cxn>
                    <a:cxn ang="0">
                      <a:pos x="12" y="89"/>
                    </a:cxn>
                    <a:cxn ang="0">
                      <a:pos x="17" y="87"/>
                    </a:cxn>
                    <a:cxn ang="0">
                      <a:pos x="20" y="86"/>
                    </a:cxn>
                    <a:cxn ang="0">
                      <a:pos x="31" y="78"/>
                    </a:cxn>
                    <a:cxn ang="0">
                      <a:pos x="48" y="62"/>
                    </a:cxn>
                    <a:cxn ang="0">
                      <a:pos x="65" y="45"/>
                    </a:cxn>
                    <a:cxn ang="0">
                      <a:pos x="77" y="31"/>
                    </a:cxn>
                    <a:cxn ang="0">
                      <a:pos x="88" y="19"/>
                    </a:cxn>
                    <a:cxn ang="0">
                      <a:pos x="94" y="9"/>
                    </a:cxn>
                    <a:cxn ang="0">
                      <a:pos x="96" y="4"/>
                    </a:cxn>
                    <a:cxn ang="0">
                      <a:pos x="95" y="1"/>
                    </a:cxn>
                    <a:cxn ang="0">
                      <a:pos x="90" y="0"/>
                    </a:cxn>
                    <a:cxn ang="0">
                      <a:pos x="85" y="1"/>
                    </a:cxn>
                  </a:cxnLst>
                  <a:rect l="0" t="0" r="r" b="b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42" name="Freeform 190"/>
                <p:cNvSpPr>
                  <a:spLocks/>
                </p:cNvSpPr>
                <p:nvPr/>
              </p:nvSpPr>
              <p:spPr bwMode="auto">
                <a:xfrm>
                  <a:off x="3872" y="3871"/>
                  <a:ext cx="96" cy="92"/>
                </a:xfrm>
                <a:custGeom>
                  <a:avLst/>
                  <a:gdLst/>
                  <a:ahLst/>
                  <a:cxnLst>
                    <a:cxn ang="0">
                      <a:pos x="85" y="2"/>
                    </a:cxn>
                    <a:cxn ang="0">
                      <a:pos x="80" y="5"/>
                    </a:cxn>
                    <a:cxn ang="0">
                      <a:pos x="69" y="13"/>
                    </a:cxn>
                    <a:cxn ang="0">
                      <a:pos x="55" y="25"/>
                    </a:cxn>
                    <a:cxn ang="0">
                      <a:pos x="39" y="40"/>
                    </a:cxn>
                    <a:cxn ang="0">
                      <a:pos x="25" y="55"/>
                    </a:cxn>
                    <a:cxn ang="0">
                      <a:pos x="10" y="72"/>
                    </a:cxn>
                    <a:cxn ang="0">
                      <a:pos x="4" y="80"/>
                    </a:cxn>
                    <a:cxn ang="0">
                      <a:pos x="1" y="84"/>
                    </a:cxn>
                    <a:cxn ang="0">
                      <a:pos x="0" y="87"/>
                    </a:cxn>
                    <a:cxn ang="0">
                      <a:pos x="0" y="90"/>
                    </a:cxn>
                    <a:cxn ang="0">
                      <a:pos x="2" y="91"/>
                    </a:cxn>
                    <a:cxn ang="0">
                      <a:pos x="5" y="92"/>
                    </a:cxn>
                    <a:cxn ang="0">
                      <a:pos x="8" y="91"/>
                    </a:cxn>
                    <a:cxn ang="0">
                      <a:pos x="12" y="90"/>
                    </a:cxn>
                    <a:cxn ang="0">
                      <a:pos x="17" y="88"/>
                    </a:cxn>
                    <a:cxn ang="0">
                      <a:pos x="20" y="86"/>
                    </a:cxn>
                    <a:cxn ang="0">
                      <a:pos x="31" y="79"/>
                    </a:cxn>
                    <a:cxn ang="0">
                      <a:pos x="48" y="63"/>
                    </a:cxn>
                    <a:cxn ang="0">
                      <a:pos x="65" y="46"/>
                    </a:cxn>
                    <a:cxn ang="0">
                      <a:pos x="77" y="32"/>
                    </a:cxn>
                    <a:cxn ang="0">
                      <a:pos x="88" y="20"/>
                    </a:cxn>
                    <a:cxn ang="0">
                      <a:pos x="94" y="10"/>
                    </a:cxn>
                    <a:cxn ang="0">
                      <a:pos x="96" y="5"/>
                    </a:cxn>
                    <a:cxn ang="0">
                      <a:pos x="95" y="2"/>
                    </a:cxn>
                    <a:cxn ang="0">
                      <a:pos x="90" y="0"/>
                    </a:cxn>
                    <a:cxn ang="0">
                      <a:pos x="85" y="2"/>
                    </a:cxn>
                  </a:cxnLst>
                  <a:rect l="0" t="0" r="r" b="b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43" name="Freeform 191"/>
                <p:cNvSpPr>
                  <a:spLocks/>
                </p:cNvSpPr>
                <p:nvPr/>
              </p:nvSpPr>
              <p:spPr bwMode="auto">
                <a:xfrm>
                  <a:off x="3934" y="3875"/>
                  <a:ext cx="47" cy="107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36" y="3"/>
                    </a:cxn>
                    <a:cxn ang="0">
                      <a:pos x="30" y="14"/>
                    </a:cxn>
                    <a:cxn ang="0">
                      <a:pos x="21" y="31"/>
                    </a:cxn>
                    <a:cxn ang="0">
                      <a:pos x="15" y="44"/>
                    </a:cxn>
                    <a:cxn ang="0">
                      <a:pos x="7" y="63"/>
                    </a:cxn>
                    <a:cxn ang="0">
                      <a:pos x="2" y="81"/>
                    </a:cxn>
                    <a:cxn ang="0">
                      <a:pos x="1" y="92"/>
                    </a:cxn>
                    <a:cxn ang="0">
                      <a:pos x="0" y="96"/>
                    </a:cxn>
                    <a:cxn ang="0">
                      <a:pos x="1" y="99"/>
                    </a:cxn>
                    <a:cxn ang="0">
                      <a:pos x="1" y="103"/>
                    </a:cxn>
                    <a:cxn ang="0">
                      <a:pos x="3" y="106"/>
                    </a:cxn>
                    <a:cxn ang="0">
                      <a:pos x="4" y="107"/>
                    </a:cxn>
                    <a:cxn ang="0">
                      <a:pos x="7" y="107"/>
                    </a:cxn>
                    <a:cxn ang="0">
                      <a:pos x="11" y="105"/>
                    </a:cxn>
                    <a:cxn ang="0">
                      <a:pos x="14" y="103"/>
                    </a:cxn>
                    <a:cxn ang="0">
                      <a:pos x="18" y="99"/>
                    </a:cxn>
                    <a:cxn ang="0">
                      <a:pos x="21" y="94"/>
                    </a:cxn>
                    <a:cxn ang="0">
                      <a:pos x="26" y="87"/>
                    </a:cxn>
                    <a:cxn ang="0">
                      <a:pos x="33" y="69"/>
                    </a:cxn>
                    <a:cxn ang="0">
                      <a:pos x="38" y="50"/>
                    </a:cxn>
                    <a:cxn ang="0">
                      <a:pos x="43" y="35"/>
                    </a:cxn>
                    <a:cxn ang="0">
                      <a:pos x="46" y="18"/>
                    </a:cxn>
                    <a:cxn ang="0">
                      <a:pos x="47" y="11"/>
                    </a:cxn>
                    <a:cxn ang="0">
                      <a:pos x="47" y="5"/>
                    </a:cxn>
                    <a:cxn ang="0">
                      <a:pos x="46" y="1"/>
                    </a:cxn>
                    <a:cxn ang="0">
                      <a:pos x="44" y="0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44" name="Freeform 192"/>
                <p:cNvSpPr>
                  <a:spLocks/>
                </p:cNvSpPr>
                <p:nvPr/>
              </p:nvSpPr>
              <p:spPr bwMode="auto">
                <a:xfrm>
                  <a:off x="3933" y="3871"/>
                  <a:ext cx="48" cy="107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36" y="4"/>
                    </a:cxn>
                    <a:cxn ang="0">
                      <a:pos x="30" y="14"/>
                    </a:cxn>
                    <a:cxn ang="0">
                      <a:pos x="21" y="31"/>
                    </a:cxn>
                    <a:cxn ang="0">
                      <a:pos x="15" y="46"/>
                    </a:cxn>
                    <a:cxn ang="0">
                      <a:pos x="8" y="64"/>
                    </a:cxn>
                    <a:cxn ang="0">
                      <a:pos x="2" y="82"/>
                    </a:cxn>
                    <a:cxn ang="0">
                      <a:pos x="0" y="93"/>
                    </a:cxn>
                    <a:cxn ang="0">
                      <a:pos x="0" y="97"/>
                    </a:cxn>
                    <a:cxn ang="0">
                      <a:pos x="0" y="100"/>
                    </a:cxn>
                    <a:cxn ang="0">
                      <a:pos x="1" y="104"/>
                    </a:cxn>
                    <a:cxn ang="0">
                      <a:pos x="2" y="107"/>
                    </a:cxn>
                    <a:cxn ang="0">
                      <a:pos x="5" y="107"/>
                    </a:cxn>
                    <a:cxn ang="0">
                      <a:pos x="8" y="107"/>
                    </a:cxn>
                    <a:cxn ang="0">
                      <a:pos x="11" y="106"/>
                    </a:cxn>
                    <a:cxn ang="0">
                      <a:pos x="14" y="104"/>
                    </a:cxn>
                    <a:cxn ang="0">
                      <a:pos x="18" y="100"/>
                    </a:cxn>
                    <a:cxn ang="0">
                      <a:pos x="21" y="95"/>
                    </a:cxn>
                    <a:cxn ang="0">
                      <a:pos x="26" y="88"/>
                    </a:cxn>
                    <a:cxn ang="0">
                      <a:pos x="33" y="69"/>
                    </a:cxn>
                    <a:cxn ang="0">
                      <a:pos x="39" y="51"/>
                    </a:cxn>
                    <a:cxn ang="0">
                      <a:pos x="43" y="36"/>
                    </a:cxn>
                    <a:cxn ang="0">
                      <a:pos x="46" y="19"/>
                    </a:cxn>
                    <a:cxn ang="0">
                      <a:pos x="46" y="12"/>
                    </a:cxn>
                    <a:cxn ang="0">
                      <a:pos x="48" y="6"/>
                    </a:cxn>
                    <a:cxn ang="0">
                      <a:pos x="46" y="2"/>
                    </a:cxn>
                    <a:cxn ang="0">
                      <a:pos x="44" y="0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45" name="Oval 193"/>
                <p:cNvSpPr>
                  <a:spLocks noChangeArrowheads="1"/>
                </p:cNvSpPr>
                <p:nvPr/>
              </p:nvSpPr>
              <p:spPr bwMode="auto">
                <a:xfrm>
                  <a:off x="3967" y="3880"/>
                  <a:ext cx="28" cy="10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46" name="Oval 194"/>
                <p:cNvSpPr>
                  <a:spLocks noChangeArrowheads="1"/>
                </p:cNvSpPr>
                <p:nvPr/>
              </p:nvSpPr>
              <p:spPr bwMode="auto">
                <a:xfrm>
                  <a:off x="3967" y="3876"/>
                  <a:ext cx="28" cy="102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47" name="Freeform 195"/>
                <p:cNvSpPr>
                  <a:spLocks/>
                </p:cNvSpPr>
                <p:nvPr/>
              </p:nvSpPr>
              <p:spPr bwMode="auto">
                <a:xfrm>
                  <a:off x="3844" y="3871"/>
                  <a:ext cx="125" cy="83"/>
                </a:xfrm>
                <a:custGeom>
                  <a:avLst/>
                  <a:gdLst/>
                  <a:ahLst/>
                  <a:cxnLst>
                    <a:cxn ang="0">
                      <a:pos x="115" y="2"/>
                    </a:cxn>
                    <a:cxn ang="0">
                      <a:pos x="107" y="3"/>
                    </a:cxn>
                    <a:cxn ang="0">
                      <a:pos x="97" y="8"/>
                    </a:cxn>
                    <a:cxn ang="0">
                      <a:pos x="81" y="18"/>
                    </a:cxn>
                    <a:cxn ang="0">
                      <a:pos x="57" y="31"/>
                    </a:cxn>
                    <a:cxn ang="0">
                      <a:pos x="38" y="46"/>
                    </a:cxn>
                    <a:cxn ang="0">
                      <a:pos x="23" y="57"/>
                    </a:cxn>
                    <a:cxn ang="0">
                      <a:pos x="7" y="68"/>
                    </a:cxn>
                    <a:cxn ang="0">
                      <a:pos x="4" y="73"/>
                    </a:cxn>
                    <a:cxn ang="0">
                      <a:pos x="1" y="75"/>
                    </a:cxn>
                    <a:cxn ang="0">
                      <a:pos x="0" y="79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6" y="83"/>
                    </a:cxn>
                    <a:cxn ang="0">
                      <a:pos x="11" y="82"/>
                    </a:cxn>
                    <a:cxn ang="0">
                      <a:pos x="15" y="81"/>
                    </a:cxn>
                    <a:cxn ang="0">
                      <a:pos x="19" y="80"/>
                    </a:cxn>
                    <a:cxn ang="0">
                      <a:pos x="25" y="77"/>
                    </a:cxn>
                    <a:cxn ang="0">
                      <a:pos x="43" y="67"/>
                    </a:cxn>
                    <a:cxn ang="0">
                      <a:pos x="60" y="57"/>
                    </a:cxn>
                    <a:cxn ang="0">
                      <a:pos x="82" y="42"/>
                    </a:cxn>
                    <a:cxn ang="0">
                      <a:pos x="101" y="28"/>
                    </a:cxn>
                    <a:cxn ang="0">
                      <a:pos x="116" y="15"/>
                    </a:cxn>
                    <a:cxn ang="0">
                      <a:pos x="122" y="9"/>
                    </a:cxn>
                    <a:cxn ang="0">
                      <a:pos x="125" y="4"/>
                    </a:cxn>
                    <a:cxn ang="0">
                      <a:pos x="123" y="1"/>
                    </a:cxn>
                    <a:cxn ang="0">
                      <a:pos x="120" y="0"/>
                    </a:cxn>
                    <a:cxn ang="0">
                      <a:pos x="115" y="2"/>
                    </a:cxn>
                  </a:cxnLst>
                  <a:rect l="0" t="0" r="r" b="b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48" name="Freeform 196"/>
                <p:cNvSpPr>
                  <a:spLocks/>
                </p:cNvSpPr>
                <p:nvPr/>
              </p:nvSpPr>
              <p:spPr bwMode="auto">
                <a:xfrm>
                  <a:off x="3844" y="3867"/>
                  <a:ext cx="125" cy="84"/>
                </a:xfrm>
                <a:custGeom>
                  <a:avLst/>
                  <a:gdLst/>
                  <a:ahLst/>
                  <a:cxnLst>
                    <a:cxn ang="0">
                      <a:pos x="115" y="2"/>
                    </a:cxn>
                    <a:cxn ang="0">
                      <a:pos x="107" y="4"/>
                    </a:cxn>
                    <a:cxn ang="0">
                      <a:pos x="97" y="9"/>
                    </a:cxn>
                    <a:cxn ang="0">
                      <a:pos x="81" y="18"/>
                    </a:cxn>
                    <a:cxn ang="0">
                      <a:pos x="57" y="32"/>
                    </a:cxn>
                    <a:cxn ang="0">
                      <a:pos x="38" y="47"/>
                    </a:cxn>
                    <a:cxn ang="0">
                      <a:pos x="23" y="58"/>
                    </a:cxn>
                    <a:cxn ang="0">
                      <a:pos x="7" y="68"/>
                    </a:cxn>
                    <a:cxn ang="0">
                      <a:pos x="4" y="73"/>
                    </a:cxn>
                    <a:cxn ang="0">
                      <a:pos x="1" y="76"/>
                    </a:cxn>
                    <a:cxn ang="0">
                      <a:pos x="0" y="79"/>
                    </a:cxn>
                    <a:cxn ang="0">
                      <a:pos x="0" y="82"/>
                    </a:cxn>
                    <a:cxn ang="0">
                      <a:pos x="2" y="84"/>
                    </a:cxn>
                    <a:cxn ang="0">
                      <a:pos x="6" y="84"/>
                    </a:cxn>
                    <a:cxn ang="0">
                      <a:pos x="11" y="83"/>
                    </a:cxn>
                    <a:cxn ang="0">
                      <a:pos x="15" y="82"/>
                    </a:cxn>
                    <a:cxn ang="0">
                      <a:pos x="19" y="80"/>
                    </a:cxn>
                    <a:cxn ang="0">
                      <a:pos x="25" y="77"/>
                    </a:cxn>
                    <a:cxn ang="0">
                      <a:pos x="43" y="68"/>
                    </a:cxn>
                    <a:cxn ang="0">
                      <a:pos x="60" y="58"/>
                    </a:cxn>
                    <a:cxn ang="0">
                      <a:pos x="82" y="43"/>
                    </a:cxn>
                    <a:cxn ang="0">
                      <a:pos x="101" y="28"/>
                    </a:cxn>
                    <a:cxn ang="0">
                      <a:pos x="116" y="16"/>
                    </a:cxn>
                    <a:cxn ang="0">
                      <a:pos x="122" y="9"/>
                    </a:cxn>
                    <a:cxn ang="0">
                      <a:pos x="125" y="4"/>
                    </a:cxn>
                    <a:cxn ang="0">
                      <a:pos x="123" y="1"/>
                    </a:cxn>
                    <a:cxn ang="0">
                      <a:pos x="120" y="0"/>
                    </a:cxn>
                    <a:cxn ang="0">
                      <a:pos x="115" y="2"/>
                    </a:cxn>
                  </a:cxnLst>
                  <a:rect l="0" t="0" r="r" b="b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49" name="Freeform 197"/>
                <p:cNvSpPr>
                  <a:spLocks/>
                </p:cNvSpPr>
                <p:nvPr/>
              </p:nvSpPr>
              <p:spPr bwMode="auto">
                <a:xfrm>
                  <a:off x="3804" y="3864"/>
                  <a:ext cx="161" cy="48"/>
                </a:xfrm>
                <a:custGeom>
                  <a:avLst/>
                  <a:gdLst/>
                  <a:ahLst/>
                  <a:cxnLst>
                    <a:cxn ang="0">
                      <a:pos x="159" y="3"/>
                    </a:cxn>
                    <a:cxn ang="0">
                      <a:pos x="157" y="2"/>
                    </a:cxn>
                    <a:cxn ang="0">
                      <a:pos x="155" y="1"/>
                    </a:cxn>
                    <a:cxn ang="0">
                      <a:pos x="151" y="0"/>
                    </a:cxn>
                    <a:cxn ang="0">
                      <a:pos x="146" y="1"/>
                    </a:cxn>
                    <a:cxn ang="0">
                      <a:pos x="133" y="3"/>
                    </a:cxn>
                    <a:cxn ang="0">
                      <a:pos x="111" y="8"/>
                    </a:cxn>
                    <a:cxn ang="0">
                      <a:pos x="88" y="13"/>
                    </a:cxn>
                    <a:cxn ang="0">
                      <a:pos x="68" y="18"/>
                    </a:cxn>
                    <a:cxn ang="0">
                      <a:pos x="47" y="25"/>
                    </a:cxn>
                    <a:cxn ang="0">
                      <a:pos x="28" y="30"/>
                    </a:cxn>
                    <a:cxn ang="0">
                      <a:pos x="16" y="35"/>
                    </a:cxn>
                    <a:cxn ang="0">
                      <a:pos x="10" y="37"/>
                    </a:cxn>
                    <a:cxn ang="0">
                      <a:pos x="6" y="38"/>
                    </a:cxn>
                    <a:cxn ang="0">
                      <a:pos x="3" y="40"/>
                    </a:cxn>
                    <a:cxn ang="0">
                      <a:pos x="1" y="42"/>
                    </a:cxn>
                    <a:cxn ang="0">
                      <a:pos x="0" y="44"/>
                    </a:cxn>
                    <a:cxn ang="0">
                      <a:pos x="1" y="46"/>
                    </a:cxn>
                    <a:cxn ang="0">
                      <a:pos x="3" y="47"/>
                    </a:cxn>
                    <a:cxn ang="0">
                      <a:pos x="5" y="47"/>
                    </a:cxn>
                    <a:cxn ang="0">
                      <a:pos x="8" y="48"/>
                    </a:cxn>
                    <a:cxn ang="0">
                      <a:pos x="12" y="47"/>
                    </a:cxn>
                    <a:cxn ang="0">
                      <a:pos x="19" y="46"/>
                    </a:cxn>
                    <a:cxn ang="0">
                      <a:pos x="26" y="46"/>
                    </a:cxn>
                    <a:cxn ang="0">
                      <a:pos x="38" y="43"/>
                    </a:cxn>
                    <a:cxn ang="0">
                      <a:pos x="55" y="39"/>
                    </a:cxn>
                    <a:cxn ang="0">
                      <a:pos x="75" y="35"/>
                    </a:cxn>
                    <a:cxn ang="0">
                      <a:pos x="97" y="29"/>
                    </a:cxn>
                    <a:cxn ang="0">
                      <a:pos x="117" y="23"/>
                    </a:cxn>
                    <a:cxn ang="0">
                      <a:pos x="130" y="19"/>
                    </a:cxn>
                    <a:cxn ang="0">
                      <a:pos x="141" y="16"/>
                    </a:cxn>
                    <a:cxn ang="0">
                      <a:pos x="153" y="11"/>
                    </a:cxn>
                    <a:cxn ang="0">
                      <a:pos x="159" y="9"/>
                    </a:cxn>
                    <a:cxn ang="0">
                      <a:pos x="160" y="7"/>
                    </a:cxn>
                    <a:cxn ang="0">
                      <a:pos x="161" y="5"/>
                    </a:cxn>
                    <a:cxn ang="0">
                      <a:pos x="159" y="3"/>
                    </a:cxn>
                  </a:cxnLst>
                  <a:rect l="0" t="0" r="r" b="b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50" name="Freeform 198"/>
                <p:cNvSpPr>
                  <a:spLocks/>
                </p:cNvSpPr>
                <p:nvPr/>
              </p:nvSpPr>
              <p:spPr bwMode="auto">
                <a:xfrm>
                  <a:off x="3804" y="3861"/>
                  <a:ext cx="161" cy="48"/>
                </a:xfrm>
                <a:custGeom>
                  <a:avLst/>
                  <a:gdLst/>
                  <a:ahLst/>
                  <a:cxnLst>
                    <a:cxn ang="0">
                      <a:pos x="159" y="3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51" y="0"/>
                    </a:cxn>
                    <a:cxn ang="0">
                      <a:pos x="146" y="0"/>
                    </a:cxn>
                    <a:cxn ang="0">
                      <a:pos x="133" y="3"/>
                    </a:cxn>
                    <a:cxn ang="0">
                      <a:pos x="111" y="7"/>
                    </a:cxn>
                    <a:cxn ang="0">
                      <a:pos x="88" y="13"/>
                    </a:cxn>
                    <a:cxn ang="0">
                      <a:pos x="68" y="18"/>
                    </a:cxn>
                    <a:cxn ang="0">
                      <a:pos x="47" y="24"/>
                    </a:cxn>
                    <a:cxn ang="0">
                      <a:pos x="28" y="30"/>
                    </a:cxn>
                    <a:cxn ang="0">
                      <a:pos x="16" y="34"/>
                    </a:cxn>
                    <a:cxn ang="0">
                      <a:pos x="10" y="36"/>
                    </a:cxn>
                    <a:cxn ang="0">
                      <a:pos x="6" y="38"/>
                    </a:cxn>
                    <a:cxn ang="0">
                      <a:pos x="3" y="40"/>
                    </a:cxn>
                    <a:cxn ang="0">
                      <a:pos x="1" y="42"/>
                    </a:cxn>
                    <a:cxn ang="0">
                      <a:pos x="0" y="44"/>
                    </a:cxn>
                    <a:cxn ang="0">
                      <a:pos x="1" y="46"/>
                    </a:cxn>
                    <a:cxn ang="0">
                      <a:pos x="3" y="47"/>
                    </a:cxn>
                    <a:cxn ang="0">
                      <a:pos x="5" y="47"/>
                    </a:cxn>
                    <a:cxn ang="0">
                      <a:pos x="8" y="48"/>
                    </a:cxn>
                    <a:cxn ang="0">
                      <a:pos x="12" y="47"/>
                    </a:cxn>
                    <a:cxn ang="0">
                      <a:pos x="19" y="46"/>
                    </a:cxn>
                    <a:cxn ang="0">
                      <a:pos x="26" y="45"/>
                    </a:cxn>
                    <a:cxn ang="0">
                      <a:pos x="38" y="43"/>
                    </a:cxn>
                    <a:cxn ang="0">
                      <a:pos x="55" y="40"/>
                    </a:cxn>
                    <a:cxn ang="0">
                      <a:pos x="75" y="34"/>
                    </a:cxn>
                    <a:cxn ang="0">
                      <a:pos x="97" y="29"/>
                    </a:cxn>
                    <a:cxn ang="0">
                      <a:pos x="117" y="23"/>
                    </a:cxn>
                    <a:cxn ang="0">
                      <a:pos x="130" y="19"/>
                    </a:cxn>
                    <a:cxn ang="0">
                      <a:pos x="141" y="15"/>
                    </a:cxn>
                    <a:cxn ang="0">
                      <a:pos x="153" y="10"/>
                    </a:cxn>
                    <a:cxn ang="0">
                      <a:pos x="159" y="8"/>
                    </a:cxn>
                    <a:cxn ang="0">
                      <a:pos x="160" y="6"/>
                    </a:cxn>
                    <a:cxn ang="0">
                      <a:pos x="161" y="5"/>
                    </a:cxn>
                    <a:cxn ang="0">
                      <a:pos x="159" y="3"/>
                    </a:cxn>
                  </a:cxnLst>
                  <a:rect l="0" t="0" r="r" b="b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51" name="Freeform 199"/>
                <p:cNvSpPr>
                  <a:spLocks/>
                </p:cNvSpPr>
                <p:nvPr/>
              </p:nvSpPr>
              <p:spPr bwMode="auto">
                <a:xfrm>
                  <a:off x="3904" y="3871"/>
                  <a:ext cx="70" cy="107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55" y="4"/>
                    </a:cxn>
                    <a:cxn ang="0">
                      <a:pos x="46" y="14"/>
                    </a:cxn>
                    <a:cxn ang="0">
                      <a:pos x="36" y="27"/>
                    </a:cxn>
                    <a:cxn ang="0">
                      <a:pos x="25" y="45"/>
                    </a:cxn>
                    <a:cxn ang="0">
                      <a:pos x="14" y="63"/>
                    </a:cxn>
                    <a:cxn ang="0">
                      <a:pos x="6" y="81"/>
                    </a:cxn>
                    <a:cxn ang="0">
                      <a:pos x="1" y="92"/>
                    </a:cxn>
                    <a:cxn ang="0">
                      <a:pos x="0" y="96"/>
                    </a:cxn>
                    <a:cxn ang="0">
                      <a:pos x="0" y="99"/>
                    </a:cxn>
                    <a:cxn ang="0">
                      <a:pos x="0" y="103"/>
                    </a:cxn>
                    <a:cxn ang="0">
                      <a:pos x="3" y="106"/>
                    </a:cxn>
                    <a:cxn ang="0">
                      <a:pos x="6" y="107"/>
                    </a:cxn>
                    <a:cxn ang="0">
                      <a:pos x="10" y="106"/>
                    </a:cxn>
                    <a:cxn ang="0">
                      <a:pos x="13" y="105"/>
                    </a:cxn>
                    <a:cxn ang="0">
                      <a:pos x="16" y="103"/>
                    </a:cxn>
                    <a:cxn ang="0">
                      <a:pos x="19" y="100"/>
                    </a:cxn>
                    <a:cxn ang="0">
                      <a:pos x="25" y="90"/>
                    </a:cxn>
                    <a:cxn ang="0">
                      <a:pos x="37" y="71"/>
                    </a:cxn>
                    <a:cxn ang="0">
                      <a:pos x="48" y="55"/>
                    </a:cxn>
                    <a:cxn ang="0">
                      <a:pos x="58" y="37"/>
                    </a:cxn>
                    <a:cxn ang="0">
                      <a:pos x="65" y="22"/>
                    </a:cxn>
                    <a:cxn ang="0">
                      <a:pos x="69" y="12"/>
                    </a:cxn>
                    <a:cxn ang="0">
                      <a:pos x="70" y="6"/>
                    </a:cxn>
                    <a:cxn ang="0">
                      <a:pos x="68" y="2"/>
                    </a:cxn>
                    <a:cxn ang="0">
                      <a:pos x="65" y="0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52" name="Freeform 200"/>
                <p:cNvSpPr>
                  <a:spLocks/>
                </p:cNvSpPr>
                <p:nvPr/>
              </p:nvSpPr>
              <p:spPr bwMode="auto">
                <a:xfrm>
                  <a:off x="3903" y="3867"/>
                  <a:ext cx="71" cy="107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55" y="4"/>
                    </a:cxn>
                    <a:cxn ang="0">
                      <a:pos x="46" y="15"/>
                    </a:cxn>
                    <a:cxn ang="0">
                      <a:pos x="36" y="28"/>
                    </a:cxn>
                    <a:cxn ang="0">
                      <a:pos x="25" y="45"/>
                    </a:cxn>
                    <a:cxn ang="0">
                      <a:pos x="14" y="63"/>
                    </a:cxn>
                    <a:cxn ang="0">
                      <a:pos x="5" y="82"/>
                    </a:cxn>
                    <a:cxn ang="0">
                      <a:pos x="1" y="93"/>
                    </a:cxn>
                    <a:cxn ang="0">
                      <a:pos x="1" y="96"/>
                    </a:cxn>
                    <a:cxn ang="0">
                      <a:pos x="0" y="100"/>
                    </a:cxn>
                    <a:cxn ang="0">
                      <a:pos x="1" y="104"/>
                    </a:cxn>
                    <a:cxn ang="0">
                      <a:pos x="3" y="106"/>
                    </a:cxn>
                    <a:cxn ang="0">
                      <a:pos x="6" y="107"/>
                    </a:cxn>
                    <a:cxn ang="0">
                      <a:pos x="10" y="107"/>
                    </a:cxn>
                    <a:cxn ang="0">
                      <a:pos x="13" y="105"/>
                    </a:cxn>
                    <a:cxn ang="0">
                      <a:pos x="15" y="104"/>
                    </a:cxn>
                    <a:cxn ang="0">
                      <a:pos x="18" y="101"/>
                    </a:cxn>
                    <a:cxn ang="0">
                      <a:pos x="26" y="91"/>
                    </a:cxn>
                    <a:cxn ang="0">
                      <a:pos x="38" y="72"/>
                    </a:cxn>
                    <a:cxn ang="0">
                      <a:pos x="48" y="56"/>
                    </a:cxn>
                    <a:cxn ang="0">
                      <a:pos x="58" y="37"/>
                    </a:cxn>
                    <a:cxn ang="0">
                      <a:pos x="66" y="23"/>
                    </a:cxn>
                    <a:cxn ang="0">
                      <a:pos x="69" y="12"/>
                    </a:cxn>
                    <a:cxn ang="0">
                      <a:pos x="71" y="7"/>
                    </a:cxn>
                    <a:cxn ang="0">
                      <a:pos x="69" y="2"/>
                    </a:cxn>
                    <a:cxn ang="0">
                      <a:pos x="66" y="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53" name="Freeform 201"/>
                <p:cNvSpPr>
                  <a:spLocks/>
                </p:cNvSpPr>
                <p:nvPr/>
              </p:nvSpPr>
              <p:spPr bwMode="auto">
                <a:xfrm>
                  <a:off x="3899" y="3866"/>
                  <a:ext cx="60" cy="17"/>
                </a:xfrm>
                <a:custGeom>
                  <a:avLst/>
                  <a:gdLst/>
                  <a:ahLst/>
                  <a:cxnLst>
                    <a:cxn ang="0">
                      <a:pos x="59" y="1"/>
                    </a:cxn>
                    <a:cxn ang="0">
                      <a:pos x="58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5" y="0"/>
                    </a:cxn>
                    <a:cxn ang="0">
                      <a:pos x="49" y="1"/>
                    </a:cxn>
                    <a:cxn ang="0">
                      <a:pos x="41" y="2"/>
                    </a:cxn>
                    <a:cxn ang="0">
                      <a:pos x="33" y="5"/>
                    </a:cxn>
                    <a:cxn ang="0">
                      <a:pos x="26" y="7"/>
                    </a:cxn>
                    <a:cxn ang="0">
                      <a:pos x="17" y="9"/>
                    </a:cxn>
                    <a:cxn ang="0">
                      <a:pos x="11" y="11"/>
                    </a:cxn>
                    <a:cxn ang="0">
                      <a:pos x="6" y="12"/>
                    </a:cxn>
                    <a:cxn ang="0">
                      <a:pos x="4" y="13"/>
                    </a:cxn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1" y="15"/>
                    </a:cxn>
                    <a:cxn ang="0">
                      <a:pos x="0" y="16"/>
                    </a:cxn>
                    <a:cxn ang="0">
                      <a:pos x="0" y="17"/>
                    </a:cxn>
                    <a:cxn ang="0">
                      <a:pos x="2" y="17"/>
                    </a:cxn>
                    <a:cxn ang="0">
                      <a:pos x="2" y="17"/>
                    </a:cxn>
                    <a:cxn ang="0">
                      <a:pos x="4" y="17"/>
                    </a:cxn>
                    <a:cxn ang="0">
                      <a:pos x="5" y="17"/>
                    </a:cxn>
                    <a:cxn ang="0">
                      <a:pos x="7" y="17"/>
                    </a:cxn>
                    <a:cxn ang="0">
                      <a:pos x="10" y="16"/>
                    </a:cxn>
                    <a:cxn ang="0">
                      <a:pos x="14" y="15"/>
                    </a:cxn>
                    <a:cxn ang="0">
                      <a:pos x="21" y="14"/>
                    </a:cxn>
                    <a:cxn ang="0">
                      <a:pos x="28" y="12"/>
                    </a:cxn>
                    <a:cxn ang="0">
                      <a:pos x="36" y="10"/>
                    </a:cxn>
                    <a:cxn ang="0">
                      <a:pos x="43" y="9"/>
                    </a:cxn>
                    <a:cxn ang="0">
                      <a:pos x="48" y="7"/>
                    </a:cxn>
                    <a:cxn ang="0">
                      <a:pos x="52" y="5"/>
                    </a:cxn>
                    <a:cxn ang="0">
                      <a:pos x="57" y="3"/>
                    </a:cxn>
                    <a:cxn ang="0">
                      <a:pos x="59" y="3"/>
                    </a:cxn>
                    <a:cxn ang="0">
                      <a:pos x="59" y="2"/>
                    </a:cxn>
                    <a:cxn ang="0">
                      <a:pos x="60" y="1"/>
                    </a:cxn>
                    <a:cxn ang="0">
                      <a:pos x="59" y="1"/>
                    </a:cxn>
                  </a:cxnLst>
                  <a:rect l="0" t="0" r="r" b="b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54" name="Freeform 202"/>
                <p:cNvSpPr>
                  <a:spLocks/>
                </p:cNvSpPr>
                <p:nvPr/>
              </p:nvSpPr>
              <p:spPr bwMode="auto">
                <a:xfrm>
                  <a:off x="3899" y="3865"/>
                  <a:ext cx="58" cy="17"/>
                </a:xfrm>
                <a:custGeom>
                  <a:avLst/>
                  <a:gdLst/>
                  <a:ahLst/>
                  <a:cxnLst>
                    <a:cxn ang="0">
                      <a:pos x="58" y="1"/>
                    </a:cxn>
                    <a:cxn ang="0">
                      <a:pos x="58" y="0"/>
                    </a:cxn>
                    <a:cxn ang="0">
                      <a:pos x="56" y="0"/>
                    </a:cxn>
                    <a:cxn ang="0">
                      <a:pos x="55" y="0"/>
                    </a:cxn>
                    <a:cxn ang="0">
                      <a:pos x="53" y="0"/>
                    </a:cxn>
                    <a:cxn ang="0">
                      <a:pos x="48" y="1"/>
                    </a:cxn>
                    <a:cxn ang="0">
                      <a:pos x="40" y="2"/>
                    </a:cxn>
                    <a:cxn ang="0">
                      <a:pos x="32" y="4"/>
                    </a:cxn>
                    <a:cxn ang="0">
                      <a:pos x="24" y="6"/>
                    </a:cxn>
                    <a:cxn ang="0">
                      <a:pos x="17" y="9"/>
                    </a:cxn>
                    <a:cxn ang="0">
                      <a:pos x="10" y="11"/>
                    </a:cxn>
                    <a:cxn ang="0">
                      <a:pos x="5" y="12"/>
                    </a:cxn>
                    <a:cxn ang="0">
                      <a:pos x="3" y="13"/>
                    </a:cxn>
                    <a:cxn ang="0">
                      <a:pos x="2" y="13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0" y="17"/>
                    </a:cxn>
                    <a:cxn ang="0">
                      <a:pos x="2" y="17"/>
                    </a:cxn>
                    <a:cxn ang="0">
                      <a:pos x="2" y="17"/>
                    </a:cxn>
                    <a:cxn ang="0">
                      <a:pos x="4" y="17"/>
                    </a:cxn>
                    <a:cxn ang="0">
                      <a:pos x="7" y="16"/>
                    </a:cxn>
                    <a:cxn ang="0">
                      <a:pos x="8" y="16"/>
                    </a:cxn>
                    <a:cxn ang="0">
                      <a:pos x="14" y="15"/>
                    </a:cxn>
                    <a:cxn ang="0">
                      <a:pos x="20" y="14"/>
                    </a:cxn>
                    <a:cxn ang="0">
                      <a:pos x="27" y="12"/>
                    </a:cxn>
                    <a:cxn ang="0">
                      <a:pos x="36" y="10"/>
                    </a:cxn>
                    <a:cxn ang="0">
                      <a:pos x="42" y="8"/>
                    </a:cxn>
                    <a:cxn ang="0">
                      <a:pos x="48" y="6"/>
                    </a:cxn>
                    <a:cxn ang="0">
                      <a:pos x="52" y="5"/>
                    </a:cxn>
                    <a:cxn ang="0">
                      <a:pos x="56" y="3"/>
                    </a:cxn>
                    <a:cxn ang="0">
                      <a:pos x="58" y="2"/>
                    </a:cxn>
                    <a:cxn ang="0">
                      <a:pos x="58" y="2"/>
                    </a:cxn>
                    <a:cxn ang="0">
                      <a:pos x="58" y="2"/>
                    </a:cxn>
                    <a:cxn ang="0">
                      <a:pos x="58" y="1"/>
                    </a:cxn>
                  </a:cxnLst>
                  <a:rect l="0" t="0" r="r" b="b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55" name="Freeform 203"/>
                <p:cNvSpPr>
                  <a:spLocks/>
                </p:cNvSpPr>
                <p:nvPr/>
              </p:nvSpPr>
              <p:spPr bwMode="auto">
                <a:xfrm>
                  <a:off x="3915" y="3869"/>
                  <a:ext cx="51" cy="33"/>
                </a:xfrm>
                <a:custGeom>
                  <a:avLst/>
                  <a:gdLst/>
                  <a:ahLst/>
                  <a:cxnLst>
                    <a:cxn ang="0">
                      <a:pos x="46" y="1"/>
                    </a:cxn>
                    <a:cxn ang="0">
                      <a:pos x="44" y="1"/>
                    </a:cxn>
                    <a:cxn ang="0">
                      <a:pos x="39" y="4"/>
                    </a:cxn>
                    <a:cxn ang="0">
                      <a:pos x="32" y="7"/>
                    </a:cxn>
                    <a:cxn ang="0">
                      <a:pos x="23" y="13"/>
                    </a:cxn>
                    <a:cxn ang="0">
                      <a:pos x="15" y="19"/>
                    </a:cxn>
                    <a:cxn ang="0">
                      <a:pos x="9" y="23"/>
                    </a:cxn>
                    <a:cxn ang="0">
                      <a:pos x="3" y="28"/>
                    </a:cxn>
                    <a:cxn ang="0">
                      <a:pos x="1" y="29"/>
                    </a:cxn>
                    <a:cxn ang="0">
                      <a:pos x="0" y="31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1" y="33"/>
                    </a:cxn>
                    <a:cxn ang="0">
                      <a:pos x="2" y="33"/>
                    </a:cxn>
                    <a:cxn ang="0">
                      <a:pos x="5" y="33"/>
                    </a:cxn>
                    <a:cxn ang="0">
                      <a:pos x="6" y="33"/>
                    </a:cxn>
                    <a:cxn ang="0">
                      <a:pos x="8" y="32"/>
                    </a:cxn>
                    <a:cxn ang="0">
                      <a:pos x="10" y="31"/>
                    </a:cxn>
                    <a:cxn ang="0">
                      <a:pos x="17" y="27"/>
                    </a:cxn>
                    <a:cxn ang="0">
                      <a:pos x="24" y="23"/>
                    </a:cxn>
                    <a:cxn ang="0">
                      <a:pos x="33" y="17"/>
                    </a:cxn>
                    <a:cxn ang="0">
                      <a:pos x="41" y="11"/>
                    </a:cxn>
                    <a:cxn ang="0">
                      <a:pos x="47" y="7"/>
                    </a:cxn>
                    <a:cxn ang="0">
                      <a:pos x="49" y="4"/>
                    </a:cxn>
                    <a:cxn ang="0">
                      <a:pos x="51" y="2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46" y="1"/>
                    </a:cxn>
                  </a:cxnLst>
                  <a:rect l="0" t="0" r="r" b="b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56" name="Freeform 204"/>
                <p:cNvSpPr>
                  <a:spLocks/>
                </p:cNvSpPr>
                <p:nvPr/>
              </p:nvSpPr>
              <p:spPr bwMode="auto">
                <a:xfrm>
                  <a:off x="3914" y="3868"/>
                  <a:ext cx="50" cy="3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43" y="1"/>
                    </a:cxn>
                    <a:cxn ang="0">
                      <a:pos x="40" y="3"/>
                    </a:cxn>
                    <a:cxn ang="0">
                      <a:pos x="33" y="7"/>
                    </a:cxn>
                    <a:cxn ang="0">
                      <a:pos x="24" y="13"/>
                    </a:cxn>
                    <a:cxn ang="0">
                      <a:pos x="15" y="18"/>
                    </a:cxn>
                    <a:cxn ang="0">
                      <a:pos x="9" y="23"/>
                    </a:cxn>
                    <a:cxn ang="0">
                      <a:pos x="3" y="27"/>
                    </a:cxn>
                    <a:cxn ang="0">
                      <a:pos x="1" y="29"/>
                    </a:cxn>
                    <a:cxn ang="0">
                      <a:pos x="0" y="30"/>
                    </a:cxn>
                    <a:cxn ang="0">
                      <a:pos x="0" y="32"/>
                    </a:cxn>
                    <a:cxn ang="0">
                      <a:pos x="0" y="33"/>
                    </a:cxn>
                    <a:cxn ang="0">
                      <a:pos x="1" y="33"/>
                    </a:cxn>
                    <a:cxn ang="0">
                      <a:pos x="2" y="33"/>
                    </a:cxn>
                    <a:cxn ang="0">
                      <a:pos x="4" y="33"/>
                    </a:cxn>
                    <a:cxn ang="0">
                      <a:pos x="6" y="33"/>
                    </a:cxn>
                    <a:cxn ang="0">
                      <a:pos x="8" y="32"/>
                    </a:cxn>
                    <a:cxn ang="0">
                      <a:pos x="10" y="31"/>
                    </a:cxn>
                    <a:cxn ang="0">
                      <a:pos x="18" y="27"/>
                    </a:cxn>
                    <a:cxn ang="0">
                      <a:pos x="24" y="23"/>
                    </a:cxn>
                    <a:cxn ang="0">
                      <a:pos x="33" y="17"/>
                    </a:cxn>
                    <a:cxn ang="0">
                      <a:pos x="41" y="11"/>
                    </a:cxn>
                    <a:cxn ang="0">
                      <a:pos x="47" y="6"/>
                    </a:cxn>
                    <a:cxn ang="0">
                      <a:pos x="49" y="3"/>
                    </a:cxn>
                    <a:cxn ang="0">
                      <a:pos x="50" y="1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57" name="Freeform 205"/>
                <p:cNvSpPr>
                  <a:spLocks/>
                </p:cNvSpPr>
                <p:nvPr/>
              </p:nvSpPr>
              <p:spPr bwMode="auto">
                <a:xfrm>
                  <a:off x="3945" y="3874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" y="2"/>
                    </a:cxn>
                    <a:cxn ang="0">
                      <a:pos x="18" y="4"/>
                    </a:cxn>
                    <a:cxn ang="0">
                      <a:pos x="15" y="8"/>
                    </a:cxn>
                    <a:cxn ang="0">
                      <a:pos x="10" y="13"/>
                    </a:cxn>
                    <a:cxn ang="0">
                      <a:pos x="6" y="18"/>
                    </a:cxn>
                    <a:cxn ang="0">
                      <a:pos x="2" y="23"/>
                    </a:cxn>
                    <a:cxn ang="0">
                      <a:pos x="1" y="27"/>
                    </a:cxn>
                    <a:cxn ang="0">
                      <a:pos x="1" y="27"/>
                    </a:cxn>
                    <a:cxn ang="0">
                      <a:pos x="0" y="28"/>
                    </a:cxn>
                    <a:cxn ang="0">
                      <a:pos x="1" y="30"/>
                    </a:cxn>
                    <a:cxn ang="0">
                      <a:pos x="2" y="31"/>
                    </a:cxn>
                    <a:cxn ang="0">
                      <a:pos x="2" y="31"/>
                    </a:cxn>
                    <a:cxn ang="0">
                      <a:pos x="5" y="31"/>
                    </a:cxn>
                    <a:cxn ang="0">
                      <a:pos x="6" y="30"/>
                    </a:cxn>
                    <a:cxn ang="0">
                      <a:pos x="6" y="30"/>
                    </a:cxn>
                    <a:cxn ang="0">
                      <a:pos x="8" y="29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19" y="16"/>
                    </a:cxn>
                    <a:cxn ang="0">
                      <a:pos x="23" y="10"/>
                    </a:cxn>
                    <a:cxn ang="0">
                      <a:pos x="26" y="7"/>
                    </a:cxn>
                    <a:cxn ang="0">
                      <a:pos x="27" y="4"/>
                    </a:cxn>
                    <a:cxn ang="0">
                      <a:pos x="27" y="2"/>
                    </a:cxn>
                    <a:cxn ang="0">
                      <a:pos x="27" y="1"/>
                    </a:cxn>
                    <a:cxn ang="0">
                      <a:pos x="26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58" name="Freeform 206"/>
                <p:cNvSpPr>
                  <a:spLocks/>
                </p:cNvSpPr>
                <p:nvPr/>
              </p:nvSpPr>
              <p:spPr bwMode="auto">
                <a:xfrm>
                  <a:off x="3944" y="3874"/>
                  <a:ext cx="27" cy="3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22" y="1"/>
                    </a:cxn>
                    <a:cxn ang="0">
                      <a:pos x="18" y="3"/>
                    </a:cxn>
                    <a:cxn ang="0">
                      <a:pos x="14" y="7"/>
                    </a:cxn>
                    <a:cxn ang="0">
                      <a:pos x="10" y="12"/>
                    </a:cxn>
                    <a:cxn ang="0">
                      <a:pos x="6" y="17"/>
                    </a:cxn>
                    <a:cxn ang="0">
                      <a:pos x="2" y="22"/>
                    </a:cxn>
                    <a:cxn ang="0">
                      <a:pos x="0" y="26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9"/>
                    </a:cxn>
                    <a:cxn ang="0">
                      <a:pos x="1" y="29"/>
                    </a:cxn>
                    <a:cxn ang="0">
                      <a:pos x="3" y="30"/>
                    </a:cxn>
                    <a:cxn ang="0">
                      <a:pos x="3" y="29"/>
                    </a:cxn>
                    <a:cxn ang="0">
                      <a:pos x="5" y="29"/>
                    </a:cxn>
                    <a:cxn ang="0">
                      <a:pos x="6" y="29"/>
                    </a:cxn>
                    <a:cxn ang="0">
                      <a:pos x="7" y="28"/>
                    </a:cxn>
                    <a:cxn ang="0">
                      <a:pos x="10" y="25"/>
                    </a:cxn>
                    <a:cxn ang="0">
                      <a:pos x="15" y="20"/>
                    </a:cxn>
                    <a:cxn ang="0">
                      <a:pos x="19" y="15"/>
                    </a:cxn>
                    <a:cxn ang="0">
                      <a:pos x="22" y="10"/>
                    </a:cxn>
                    <a:cxn ang="0">
                      <a:pos x="25" y="6"/>
                    </a:cxn>
                    <a:cxn ang="0">
                      <a:pos x="27" y="3"/>
                    </a:cxn>
                    <a:cxn ang="0">
                      <a:pos x="27" y="1"/>
                    </a:cxn>
                    <a:cxn ang="0">
                      <a:pos x="27" y="0"/>
                    </a:cxn>
                    <a:cxn ang="0">
                      <a:pos x="25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3759" name="Oval 207"/>
              <p:cNvSpPr>
                <a:spLocks noChangeArrowheads="1"/>
              </p:cNvSpPr>
              <p:nvPr/>
            </p:nvSpPr>
            <p:spPr bwMode="auto">
              <a:xfrm>
                <a:off x="3978" y="3875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0" name="Oval 208"/>
              <p:cNvSpPr>
                <a:spLocks noChangeArrowheads="1"/>
              </p:cNvSpPr>
              <p:nvPr/>
            </p:nvSpPr>
            <p:spPr bwMode="auto">
              <a:xfrm>
                <a:off x="3977" y="3874"/>
                <a:ext cx="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1" name="Freeform 209"/>
              <p:cNvSpPr>
                <a:spLocks/>
              </p:cNvSpPr>
              <p:nvPr/>
            </p:nvSpPr>
            <p:spPr bwMode="auto">
              <a:xfrm>
                <a:off x="3866" y="3754"/>
                <a:ext cx="91" cy="101"/>
              </a:xfrm>
              <a:custGeom>
                <a:avLst/>
                <a:gdLst/>
                <a:ahLst/>
                <a:cxnLst>
                  <a:cxn ang="0">
                    <a:pos x="87" y="100"/>
                  </a:cxn>
                  <a:cxn ang="0">
                    <a:pos x="89" y="98"/>
                  </a:cxn>
                  <a:cxn ang="0">
                    <a:pos x="91" y="97"/>
                  </a:cxn>
                  <a:cxn ang="0">
                    <a:pos x="91" y="95"/>
                  </a:cxn>
                  <a:cxn ang="0">
                    <a:pos x="91" y="92"/>
                  </a:cxn>
                  <a:cxn ang="0">
                    <a:pos x="88" y="85"/>
                  </a:cxn>
                  <a:cxn ang="0">
                    <a:pos x="81" y="76"/>
                  </a:cxn>
                  <a:cxn ang="0">
                    <a:pos x="73" y="65"/>
                  </a:cxn>
                  <a:cxn ang="0">
                    <a:pos x="59" y="47"/>
                  </a:cxn>
                  <a:cxn ang="0">
                    <a:pos x="44" y="30"/>
                  </a:cxn>
                  <a:cxn ang="0">
                    <a:pos x="33" y="18"/>
                  </a:cxn>
                  <a:cxn ang="0">
                    <a:pos x="26" y="12"/>
                  </a:cxn>
                  <a:cxn ang="0">
                    <a:pos x="20" y="7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0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4" y="18"/>
                  </a:cxn>
                  <a:cxn ang="0">
                    <a:pos x="10" y="26"/>
                  </a:cxn>
                  <a:cxn ang="0">
                    <a:pos x="20" y="37"/>
                  </a:cxn>
                  <a:cxn ang="0">
                    <a:pos x="33" y="54"/>
                  </a:cxn>
                  <a:cxn ang="0">
                    <a:pos x="48" y="71"/>
                  </a:cxn>
                  <a:cxn ang="0">
                    <a:pos x="57" y="81"/>
                  </a:cxn>
                  <a:cxn ang="0">
                    <a:pos x="66" y="91"/>
                  </a:cxn>
                  <a:cxn ang="0">
                    <a:pos x="74" y="97"/>
                  </a:cxn>
                  <a:cxn ang="0">
                    <a:pos x="78" y="100"/>
                  </a:cxn>
                  <a:cxn ang="0">
                    <a:pos x="81" y="101"/>
                  </a:cxn>
                  <a:cxn ang="0">
                    <a:pos x="86" y="100"/>
                  </a:cxn>
                  <a:cxn ang="0">
                    <a:pos x="87" y="100"/>
                  </a:cxn>
                </a:cxnLst>
                <a:rect l="0" t="0" r="r" b="b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2" name="Freeform 210"/>
              <p:cNvSpPr>
                <a:spLocks/>
              </p:cNvSpPr>
              <p:nvPr/>
            </p:nvSpPr>
            <p:spPr bwMode="auto">
              <a:xfrm>
                <a:off x="3871" y="3754"/>
                <a:ext cx="91" cy="101"/>
              </a:xfrm>
              <a:custGeom>
                <a:avLst/>
                <a:gdLst/>
                <a:ahLst/>
                <a:cxnLst>
                  <a:cxn ang="0">
                    <a:pos x="87" y="100"/>
                  </a:cxn>
                  <a:cxn ang="0">
                    <a:pos x="89" y="98"/>
                  </a:cxn>
                  <a:cxn ang="0">
                    <a:pos x="91" y="97"/>
                  </a:cxn>
                  <a:cxn ang="0">
                    <a:pos x="91" y="95"/>
                  </a:cxn>
                  <a:cxn ang="0">
                    <a:pos x="91" y="92"/>
                  </a:cxn>
                  <a:cxn ang="0">
                    <a:pos x="88" y="85"/>
                  </a:cxn>
                  <a:cxn ang="0">
                    <a:pos x="82" y="76"/>
                  </a:cxn>
                  <a:cxn ang="0">
                    <a:pos x="73" y="65"/>
                  </a:cxn>
                  <a:cxn ang="0">
                    <a:pos x="59" y="47"/>
                  </a:cxn>
                  <a:cxn ang="0">
                    <a:pos x="44" y="30"/>
                  </a:cxn>
                  <a:cxn ang="0">
                    <a:pos x="33" y="18"/>
                  </a:cxn>
                  <a:cxn ang="0">
                    <a:pos x="27" y="12"/>
                  </a:cxn>
                  <a:cxn ang="0">
                    <a:pos x="20" y="7"/>
                  </a:cxn>
                  <a:cxn ang="0">
                    <a:pos x="17" y="5"/>
                  </a:cxn>
                  <a:cxn ang="0">
                    <a:pos x="13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2" y="11"/>
                  </a:cxn>
                  <a:cxn ang="0">
                    <a:pos x="5" y="18"/>
                  </a:cxn>
                  <a:cxn ang="0">
                    <a:pos x="10" y="26"/>
                  </a:cxn>
                  <a:cxn ang="0">
                    <a:pos x="20" y="37"/>
                  </a:cxn>
                  <a:cxn ang="0">
                    <a:pos x="33" y="54"/>
                  </a:cxn>
                  <a:cxn ang="0">
                    <a:pos x="49" y="71"/>
                  </a:cxn>
                  <a:cxn ang="0">
                    <a:pos x="58" y="81"/>
                  </a:cxn>
                  <a:cxn ang="0">
                    <a:pos x="67" y="91"/>
                  </a:cxn>
                  <a:cxn ang="0">
                    <a:pos x="74" y="97"/>
                  </a:cxn>
                  <a:cxn ang="0">
                    <a:pos x="79" y="100"/>
                  </a:cxn>
                  <a:cxn ang="0">
                    <a:pos x="82" y="101"/>
                  </a:cxn>
                  <a:cxn ang="0">
                    <a:pos x="86" y="100"/>
                  </a:cxn>
                  <a:cxn ang="0">
                    <a:pos x="87" y="100"/>
                  </a:cxn>
                </a:cxnLst>
                <a:rect l="0" t="0" r="r" b="b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3" name="Freeform 211"/>
              <p:cNvSpPr>
                <a:spLocks/>
              </p:cNvSpPr>
              <p:nvPr/>
            </p:nvSpPr>
            <p:spPr bwMode="auto">
              <a:xfrm>
                <a:off x="3933" y="3739"/>
                <a:ext cx="39" cy="10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4" y="4"/>
                  </a:cxn>
                  <a:cxn ang="0">
                    <a:pos x="16" y="6"/>
                  </a:cxn>
                  <a:cxn ang="0">
                    <a:pos x="20" y="14"/>
                  </a:cxn>
                  <a:cxn ang="0">
                    <a:pos x="24" y="25"/>
                  </a:cxn>
                  <a:cxn ang="0">
                    <a:pos x="26" y="33"/>
                  </a:cxn>
                  <a:cxn ang="0">
                    <a:pos x="29" y="43"/>
                  </a:cxn>
                  <a:cxn ang="0">
                    <a:pos x="33" y="58"/>
                  </a:cxn>
                  <a:cxn ang="0">
                    <a:pos x="34" y="67"/>
                  </a:cxn>
                  <a:cxn ang="0">
                    <a:pos x="36" y="79"/>
                  </a:cxn>
                  <a:cxn ang="0">
                    <a:pos x="38" y="89"/>
                  </a:cxn>
                  <a:cxn ang="0">
                    <a:pos x="39" y="95"/>
                  </a:cxn>
                  <a:cxn ang="0">
                    <a:pos x="38" y="100"/>
                  </a:cxn>
                  <a:cxn ang="0">
                    <a:pos x="34" y="103"/>
                  </a:cxn>
                  <a:cxn ang="0">
                    <a:pos x="29" y="103"/>
                  </a:cxn>
                  <a:cxn ang="0">
                    <a:pos x="24" y="102"/>
                  </a:cxn>
                  <a:cxn ang="0">
                    <a:pos x="21" y="98"/>
                  </a:cxn>
                  <a:cxn ang="0">
                    <a:pos x="18" y="92"/>
                  </a:cxn>
                  <a:cxn ang="0">
                    <a:pos x="14" y="80"/>
                  </a:cxn>
                  <a:cxn ang="0">
                    <a:pos x="12" y="70"/>
                  </a:cxn>
                  <a:cxn ang="0">
                    <a:pos x="9" y="59"/>
                  </a:cxn>
                  <a:cxn ang="0">
                    <a:pos x="5" y="45"/>
                  </a:cxn>
                  <a:cxn ang="0">
                    <a:pos x="4" y="34"/>
                  </a:cxn>
                  <a:cxn ang="0">
                    <a:pos x="2" y="25"/>
                  </a:cxn>
                  <a:cxn ang="0">
                    <a:pos x="1" y="15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2"/>
                  </a:cxn>
                </a:cxnLst>
                <a:rect l="0" t="0" r="r" b="b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4" name="Freeform 212"/>
              <p:cNvSpPr>
                <a:spLocks/>
              </p:cNvSpPr>
              <p:nvPr/>
            </p:nvSpPr>
            <p:spPr bwMode="auto">
              <a:xfrm>
                <a:off x="3938" y="3739"/>
                <a:ext cx="39" cy="10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5" y="4"/>
                  </a:cxn>
                  <a:cxn ang="0">
                    <a:pos x="16" y="6"/>
                  </a:cxn>
                  <a:cxn ang="0">
                    <a:pos x="20" y="14"/>
                  </a:cxn>
                  <a:cxn ang="0">
                    <a:pos x="24" y="25"/>
                  </a:cxn>
                  <a:cxn ang="0">
                    <a:pos x="26" y="33"/>
                  </a:cxn>
                  <a:cxn ang="0">
                    <a:pos x="29" y="43"/>
                  </a:cxn>
                  <a:cxn ang="0">
                    <a:pos x="33" y="58"/>
                  </a:cxn>
                  <a:cxn ang="0">
                    <a:pos x="34" y="67"/>
                  </a:cxn>
                  <a:cxn ang="0">
                    <a:pos x="37" y="79"/>
                  </a:cxn>
                  <a:cxn ang="0">
                    <a:pos x="37" y="89"/>
                  </a:cxn>
                  <a:cxn ang="0">
                    <a:pos x="39" y="95"/>
                  </a:cxn>
                  <a:cxn ang="0">
                    <a:pos x="38" y="100"/>
                  </a:cxn>
                  <a:cxn ang="0">
                    <a:pos x="34" y="103"/>
                  </a:cxn>
                  <a:cxn ang="0">
                    <a:pos x="29" y="103"/>
                  </a:cxn>
                  <a:cxn ang="0">
                    <a:pos x="25" y="102"/>
                  </a:cxn>
                  <a:cxn ang="0">
                    <a:pos x="21" y="98"/>
                  </a:cxn>
                  <a:cxn ang="0">
                    <a:pos x="19" y="92"/>
                  </a:cxn>
                  <a:cxn ang="0">
                    <a:pos x="15" y="80"/>
                  </a:cxn>
                  <a:cxn ang="0">
                    <a:pos x="13" y="70"/>
                  </a:cxn>
                  <a:cxn ang="0">
                    <a:pos x="9" y="59"/>
                  </a:cxn>
                  <a:cxn ang="0">
                    <a:pos x="6" y="45"/>
                  </a:cxn>
                  <a:cxn ang="0">
                    <a:pos x="3" y="34"/>
                  </a:cxn>
                  <a:cxn ang="0">
                    <a:pos x="2" y="25"/>
                  </a:cxn>
                  <a:cxn ang="0">
                    <a:pos x="1" y="15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3" y="2"/>
                  </a:cxn>
                </a:cxnLst>
                <a:rect l="0" t="0" r="r" b="b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5" name="Freeform 213"/>
              <p:cNvSpPr>
                <a:spLocks/>
              </p:cNvSpPr>
              <p:nvPr/>
            </p:nvSpPr>
            <p:spPr bwMode="auto">
              <a:xfrm>
                <a:off x="3809" y="3788"/>
                <a:ext cx="146" cy="60"/>
              </a:xfrm>
              <a:custGeom>
                <a:avLst/>
                <a:gdLst/>
                <a:ahLst/>
                <a:cxnLst>
                  <a:cxn ang="0">
                    <a:pos x="144" y="53"/>
                  </a:cxn>
                  <a:cxn ang="0">
                    <a:pos x="138" y="50"/>
                  </a:cxn>
                  <a:cxn ang="0">
                    <a:pos x="126" y="44"/>
                  </a:cxn>
                  <a:cxn ang="0">
                    <a:pos x="107" y="35"/>
                  </a:cxn>
                  <a:cxn ang="0">
                    <a:pos x="83" y="25"/>
                  </a:cxn>
                  <a:cxn ang="0">
                    <a:pos x="60" y="16"/>
                  </a:cxn>
                  <a:cxn ang="0">
                    <a:pos x="32" y="6"/>
                  </a:cxn>
                  <a:cxn ang="0">
                    <a:pos x="20" y="2"/>
                  </a:cxn>
                  <a:cxn ang="0">
                    <a:pos x="13" y="1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8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21" y="19"/>
                  </a:cxn>
                  <a:cxn ang="0">
                    <a:pos x="48" y="31"/>
                  </a:cxn>
                  <a:cxn ang="0">
                    <a:pos x="74" y="41"/>
                  </a:cxn>
                  <a:cxn ang="0">
                    <a:pos x="96" y="49"/>
                  </a:cxn>
                  <a:cxn ang="0">
                    <a:pos x="116" y="55"/>
                  </a:cxn>
                  <a:cxn ang="0">
                    <a:pos x="131" y="60"/>
                  </a:cxn>
                  <a:cxn ang="0">
                    <a:pos x="140" y="60"/>
                  </a:cxn>
                  <a:cxn ang="0">
                    <a:pos x="144" y="60"/>
                  </a:cxn>
                  <a:cxn ang="0">
                    <a:pos x="146" y="57"/>
                  </a:cxn>
                  <a:cxn ang="0">
                    <a:pos x="144" y="53"/>
                  </a:cxn>
                </a:cxnLst>
                <a:rect l="0" t="0" r="r" b="b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6" name="Freeform 214"/>
              <p:cNvSpPr>
                <a:spLocks/>
              </p:cNvSpPr>
              <p:nvPr/>
            </p:nvSpPr>
            <p:spPr bwMode="auto">
              <a:xfrm>
                <a:off x="3814" y="3788"/>
                <a:ext cx="146" cy="60"/>
              </a:xfrm>
              <a:custGeom>
                <a:avLst/>
                <a:gdLst/>
                <a:ahLst/>
                <a:cxnLst>
                  <a:cxn ang="0">
                    <a:pos x="144" y="53"/>
                  </a:cxn>
                  <a:cxn ang="0">
                    <a:pos x="139" y="50"/>
                  </a:cxn>
                  <a:cxn ang="0">
                    <a:pos x="126" y="44"/>
                  </a:cxn>
                  <a:cxn ang="0">
                    <a:pos x="108" y="35"/>
                  </a:cxn>
                  <a:cxn ang="0">
                    <a:pos x="84" y="25"/>
                  </a:cxn>
                  <a:cxn ang="0">
                    <a:pos x="60" y="16"/>
                  </a:cxn>
                  <a:cxn ang="0">
                    <a:pos x="32" y="6"/>
                  </a:cxn>
                  <a:cxn ang="0">
                    <a:pos x="20" y="2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3" y="8"/>
                  </a:cxn>
                  <a:cxn ang="0">
                    <a:pos x="7" y="11"/>
                  </a:cxn>
                  <a:cxn ang="0">
                    <a:pos x="10" y="13"/>
                  </a:cxn>
                  <a:cxn ang="0">
                    <a:pos x="22" y="19"/>
                  </a:cxn>
                  <a:cxn ang="0">
                    <a:pos x="48" y="31"/>
                  </a:cxn>
                  <a:cxn ang="0">
                    <a:pos x="75" y="41"/>
                  </a:cxn>
                  <a:cxn ang="0">
                    <a:pos x="96" y="49"/>
                  </a:cxn>
                  <a:cxn ang="0">
                    <a:pos x="116" y="55"/>
                  </a:cxn>
                  <a:cxn ang="0">
                    <a:pos x="131" y="60"/>
                  </a:cxn>
                  <a:cxn ang="0">
                    <a:pos x="140" y="60"/>
                  </a:cxn>
                  <a:cxn ang="0">
                    <a:pos x="144" y="60"/>
                  </a:cxn>
                  <a:cxn ang="0">
                    <a:pos x="146" y="57"/>
                  </a:cxn>
                  <a:cxn ang="0">
                    <a:pos x="144" y="53"/>
                  </a:cxn>
                </a:cxnLst>
                <a:rect l="0" t="0" r="r" b="b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7" name="Freeform 215"/>
              <p:cNvSpPr>
                <a:spLocks/>
              </p:cNvSpPr>
              <p:nvPr/>
            </p:nvSpPr>
            <p:spPr bwMode="auto">
              <a:xfrm>
                <a:off x="3785" y="3827"/>
                <a:ext cx="171" cy="30"/>
              </a:xfrm>
              <a:custGeom>
                <a:avLst/>
                <a:gdLst/>
                <a:ahLst/>
                <a:cxnLst>
                  <a:cxn ang="0">
                    <a:pos x="171" y="26"/>
                  </a:cxn>
                  <a:cxn ang="0">
                    <a:pos x="165" y="23"/>
                  </a:cxn>
                  <a:cxn ang="0">
                    <a:pos x="148" y="19"/>
                  </a:cxn>
                  <a:cxn ang="0">
                    <a:pos x="121" y="14"/>
                  </a:cxn>
                  <a:cxn ang="0">
                    <a:pos x="99" y="9"/>
                  </a:cxn>
                  <a:cxn ang="0">
                    <a:pos x="70" y="5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6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5" y="9"/>
                  </a:cxn>
                  <a:cxn ang="0">
                    <a:pos x="12" y="11"/>
                  </a:cxn>
                  <a:cxn ang="0">
                    <a:pos x="20" y="13"/>
                  </a:cxn>
                  <a:cxn ang="0">
                    <a:pos x="31" y="16"/>
                  </a:cxn>
                  <a:cxn ang="0">
                    <a:pos x="60" y="21"/>
                  </a:cxn>
                  <a:cxn ang="0">
                    <a:pos x="91" y="24"/>
                  </a:cxn>
                  <a:cxn ang="0">
                    <a:pos x="114" y="27"/>
                  </a:cxn>
                  <a:cxn ang="0">
                    <a:pos x="141" y="29"/>
                  </a:cxn>
                  <a:cxn ang="0">
                    <a:pos x="153" y="29"/>
                  </a:cxn>
                  <a:cxn ang="0">
                    <a:pos x="162" y="30"/>
                  </a:cxn>
                  <a:cxn ang="0">
                    <a:pos x="169" y="29"/>
                  </a:cxn>
                  <a:cxn ang="0">
                    <a:pos x="171" y="28"/>
                  </a:cxn>
                  <a:cxn ang="0">
                    <a:pos x="171" y="26"/>
                  </a:cxn>
                </a:cxnLst>
                <a:rect l="0" t="0" r="r" b="b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8" name="Freeform 216"/>
              <p:cNvSpPr>
                <a:spLocks/>
              </p:cNvSpPr>
              <p:nvPr/>
            </p:nvSpPr>
            <p:spPr bwMode="auto">
              <a:xfrm>
                <a:off x="3790" y="3826"/>
                <a:ext cx="171" cy="30"/>
              </a:xfrm>
              <a:custGeom>
                <a:avLst/>
                <a:gdLst/>
                <a:ahLst/>
                <a:cxnLst>
                  <a:cxn ang="0">
                    <a:pos x="171" y="26"/>
                  </a:cxn>
                  <a:cxn ang="0">
                    <a:pos x="165" y="23"/>
                  </a:cxn>
                  <a:cxn ang="0">
                    <a:pos x="148" y="19"/>
                  </a:cxn>
                  <a:cxn ang="0">
                    <a:pos x="121" y="14"/>
                  </a:cxn>
                  <a:cxn ang="0">
                    <a:pos x="99" y="10"/>
                  </a:cxn>
                  <a:cxn ang="0">
                    <a:pos x="71" y="5"/>
                  </a:cxn>
                  <a:cxn ang="0">
                    <a:pos x="41" y="2"/>
                  </a:cxn>
                  <a:cxn ang="0">
                    <a:pos x="24" y="1"/>
                  </a:cxn>
                  <a:cxn ang="0">
                    <a:pos x="18" y="0"/>
                  </a:cxn>
                  <a:cxn ang="0">
                    <a:pos x="12" y="1"/>
                  </a:cxn>
                  <a:cxn ang="0">
                    <a:pos x="6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3" y="8"/>
                  </a:cxn>
                  <a:cxn ang="0">
                    <a:pos x="6" y="9"/>
                  </a:cxn>
                  <a:cxn ang="0">
                    <a:pos x="12" y="12"/>
                  </a:cxn>
                  <a:cxn ang="0">
                    <a:pos x="20" y="14"/>
                  </a:cxn>
                  <a:cxn ang="0">
                    <a:pos x="31" y="16"/>
                  </a:cxn>
                  <a:cxn ang="0">
                    <a:pos x="61" y="22"/>
                  </a:cxn>
                  <a:cxn ang="0">
                    <a:pos x="91" y="25"/>
                  </a:cxn>
                  <a:cxn ang="0">
                    <a:pos x="114" y="27"/>
                  </a:cxn>
                  <a:cxn ang="0">
                    <a:pos x="141" y="29"/>
                  </a:cxn>
                  <a:cxn ang="0">
                    <a:pos x="153" y="30"/>
                  </a:cxn>
                  <a:cxn ang="0">
                    <a:pos x="162" y="30"/>
                  </a:cxn>
                  <a:cxn ang="0">
                    <a:pos x="169" y="29"/>
                  </a:cxn>
                  <a:cxn ang="0">
                    <a:pos x="171" y="28"/>
                  </a:cxn>
                  <a:cxn ang="0">
                    <a:pos x="171" y="26"/>
                  </a:cxn>
                </a:cxnLst>
                <a:rect l="0" t="0" r="r" b="b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9" name="Oval 217"/>
              <p:cNvSpPr>
                <a:spLocks noChangeArrowheads="1"/>
              </p:cNvSpPr>
              <p:nvPr/>
            </p:nvSpPr>
            <p:spPr bwMode="auto">
              <a:xfrm>
                <a:off x="3963" y="3739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70" name="Oval 218"/>
              <p:cNvSpPr>
                <a:spLocks noChangeArrowheads="1"/>
              </p:cNvSpPr>
              <p:nvPr/>
            </p:nvSpPr>
            <p:spPr bwMode="auto">
              <a:xfrm>
                <a:off x="3969" y="3739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71" name="Oval 219"/>
              <p:cNvSpPr>
                <a:spLocks noChangeArrowheads="1"/>
              </p:cNvSpPr>
              <p:nvPr/>
            </p:nvSpPr>
            <p:spPr bwMode="auto">
              <a:xfrm>
                <a:off x="3791" y="3848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72" name="Oval 220"/>
              <p:cNvSpPr>
                <a:spLocks noChangeArrowheads="1"/>
              </p:cNvSpPr>
              <p:nvPr/>
            </p:nvSpPr>
            <p:spPr bwMode="auto">
              <a:xfrm>
                <a:off x="3796" y="3848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73" name="Freeform 221"/>
              <p:cNvSpPr>
                <a:spLocks/>
              </p:cNvSpPr>
              <p:nvPr/>
            </p:nvSpPr>
            <p:spPr bwMode="auto">
              <a:xfrm>
                <a:off x="3829" y="3771"/>
                <a:ext cx="133" cy="78"/>
              </a:xfrm>
              <a:custGeom>
                <a:avLst/>
                <a:gdLst/>
                <a:ahLst/>
                <a:cxnLst>
                  <a:cxn ang="0">
                    <a:pos x="130" y="71"/>
                  </a:cxn>
                  <a:cxn ang="0">
                    <a:pos x="128" y="67"/>
                  </a:cxn>
                  <a:cxn ang="0">
                    <a:pos x="119" y="60"/>
                  </a:cxn>
                  <a:cxn ang="0">
                    <a:pos x="104" y="50"/>
                  </a:cxn>
                  <a:cxn ang="0">
                    <a:pos x="82" y="36"/>
                  </a:cxn>
                  <a:cxn ang="0">
                    <a:pos x="59" y="23"/>
                  </a:cxn>
                  <a:cxn ang="0">
                    <a:pos x="41" y="14"/>
                  </a:cxn>
                  <a:cxn ang="0">
                    <a:pos x="24" y="4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3" y="9"/>
                  </a:cxn>
                  <a:cxn ang="0">
                    <a:pos x="6" y="11"/>
                  </a:cxn>
                  <a:cxn ang="0">
                    <a:pos x="10" y="15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65" y="51"/>
                  </a:cxn>
                  <a:cxn ang="0">
                    <a:pos x="88" y="63"/>
                  </a:cxn>
                  <a:cxn ang="0">
                    <a:pos x="108" y="73"/>
                  </a:cxn>
                  <a:cxn ang="0">
                    <a:pos x="118" y="76"/>
                  </a:cxn>
                  <a:cxn ang="0">
                    <a:pos x="126" y="78"/>
                  </a:cxn>
                  <a:cxn ang="0">
                    <a:pos x="131" y="77"/>
                  </a:cxn>
                  <a:cxn ang="0">
                    <a:pos x="133" y="75"/>
                  </a:cxn>
                  <a:cxn ang="0">
                    <a:pos x="130" y="71"/>
                  </a:cxn>
                </a:cxnLst>
                <a:rect l="0" t="0" r="r" b="b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74" name="Freeform 222"/>
              <p:cNvSpPr>
                <a:spLocks/>
              </p:cNvSpPr>
              <p:nvPr/>
            </p:nvSpPr>
            <p:spPr bwMode="auto">
              <a:xfrm>
                <a:off x="3834" y="3771"/>
                <a:ext cx="133" cy="78"/>
              </a:xfrm>
              <a:custGeom>
                <a:avLst/>
                <a:gdLst/>
                <a:ahLst/>
                <a:cxnLst>
                  <a:cxn ang="0">
                    <a:pos x="130" y="71"/>
                  </a:cxn>
                  <a:cxn ang="0">
                    <a:pos x="128" y="67"/>
                  </a:cxn>
                  <a:cxn ang="0">
                    <a:pos x="120" y="60"/>
                  </a:cxn>
                  <a:cxn ang="0">
                    <a:pos x="104" y="50"/>
                  </a:cxn>
                  <a:cxn ang="0">
                    <a:pos x="82" y="36"/>
                  </a:cxn>
                  <a:cxn ang="0">
                    <a:pos x="59" y="23"/>
                  </a:cxn>
                  <a:cxn ang="0">
                    <a:pos x="42" y="14"/>
                  </a:cxn>
                  <a:cxn ang="0">
                    <a:pos x="24" y="4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11" y="15"/>
                  </a:cxn>
                  <a:cxn ang="0">
                    <a:pos x="27" y="27"/>
                  </a:cxn>
                  <a:cxn ang="0">
                    <a:pos x="42" y="37"/>
                  </a:cxn>
                  <a:cxn ang="0">
                    <a:pos x="65" y="51"/>
                  </a:cxn>
                  <a:cxn ang="0">
                    <a:pos x="89" y="63"/>
                  </a:cxn>
                  <a:cxn ang="0">
                    <a:pos x="108" y="73"/>
                  </a:cxn>
                  <a:cxn ang="0">
                    <a:pos x="119" y="76"/>
                  </a:cxn>
                  <a:cxn ang="0">
                    <a:pos x="126" y="78"/>
                  </a:cxn>
                  <a:cxn ang="0">
                    <a:pos x="132" y="77"/>
                  </a:cxn>
                  <a:cxn ang="0">
                    <a:pos x="133" y="75"/>
                  </a:cxn>
                  <a:cxn ang="0">
                    <a:pos x="130" y="71"/>
                  </a:cxn>
                </a:cxnLst>
                <a:rect l="0" t="0" r="r" b="b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75" name="Freeform 223"/>
              <p:cNvSpPr>
                <a:spLocks/>
              </p:cNvSpPr>
              <p:nvPr/>
            </p:nvSpPr>
            <p:spPr bwMode="auto">
              <a:xfrm>
                <a:off x="3896" y="3746"/>
                <a:ext cx="76" cy="100"/>
              </a:xfrm>
              <a:custGeom>
                <a:avLst/>
                <a:gdLst/>
                <a:ahLst/>
                <a:cxnLst>
                  <a:cxn ang="0">
                    <a:pos x="71" y="100"/>
                  </a:cxn>
                  <a:cxn ang="0">
                    <a:pos x="73" y="98"/>
                  </a:cxn>
                  <a:cxn ang="0">
                    <a:pos x="76" y="96"/>
                  </a:cxn>
                  <a:cxn ang="0">
                    <a:pos x="76" y="94"/>
                  </a:cxn>
                  <a:cxn ang="0">
                    <a:pos x="76" y="91"/>
                  </a:cxn>
                  <a:cxn ang="0">
                    <a:pos x="71" y="83"/>
                  </a:cxn>
                  <a:cxn ang="0">
                    <a:pos x="64" y="69"/>
                  </a:cxn>
                  <a:cxn ang="0">
                    <a:pos x="55" y="55"/>
                  </a:cxn>
                  <a:cxn ang="0">
                    <a:pos x="47" y="42"/>
                  </a:cxn>
                  <a:cxn ang="0">
                    <a:pos x="37" y="29"/>
                  </a:cxn>
                  <a:cxn ang="0">
                    <a:pos x="28" y="17"/>
                  </a:cxn>
                  <a:cxn ang="0">
                    <a:pos x="21" y="10"/>
                  </a:cxn>
                  <a:cxn ang="0">
                    <a:pos x="17" y="5"/>
                  </a:cxn>
                  <a:cxn ang="0">
                    <a:pos x="15" y="3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4" y="15"/>
                  </a:cxn>
                  <a:cxn ang="0">
                    <a:pos x="8" y="23"/>
                  </a:cxn>
                  <a:cxn ang="0">
                    <a:pos x="14" y="34"/>
                  </a:cxn>
                  <a:cxn ang="0">
                    <a:pos x="21" y="47"/>
                  </a:cxn>
                  <a:cxn ang="0">
                    <a:pos x="30" y="61"/>
                  </a:cxn>
                  <a:cxn ang="0">
                    <a:pos x="39" y="73"/>
                  </a:cxn>
                  <a:cxn ang="0">
                    <a:pos x="45" y="81"/>
                  </a:cxn>
                  <a:cxn ang="0">
                    <a:pos x="51" y="88"/>
                  </a:cxn>
                  <a:cxn ang="0">
                    <a:pos x="60" y="96"/>
                  </a:cxn>
                  <a:cxn ang="0">
                    <a:pos x="63" y="99"/>
                  </a:cxn>
                  <a:cxn ang="0">
                    <a:pos x="65" y="100"/>
                  </a:cxn>
                  <a:cxn ang="0">
                    <a:pos x="68" y="100"/>
                  </a:cxn>
                  <a:cxn ang="0">
                    <a:pos x="71" y="100"/>
                  </a:cxn>
                </a:cxnLst>
                <a:rect l="0" t="0" r="r" b="b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76" name="Freeform 224"/>
              <p:cNvSpPr>
                <a:spLocks/>
              </p:cNvSpPr>
              <p:nvPr/>
            </p:nvSpPr>
            <p:spPr bwMode="auto">
              <a:xfrm>
                <a:off x="3901" y="3746"/>
                <a:ext cx="77" cy="100"/>
              </a:xfrm>
              <a:custGeom>
                <a:avLst/>
                <a:gdLst/>
                <a:ahLst/>
                <a:cxnLst>
                  <a:cxn ang="0">
                    <a:pos x="71" y="100"/>
                  </a:cxn>
                  <a:cxn ang="0">
                    <a:pos x="74" y="98"/>
                  </a:cxn>
                  <a:cxn ang="0">
                    <a:pos x="76" y="96"/>
                  </a:cxn>
                  <a:cxn ang="0">
                    <a:pos x="77" y="94"/>
                  </a:cxn>
                  <a:cxn ang="0">
                    <a:pos x="76" y="91"/>
                  </a:cxn>
                  <a:cxn ang="0">
                    <a:pos x="71" y="83"/>
                  </a:cxn>
                  <a:cxn ang="0">
                    <a:pos x="65" y="69"/>
                  </a:cxn>
                  <a:cxn ang="0">
                    <a:pos x="56" y="55"/>
                  </a:cxn>
                  <a:cxn ang="0">
                    <a:pos x="47" y="42"/>
                  </a:cxn>
                  <a:cxn ang="0">
                    <a:pos x="37" y="29"/>
                  </a:cxn>
                  <a:cxn ang="0">
                    <a:pos x="28" y="17"/>
                  </a:cxn>
                  <a:cxn ang="0">
                    <a:pos x="22" y="10"/>
                  </a:cxn>
                  <a:cxn ang="0">
                    <a:pos x="19" y="5"/>
                  </a:cxn>
                  <a:cxn ang="0">
                    <a:pos x="15" y="3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5" y="15"/>
                  </a:cxn>
                  <a:cxn ang="0">
                    <a:pos x="8" y="23"/>
                  </a:cxn>
                  <a:cxn ang="0">
                    <a:pos x="13" y="34"/>
                  </a:cxn>
                  <a:cxn ang="0">
                    <a:pos x="22" y="47"/>
                  </a:cxn>
                  <a:cxn ang="0">
                    <a:pos x="31" y="61"/>
                  </a:cxn>
                  <a:cxn ang="0">
                    <a:pos x="39" y="73"/>
                  </a:cxn>
                  <a:cxn ang="0">
                    <a:pos x="46" y="81"/>
                  </a:cxn>
                  <a:cxn ang="0">
                    <a:pos x="52" y="88"/>
                  </a:cxn>
                  <a:cxn ang="0">
                    <a:pos x="60" y="96"/>
                  </a:cxn>
                  <a:cxn ang="0">
                    <a:pos x="63" y="99"/>
                  </a:cxn>
                  <a:cxn ang="0">
                    <a:pos x="66" y="100"/>
                  </a:cxn>
                  <a:cxn ang="0">
                    <a:pos x="68" y="100"/>
                  </a:cxn>
                  <a:cxn ang="0">
                    <a:pos x="71" y="100"/>
                  </a:cxn>
                </a:cxnLst>
                <a:rect l="0" t="0" r="r" b="b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77" name="Freeform 225"/>
              <p:cNvSpPr>
                <a:spLocks/>
              </p:cNvSpPr>
              <p:nvPr/>
            </p:nvSpPr>
            <p:spPr bwMode="auto">
              <a:xfrm>
                <a:off x="3792" y="3808"/>
                <a:ext cx="169" cy="44"/>
              </a:xfrm>
              <a:custGeom>
                <a:avLst/>
                <a:gdLst/>
                <a:ahLst/>
                <a:cxnLst>
                  <a:cxn ang="0">
                    <a:pos x="169" y="39"/>
                  </a:cxn>
                  <a:cxn ang="0">
                    <a:pos x="163" y="34"/>
                  </a:cxn>
                  <a:cxn ang="0">
                    <a:pos x="146" y="29"/>
                  </a:cxn>
                  <a:cxn ang="0">
                    <a:pos x="126" y="23"/>
                  </a:cxn>
                  <a:cxn ang="0">
                    <a:pos x="98" y="16"/>
                  </a:cxn>
                  <a:cxn ang="0">
                    <a:pos x="69" y="9"/>
                  </a:cxn>
                  <a:cxn ang="0">
                    <a:pos x="40" y="4"/>
                  </a:cxn>
                  <a:cxn ang="0">
                    <a:pos x="22" y="1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4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5" y="10"/>
                  </a:cxn>
                  <a:cxn ang="0">
                    <a:pos x="10" y="12"/>
                  </a:cxn>
                  <a:cxn ang="0">
                    <a:pos x="26" y="16"/>
                  </a:cxn>
                  <a:cxn ang="0">
                    <a:pos x="56" y="24"/>
                  </a:cxn>
                  <a:cxn ang="0">
                    <a:pos x="81" y="30"/>
                  </a:cxn>
                  <a:cxn ang="0">
                    <a:pos x="111" y="37"/>
                  </a:cxn>
                  <a:cxn ang="0">
                    <a:pos x="134" y="41"/>
                  </a:cxn>
                  <a:cxn ang="0">
                    <a:pos x="150" y="44"/>
                  </a:cxn>
                  <a:cxn ang="0">
                    <a:pos x="160" y="44"/>
                  </a:cxn>
                  <a:cxn ang="0">
                    <a:pos x="166" y="43"/>
                  </a:cxn>
                  <a:cxn ang="0">
                    <a:pos x="169" y="41"/>
                  </a:cxn>
                  <a:cxn ang="0">
                    <a:pos x="169" y="39"/>
                  </a:cxn>
                </a:cxnLst>
                <a:rect l="0" t="0" r="r" b="b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78" name="Freeform 226"/>
              <p:cNvSpPr>
                <a:spLocks/>
              </p:cNvSpPr>
              <p:nvPr/>
            </p:nvSpPr>
            <p:spPr bwMode="auto">
              <a:xfrm>
                <a:off x="3797" y="3807"/>
                <a:ext cx="169" cy="45"/>
              </a:xfrm>
              <a:custGeom>
                <a:avLst/>
                <a:gdLst/>
                <a:ahLst/>
                <a:cxnLst>
                  <a:cxn ang="0">
                    <a:pos x="169" y="39"/>
                  </a:cxn>
                  <a:cxn ang="0">
                    <a:pos x="163" y="35"/>
                  </a:cxn>
                  <a:cxn ang="0">
                    <a:pos x="147" y="29"/>
                  </a:cxn>
                  <a:cxn ang="0">
                    <a:pos x="126" y="23"/>
                  </a:cxn>
                  <a:cxn ang="0">
                    <a:pos x="98" y="16"/>
                  </a:cxn>
                  <a:cxn ang="0">
                    <a:pos x="70" y="9"/>
                  </a:cxn>
                  <a:cxn ang="0">
                    <a:pos x="40" y="4"/>
                  </a:cxn>
                  <a:cxn ang="0">
                    <a:pos x="23" y="1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5" y="10"/>
                  </a:cxn>
                  <a:cxn ang="0">
                    <a:pos x="11" y="12"/>
                  </a:cxn>
                  <a:cxn ang="0">
                    <a:pos x="27" y="17"/>
                  </a:cxn>
                  <a:cxn ang="0">
                    <a:pos x="56" y="25"/>
                  </a:cxn>
                  <a:cxn ang="0">
                    <a:pos x="82" y="31"/>
                  </a:cxn>
                  <a:cxn ang="0">
                    <a:pos x="111" y="37"/>
                  </a:cxn>
                  <a:cxn ang="0">
                    <a:pos x="135" y="42"/>
                  </a:cxn>
                  <a:cxn ang="0">
                    <a:pos x="150" y="44"/>
                  </a:cxn>
                  <a:cxn ang="0">
                    <a:pos x="160" y="45"/>
                  </a:cxn>
                  <a:cxn ang="0">
                    <a:pos x="166" y="44"/>
                  </a:cxn>
                  <a:cxn ang="0">
                    <a:pos x="169" y="42"/>
                  </a:cxn>
                  <a:cxn ang="0">
                    <a:pos x="169" y="39"/>
                  </a:cxn>
                </a:cxnLst>
                <a:rect l="0" t="0" r="r" b="b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79" name="Oval 227"/>
              <p:cNvSpPr>
                <a:spLocks noChangeArrowheads="1"/>
              </p:cNvSpPr>
              <p:nvPr/>
            </p:nvSpPr>
            <p:spPr bwMode="auto">
              <a:xfrm>
                <a:off x="3974" y="3790"/>
                <a:ext cx="13" cy="51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80" name="Oval 228"/>
              <p:cNvSpPr>
                <a:spLocks noChangeArrowheads="1"/>
              </p:cNvSpPr>
              <p:nvPr/>
            </p:nvSpPr>
            <p:spPr bwMode="auto">
              <a:xfrm>
                <a:off x="3977" y="3790"/>
                <a:ext cx="13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81" name="Freeform 229"/>
              <p:cNvSpPr>
                <a:spLocks/>
              </p:cNvSpPr>
              <p:nvPr/>
            </p:nvSpPr>
            <p:spPr bwMode="auto">
              <a:xfrm>
                <a:off x="3941" y="3805"/>
                <a:ext cx="28" cy="37"/>
              </a:xfrm>
              <a:custGeom>
                <a:avLst/>
                <a:gdLst/>
                <a:ahLst/>
                <a:cxnLst>
                  <a:cxn ang="0">
                    <a:pos x="26" y="37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8" y="34"/>
                  </a:cxn>
                  <a:cxn ang="0">
                    <a:pos x="26" y="31"/>
                  </a:cxn>
                  <a:cxn ang="0">
                    <a:pos x="24" y="26"/>
                  </a:cxn>
                  <a:cxn ang="0">
                    <a:pos x="21" y="20"/>
                  </a:cxn>
                  <a:cxn ang="0">
                    <a:pos x="18" y="16"/>
                  </a:cxn>
                  <a:cxn ang="0">
                    <a:pos x="14" y="11"/>
                  </a:cxn>
                  <a:cxn ang="0">
                    <a:pos x="11" y="7"/>
                  </a:cxn>
                  <a:cxn ang="0">
                    <a:pos x="8" y="4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3" y="9"/>
                  </a:cxn>
                  <a:cxn ang="0">
                    <a:pos x="6" y="13"/>
                  </a:cxn>
                  <a:cxn ang="0">
                    <a:pos x="8" y="18"/>
                  </a:cxn>
                  <a:cxn ang="0">
                    <a:pos x="12" y="23"/>
                  </a:cxn>
                  <a:cxn ang="0">
                    <a:pos x="15" y="28"/>
                  </a:cxn>
                  <a:cxn ang="0">
                    <a:pos x="17" y="30"/>
                  </a:cxn>
                  <a:cxn ang="0">
                    <a:pos x="19" y="33"/>
                  </a:cxn>
                  <a:cxn ang="0">
                    <a:pos x="22" y="36"/>
                  </a:cxn>
                  <a:cxn ang="0">
                    <a:pos x="23" y="37"/>
                  </a:cxn>
                  <a:cxn ang="0">
                    <a:pos x="25" y="37"/>
                  </a:cxn>
                  <a:cxn ang="0">
                    <a:pos x="25" y="37"/>
                  </a:cxn>
                  <a:cxn ang="0">
                    <a:pos x="26" y="37"/>
                  </a:cxn>
                </a:cxnLst>
                <a:rect l="0" t="0" r="r" b="b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82" name="Freeform 230"/>
              <p:cNvSpPr>
                <a:spLocks/>
              </p:cNvSpPr>
              <p:nvPr/>
            </p:nvSpPr>
            <p:spPr bwMode="auto">
              <a:xfrm>
                <a:off x="3944" y="3805"/>
                <a:ext cx="28" cy="37"/>
              </a:xfrm>
              <a:custGeom>
                <a:avLst/>
                <a:gdLst/>
                <a:ahLst/>
                <a:cxnLst>
                  <a:cxn ang="0">
                    <a:pos x="25" y="36"/>
                  </a:cxn>
                  <a:cxn ang="0">
                    <a:pos x="27" y="36"/>
                  </a:cxn>
                  <a:cxn ang="0">
                    <a:pos x="27" y="36"/>
                  </a:cxn>
                  <a:cxn ang="0">
                    <a:pos x="28" y="35"/>
                  </a:cxn>
                  <a:cxn ang="0">
                    <a:pos x="27" y="34"/>
                  </a:cxn>
                  <a:cxn ang="0">
                    <a:pos x="25" y="30"/>
                  </a:cxn>
                  <a:cxn ang="0">
                    <a:pos x="23" y="26"/>
                  </a:cxn>
                  <a:cxn ang="0">
                    <a:pos x="20" y="20"/>
                  </a:cxn>
                  <a:cxn ang="0">
                    <a:pos x="17" y="16"/>
                  </a:cxn>
                  <a:cxn ang="0">
                    <a:pos x="13" y="11"/>
                  </a:cxn>
                  <a:cxn ang="0">
                    <a:pos x="10" y="6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3" y="9"/>
                  </a:cxn>
                  <a:cxn ang="0">
                    <a:pos x="4" y="12"/>
                  </a:cxn>
                  <a:cxn ang="0">
                    <a:pos x="8" y="17"/>
                  </a:cxn>
                  <a:cxn ang="0">
                    <a:pos x="11" y="22"/>
                  </a:cxn>
                  <a:cxn ang="0">
                    <a:pos x="14" y="27"/>
                  </a:cxn>
                  <a:cxn ang="0">
                    <a:pos x="16" y="30"/>
                  </a:cxn>
                  <a:cxn ang="0">
                    <a:pos x="19" y="32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23" y="37"/>
                  </a:cxn>
                  <a:cxn ang="0">
                    <a:pos x="25" y="37"/>
                  </a:cxn>
                  <a:cxn ang="0">
                    <a:pos x="25" y="36"/>
                  </a:cxn>
                </a:cxnLst>
                <a:rect l="0" t="0" r="r" b="b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83" name="Freeform 231"/>
              <p:cNvSpPr>
                <a:spLocks/>
              </p:cNvSpPr>
              <p:nvPr/>
            </p:nvSpPr>
            <p:spPr bwMode="auto">
              <a:xfrm>
                <a:off x="3910" y="3815"/>
                <a:ext cx="54" cy="32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52" y="27"/>
                  </a:cxn>
                  <a:cxn ang="0">
                    <a:pos x="49" y="25"/>
                  </a:cxn>
                  <a:cxn ang="0">
                    <a:pos x="43" y="21"/>
                  </a:cxn>
                  <a:cxn ang="0">
                    <a:pos x="34" y="15"/>
                  </a:cxn>
                  <a:cxn ang="0">
                    <a:pos x="25" y="9"/>
                  </a:cxn>
                  <a:cxn ang="0">
                    <a:pos x="17" y="6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4" y="6"/>
                  </a:cxn>
                  <a:cxn ang="0">
                    <a:pos x="11" y="11"/>
                  </a:cxn>
                  <a:cxn ang="0">
                    <a:pos x="18" y="16"/>
                  </a:cxn>
                  <a:cxn ang="0">
                    <a:pos x="27" y="21"/>
                  </a:cxn>
                  <a:cxn ang="0">
                    <a:pos x="36" y="26"/>
                  </a:cxn>
                  <a:cxn ang="0">
                    <a:pos x="44" y="30"/>
                  </a:cxn>
                  <a:cxn ang="0">
                    <a:pos x="49" y="31"/>
                  </a:cxn>
                  <a:cxn ang="0">
                    <a:pos x="51" y="32"/>
                  </a:cxn>
                  <a:cxn ang="0">
                    <a:pos x="53" y="32"/>
                  </a:cxn>
                  <a:cxn ang="0">
                    <a:pos x="54" y="31"/>
                  </a:cxn>
                  <a:cxn ang="0">
                    <a:pos x="53" y="29"/>
                  </a:cxn>
                </a:cxnLst>
                <a:rect l="0" t="0" r="r" b="b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84" name="Freeform 232"/>
              <p:cNvSpPr>
                <a:spLocks/>
              </p:cNvSpPr>
              <p:nvPr/>
            </p:nvSpPr>
            <p:spPr bwMode="auto">
              <a:xfrm>
                <a:off x="3913" y="3815"/>
                <a:ext cx="53" cy="31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51" y="27"/>
                  </a:cxn>
                  <a:cxn ang="0">
                    <a:pos x="47" y="24"/>
                  </a:cxn>
                  <a:cxn ang="0">
                    <a:pos x="42" y="20"/>
                  </a:cxn>
                  <a:cxn ang="0">
                    <a:pos x="33" y="14"/>
                  </a:cxn>
                  <a:cxn ang="0">
                    <a:pos x="24" y="9"/>
                  </a:cxn>
                  <a:cxn ang="0">
                    <a:pos x="16" y="5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5"/>
                  </a:cxn>
                  <a:cxn ang="0">
                    <a:pos x="26" y="20"/>
                  </a:cxn>
                  <a:cxn ang="0">
                    <a:pos x="35" y="26"/>
                  </a:cxn>
                  <a:cxn ang="0">
                    <a:pos x="44" y="29"/>
                  </a:cxn>
                  <a:cxn ang="0">
                    <a:pos x="47" y="31"/>
                  </a:cxn>
                  <a:cxn ang="0">
                    <a:pos x="50" y="31"/>
                  </a:cxn>
                  <a:cxn ang="0">
                    <a:pos x="53" y="31"/>
                  </a:cxn>
                  <a:cxn ang="0">
                    <a:pos x="53" y="30"/>
                  </a:cxn>
                  <a:cxn ang="0">
                    <a:pos x="53" y="29"/>
                  </a:cxn>
                </a:cxnLst>
                <a:rect l="0" t="0" r="r" b="b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85" name="Freeform 233"/>
              <p:cNvSpPr>
                <a:spLocks/>
              </p:cNvSpPr>
              <p:nvPr/>
            </p:nvSpPr>
            <p:spPr bwMode="auto">
              <a:xfrm>
                <a:off x="3907" y="3834"/>
                <a:ext cx="49" cy="17"/>
              </a:xfrm>
              <a:custGeom>
                <a:avLst/>
                <a:gdLst/>
                <a:ahLst/>
                <a:cxnLst>
                  <a:cxn ang="0">
                    <a:pos x="49" y="15"/>
                  </a:cxn>
                  <a:cxn ang="0">
                    <a:pos x="47" y="14"/>
                  </a:cxn>
                  <a:cxn ang="0">
                    <a:pos x="43" y="12"/>
                  </a:cxn>
                  <a:cxn ang="0">
                    <a:pos x="37" y="9"/>
                  </a:cxn>
                  <a:cxn ang="0">
                    <a:pos x="28" y="7"/>
                  </a:cxn>
                  <a:cxn ang="0">
                    <a:pos x="20" y="4"/>
                  </a:cxn>
                  <a:cxn ang="0">
                    <a:pos x="12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8" y="7"/>
                  </a:cxn>
                  <a:cxn ang="0">
                    <a:pos x="16" y="10"/>
                  </a:cxn>
                  <a:cxn ang="0">
                    <a:pos x="24" y="12"/>
                  </a:cxn>
                  <a:cxn ang="0">
                    <a:pos x="32" y="15"/>
                  </a:cxn>
                  <a:cxn ang="0">
                    <a:pos x="39" y="16"/>
                  </a:cxn>
                  <a:cxn ang="0">
                    <a:pos x="44" y="17"/>
                  </a:cxn>
                  <a:cxn ang="0">
                    <a:pos x="47" y="17"/>
                  </a:cxn>
                  <a:cxn ang="0">
                    <a:pos x="48" y="17"/>
                  </a:cxn>
                  <a:cxn ang="0">
                    <a:pos x="49" y="16"/>
                  </a:cxn>
                  <a:cxn ang="0">
                    <a:pos x="49" y="15"/>
                  </a:cxn>
                </a:cxnLst>
                <a:rect l="0" t="0" r="r" b="b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86" name="Freeform 234"/>
              <p:cNvSpPr>
                <a:spLocks/>
              </p:cNvSpPr>
              <p:nvPr/>
            </p:nvSpPr>
            <p:spPr bwMode="auto">
              <a:xfrm>
                <a:off x="3909" y="3833"/>
                <a:ext cx="48" cy="17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7" y="14"/>
                  </a:cxn>
                  <a:cxn ang="0">
                    <a:pos x="42" y="12"/>
                  </a:cxn>
                  <a:cxn ang="0">
                    <a:pos x="36" y="9"/>
                  </a:cxn>
                  <a:cxn ang="0">
                    <a:pos x="28" y="6"/>
                  </a:cxn>
                  <a:cxn ang="0">
                    <a:pos x="20" y="4"/>
                  </a:cxn>
                  <a:cxn ang="0">
                    <a:pos x="11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5"/>
                  </a:cxn>
                  <a:cxn ang="0">
                    <a:pos x="7" y="7"/>
                  </a:cxn>
                  <a:cxn ang="0">
                    <a:pos x="16" y="9"/>
                  </a:cxn>
                  <a:cxn ang="0">
                    <a:pos x="23" y="12"/>
                  </a:cxn>
                  <a:cxn ang="0">
                    <a:pos x="32" y="15"/>
                  </a:cxn>
                  <a:cxn ang="0">
                    <a:pos x="38" y="16"/>
                  </a:cxn>
                  <a:cxn ang="0">
                    <a:pos x="43" y="17"/>
                  </a:cxn>
                  <a:cxn ang="0">
                    <a:pos x="46" y="17"/>
                  </a:cxn>
                  <a:cxn ang="0">
                    <a:pos x="48" y="17"/>
                  </a:cxn>
                  <a:cxn ang="0">
                    <a:pos x="48" y="16"/>
                  </a:cxn>
                  <a:cxn ang="0">
                    <a:pos x="48" y="15"/>
                  </a:cxn>
                </a:cxnLst>
                <a:rect l="0" t="0" r="r" b="b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87" name="Oval 235"/>
              <p:cNvSpPr>
                <a:spLocks noChangeArrowheads="1"/>
              </p:cNvSpPr>
              <p:nvPr/>
            </p:nvSpPr>
            <p:spPr bwMode="auto">
              <a:xfrm>
                <a:off x="3889" y="3854"/>
                <a:ext cx="6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88" name="Oval 236"/>
              <p:cNvSpPr>
                <a:spLocks noChangeArrowheads="1"/>
              </p:cNvSpPr>
              <p:nvPr/>
            </p:nvSpPr>
            <p:spPr bwMode="auto">
              <a:xfrm>
                <a:off x="3891" y="3853"/>
                <a:ext cx="63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89" name="Oval 237"/>
              <p:cNvSpPr>
                <a:spLocks noChangeArrowheads="1"/>
              </p:cNvSpPr>
              <p:nvPr/>
            </p:nvSpPr>
            <p:spPr bwMode="auto">
              <a:xfrm>
                <a:off x="3945" y="3834"/>
                <a:ext cx="75" cy="4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90" name="Oval 238"/>
              <p:cNvSpPr>
                <a:spLocks noChangeArrowheads="1"/>
              </p:cNvSpPr>
              <p:nvPr/>
            </p:nvSpPr>
            <p:spPr bwMode="auto">
              <a:xfrm>
                <a:off x="3952" y="3838"/>
                <a:ext cx="60" cy="37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91" name="Oval 239"/>
              <p:cNvSpPr>
                <a:spLocks noChangeArrowheads="1"/>
              </p:cNvSpPr>
              <p:nvPr/>
            </p:nvSpPr>
            <p:spPr bwMode="auto">
              <a:xfrm>
                <a:off x="3985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92" name="Oval 240"/>
              <p:cNvSpPr>
                <a:spLocks noChangeArrowheads="1"/>
              </p:cNvSpPr>
              <p:nvPr/>
            </p:nvSpPr>
            <p:spPr bwMode="auto">
              <a:xfrm>
                <a:off x="3979" y="3874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93" name="Oval 241"/>
              <p:cNvSpPr>
                <a:spLocks noChangeArrowheads="1"/>
              </p:cNvSpPr>
              <p:nvPr/>
            </p:nvSpPr>
            <p:spPr bwMode="auto">
              <a:xfrm>
                <a:off x="3979" y="3870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94" name="Oval 242"/>
              <p:cNvSpPr>
                <a:spLocks noChangeArrowheads="1"/>
              </p:cNvSpPr>
              <p:nvPr/>
            </p:nvSpPr>
            <p:spPr bwMode="auto">
              <a:xfrm>
                <a:off x="3973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95" name="Oval 243"/>
              <p:cNvSpPr>
                <a:spLocks noChangeArrowheads="1"/>
              </p:cNvSpPr>
              <p:nvPr/>
            </p:nvSpPr>
            <p:spPr bwMode="auto">
              <a:xfrm>
                <a:off x="3974" y="386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96" name="Oval 244"/>
              <p:cNvSpPr>
                <a:spLocks noChangeArrowheads="1"/>
              </p:cNvSpPr>
              <p:nvPr/>
            </p:nvSpPr>
            <p:spPr bwMode="auto">
              <a:xfrm>
                <a:off x="3966" y="387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97" name="Oval 245"/>
              <p:cNvSpPr>
                <a:spLocks noChangeArrowheads="1"/>
              </p:cNvSpPr>
              <p:nvPr/>
            </p:nvSpPr>
            <p:spPr bwMode="auto">
              <a:xfrm>
                <a:off x="3961" y="38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98" name="Oval 246"/>
              <p:cNvSpPr>
                <a:spLocks noChangeArrowheads="1"/>
              </p:cNvSpPr>
              <p:nvPr/>
            </p:nvSpPr>
            <p:spPr bwMode="auto">
              <a:xfrm>
                <a:off x="3957" y="3865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99" name="Oval 247"/>
              <p:cNvSpPr>
                <a:spLocks noChangeArrowheads="1"/>
              </p:cNvSpPr>
              <p:nvPr/>
            </p:nvSpPr>
            <p:spPr bwMode="auto">
              <a:xfrm>
                <a:off x="3964" y="3864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0" name="Oval 248"/>
              <p:cNvSpPr>
                <a:spLocks noChangeArrowheads="1"/>
              </p:cNvSpPr>
              <p:nvPr/>
            </p:nvSpPr>
            <p:spPr bwMode="auto">
              <a:xfrm>
                <a:off x="3952" y="3860"/>
                <a:ext cx="5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1" name="Oval 249"/>
              <p:cNvSpPr>
                <a:spLocks noChangeArrowheads="1"/>
              </p:cNvSpPr>
              <p:nvPr/>
            </p:nvSpPr>
            <p:spPr bwMode="auto">
              <a:xfrm>
                <a:off x="3960" y="3861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2" name="Oval 250"/>
              <p:cNvSpPr>
                <a:spLocks noChangeArrowheads="1"/>
              </p:cNvSpPr>
              <p:nvPr/>
            </p:nvSpPr>
            <p:spPr bwMode="auto">
              <a:xfrm>
                <a:off x="3972" y="3867"/>
                <a:ext cx="1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3" name="Oval 251"/>
              <p:cNvSpPr>
                <a:spLocks noChangeArrowheads="1"/>
              </p:cNvSpPr>
              <p:nvPr/>
            </p:nvSpPr>
            <p:spPr bwMode="auto">
              <a:xfrm>
                <a:off x="3954" y="3858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4" name="Oval 252"/>
              <p:cNvSpPr>
                <a:spLocks noChangeArrowheads="1"/>
              </p:cNvSpPr>
              <p:nvPr/>
            </p:nvSpPr>
            <p:spPr bwMode="auto">
              <a:xfrm>
                <a:off x="3954" y="3854"/>
                <a:ext cx="3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5" name="Oval 253"/>
              <p:cNvSpPr>
                <a:spLocks noChangeArrowheads="1"/>
              </p:cNvSpPr>
              <p:nvPr/>
            </p:nvSpPr>
            <p:spPr bwMode="auto">
              <a:xfrm>
                <a:off x="3958" y="38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6" name="Oval 254"/>
              <p:cNvSpPr>
                <a:spLocks noChangeArrowheads="1"/>
              </p:cNvSpPr>
              <p:nvPr/>
            </p:nvSpPr>
            <p:spPr bwMode="auto">
              <a:xfrm>
                <a:off x="3958" y="3856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7" name="Oval 255"/>
              <p:cNvSpPr>
                <a:spLocks noChangeArrowheads="1"/>
              </p:cNvSpPr>
              <p:nvPr/>
            </p:nvSpPr>
            <p:spPr bwMode="auto">
              <a:xfrm>
                <a:off x="3957" y="3851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8" name="Freeform 256"/>
              <p:cNvSpPr>
                <a:spLocks/>
              </p:cNvSpPr>
              <p:nvPr/>
            </p:nvSpPr>
            <p:spPr bwMode="auto">
              <a:xfrm>
                <a:off x="3844" y="4179"/>
                <a:ext cx="215" cy="110"/>
              </a:xfrm>
              <a:custGeom>
                <a:avLst/>
                <a:gdLst/>
                <a:ahLst/>
                <a:cxnLst>
                  <a:cxn ang="0">
                    <a:pos x="215" y="110"/>
                  </a:cxn>
                  <a:cxn ang="0">
                    <a:pos x="139" y="102"/>
                  </a:cxn>
                  <a:cxn ang="0">
                    <a:pos x="120" y="100"/>
                  </a:cxn>
                  <a:cxn ang="0">
                    <a:pos x="130" y="97"/>
                  </a:cxn>
                  <a:cxn ang="0">
                    <a:pos x="141" y="97"/>
                  </a:cxn>
                  <a:cxn ang="0">
                    <a:pos x="119" y="92"/>
                  </a:cxn>
                  <a:cxn ang="0">
                    <a:pos x="103" y="90"/>
                  </a:cxn>
                  <a:cxn ang="0">
                    <a:pos x="86" y="86"/>
                  </a:cxn>
                  <a:cxn ang="0">
                    <a:pos x="103" y="86"/>
                  </a:cxn>
                  <a:cxn ang="0">
                    <a:pos x="116" y="86"/>
                  </a:cxn>
                  <a:cxn ang="0">
                    <a:pos x="84" y="80"/>
                  </a:cxn>
                  <a:cxn ang="0">
                    <a:pos x="76" y="76"/>
                  </a:cxn>
                  <a:cxn ang="0">
                    <a:pos x="66" y="71"/>
                  </a:cxn>
                  <a:cxn ang="0">
                    <a:pos x="91" y="75"/>
                  </a:cxn>
                  <a:cxn ang="0">
                    <a:pos x="67" y="63"/>
                  </a:cxn>
                  <a:cxn ang="0">
                    <a:pos x="48" y="53"/>
                  </a:cxn>
                  <a:cxn ang="0">
                    <a:pos x="60" y="54"/>
                  </a:cxn>
                  <a:cxn ang="0">
                    <a:pos x="67" y="56"/>
                  </a:cxn>
                  <a:cxn ang="0">
                    <a:pos x="42" y="41"/>
                  </a:cxn>
                  <a:cxn ang="0">
                    <a:pos x="29" y="30"/>
                  </a:cxn>
                  <a:cxn ang="0">
                    <a:pos x="42" y="35"/>
                  </a:cxn>
                  <a:cxn ang="0">
                    <a:pos x="50" y="37"/>
                  </a:cxn>
                  <a:cxn ang="0">
                    <a:pos x="25" y="20"/>
                  </a:cxn>
                  <a:cxn ang="0">
                    <a:pos x="7" y="10"/>
                  </a:cxn>
                  <a:cxn ang="0">
                    <a:pos x="0" y="0"/>
                  </a:cxn>
                  <a:cxn ang="0">
                    <a:pos x="16" y="7"/>
                  </a:cxn>
                  <a:cxn ang="0">
                    <a:pos x="38" y="13"/>
                  </a:cxn>
                  <a:cxn ang="0">
                    <a:pos x="50" y="18"/>
                  </a:cxn>
                  <a:cxn ang="0">
                    <a:pos x="36" y="8"/>
                  </a:cxn>
                  <a:cxn ang="0">
                    <a:pos x="55" y="13"/>
                  </a:cxn>
                  <a:cxn ang="0">
                    <a:pos x="69" y="24"/>
                  </a:cxn>
                  <a:cxn ang="0">
                    <a:pos x="71" y="30"/>
                  </a:cxn>
                  <a:cxn ang="0">
                    <a:pos x="71" y="18"/>
                  </a:cxn>
                  <a:cxn ang="0">
                    <a:pos x="85" y="29"/>
                  </a:cxn>
                  <a:cxn ang="0">
                    <a:pos x="99" y="38"/>
                  </a:cxn>
                  <a:cxn ang="0">
                    <a:pos x="99" y="30"/>
                  </a:cxn>
                  <a:cxn ang="0">
                    <a:pos x="116" y="42"/>
                  </a:cxn>
                  <a:cxn ang="0">
                    <a:pos x="120" y="54"/>
                  </a:cxn>
                  <a:cxn ang="0">
                    <a:pos x="125" y="58"/>
                  </a:cxn>
                  <a:cxn ang="0">
                    <a:pos x="122" y="44"/>
                  </a:cxn>
                  <a:cxn ang="0">
                    <a:pos x="141" y="55"/>
                  </a:cxn>
                  <a:cxn ang="0">
                    <a:pos x="149" y="65"/>
                  </a:cxn>
                  <a:cxn ang="0">
                    <a:pos x="159" y="77"/>
                  </a:cxn>
                  <a:cxn ang="0">
                    <a:pos x="159" y="63"/>
                  </a:cxn>
                  <a:cxn ang="0">
                    <a:pos x="170" y="71"/>
                  </a:cxn>
                  <a:cxn ang="0">
                    <a:pos x="172" y="79"/>
                  </a:cxn>
                  <a:cxn ang="0">
                    <a:pos x="187" y="88"/>
                  </a:cxn>
                  <a:cxn ang="0">
                    <a:pos x="187" y="83"/>
                  </a:cxn>
                  <a:cxn ang="0">
                    <a:pos x="202" y="93"/>
                  </a:cxn>
                  <a:cxn ang="0">
                    <a:pos x="215" y="110"/>
                  </a:cxn>
                </a:cxnLst>
                <a:rect l="0" t="0" r="r" b="b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9" name="Freeform 257"/>
              <p:cNvSpPr>
                <a:spLocks/>
              </p:cNvSpPr>
              <p:nvPr/>
            </p:nvSpPr>
            <p:spPr bwMode="auto">
              <a:xfrm>
                <a:off x="4048" y="4186"/>
                <a:ext cx="179" cy="102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26" y="99"/>
                  </a:cxn>
                  <a:cxn ang="0">
                    <a:pos x="64" y="91"/>
                  </a:cxn>
                  <a:cxn ang="0">
                    <a:pos x="88" y="81"/>
                  </a:cxn>
                  <a:cxn ang="0">
                    <a:pos x="54" y="84"/>
                  </a:cxn>
                  <a:cxn ang="0">
                    <a:pos x="82" y="77"/>
                  </a:cxn>
                  <a:cxn ang="0">
                    <a:pos x="106" y="73"/>
                  </a:cxn>
                  <a:cxn ang="0">
                    <a:pos x="125" y="66"/>
                  </a:cxn>
                  <a:cxn ang="0">
                    <a:pos x="97" y="69"/>
                  </a:cxn>
                  <a:cxn ang="0">
                    <a:pos x="133" y="59"/>
                  </a:cxn>
                  <a:cxn ang="0">
                    <a:pos x="157" y="46"/>
                  </a:cxn>
                  <a:cxn ang="0">
                    <a:pos x="133" y="51"/>
                  </a:cxn>
                  <a:cxn ang="0">
                    <a:pos x="166" y="38"/>
                  </a:cxn>
                  <a:cxn ang="0">
                    <a:pos x="174" y="26"/>
                  </a:cxn>
                  <a:cxn ang="0">
                    <a:pos x="157" y="34"/>
                  </a:cxn>
                  <a:cxn ang="0">
                    <a:pos x="179" y="0"/>
                  </a:cxn>
                  <a:cxn ang="0">
                    <a:pos x="129" y="13"/>
                  </a:cxn>
                  <a:cxn ang="0">
                    <a:pos x="135" y="5"/>
                  </a:cxn>
                  <a:cxn ang="0">
                    <a:pos x="98" y="19"/>
                  </a:cxn>
                  <a:cxn ang="0">
                    <a:pos x="85" y="28"/>
                  </a:cxn>
                  <a:cxn ang="0">
                    <a:pos x="85" y="18"/>
                  </a:cxn>
                  <a:cxn ang="0">
                    <a:pos x="67" y="32"/>
                  </a:cxn>
                  <a:cxn ang="0">
                    <a:pos x="55" y="47"/>
                  </a:cxn>
                  <a:cxn ang="0">
                    <a:pos x="54" y="39"/>
                  </a:cxn>
                  <a:cxn ang="0">
                    <a:pos x="39" y="53"/>
                  </a:cxn>
                  <a:cxn ang="0">
                    <a:pos x="32" y="71"/>
                  </a:cxn>
                  <a:cxn ang="0">
                    <a:pos x="26" y="57"/>
                  </a:cxn>
                  <a:cxn ang="0">
                    <a:pos x="11" y="71"/>
                  </a:cxn>
                  <a:cxn ang="0">
                    <a:pos x="6" y="81"/>
                  </a:cxn>
                  <a:cxn ang="0">
                    <a:pos x="0" y="102"/>
                  </a:cxn>
                </a:cxnLst>
                <a:rect l="0" t="0" r="r" b="b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10" name="Freeform 258"/>
              <p:cNvSpPr>
                <a:spLocks/>
              </p:cNvSpPr>
              <p:nvPr/>
            </p:nvSpPr>
            <p:spPr bwMode="auto">
              <a:xfrm>
                <a:off x="3910" y="3994"/>
                <a:ext cx="113" cy="50"/>
              </a:xfrm>
              <a:custGeom>
                <a:avLst/>
                <a:gdLst/>
                <a:ahLst/>
                <a:cxnLst>
                  <a:cxn ang="0">
                    <a:pos x="113" y="50"/>
                  </a:cxn>
                  <a:cxn ang="0">
                    <a:pos x="111" y="33"/>
                  </a:cxn>
                  <a:cxn ang="0">
                    <a:pos x="103" y="14"/>
                  </a:cxn>
                  <a:cxn ang="0">
                    <a:pos x="99" y="28"/>
                  </a:cxn>
                  <a:cxn ang="0">
                    <a:pos x="92" y="12"/>
                  </a:cxn>
                  <a:cxn ang="0">
                    <a:pos x="81" y="3"/>
                  </a:cxn>
                  <a:cxn ang="0">
                    <a:pos x="87" y="18"/>
                  </a:cxn>
                  <a:cxn ang="0">
                    <a:pos x="63" y="4"/>
                  </a:cxn>
                  <a:cxn ang="0">
                    <a:pos x="37" y="0"/>
                  </a:cxn>
                  <a:cxn ang="0">
                    <a:pos x="50" y="6"/>
                  </a:cxn>
                  <a:cxn ang="0">
                    <a:pos x="0" y="1"/>
                  </a:cxn>
                  <a:cxn ang="0">
                    <a:pos x="34" y="13"/>
                  </a:cxn>
                  <a:cxn ang="0">
                    <a:pos x="14" y="14"/>
                  </a:cxn>
                  <a:cxn ang="0">
                    <a:pos x="56" y="18"/>
                  </a:cxn>
                  <a:cxn ang="0">
                    <a:pos x="25" y="28"/>
                  </a:cxn>
                  <a:cxn ang="0">
                    <a:pos x="59" y="25"/>
                  </a:cxn>
                  <a:cxn ang="0">
                    <a:pos x="69" y="26"/>
                  </a:cxn>
                  <a:cxn ang="0">
                    <a:pos x="52" y="32"/>
                  </a:cxn>
                  <a:cxn ang="0">
                    <a:pos x="81" y="31"/>
                  </a:cxn>
                  <a:cxn ang="0">
                    <a:pos x="73" y="41"/>
                  </a:cxn>
                  <a:cxn ang="0">
                    <a:pos x="92" y="35"/>
                  </a:cxn>
                  <a:cxn ang="0">
                    <a:pos x="103" y="35"/>
                  </a:cxn>
                  <a:cxn ang="0">
                    <a:pos x="113" y="50"/>
                  </a:cxn>
                </a:cxnLst>
                <a:rect l="0" t="0" r="r" b="b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11" name="Freeform 259"/>
              <p:cNvSpPr>
                <a:spLocks/>
              </p:cNvSpPr>
              <p:nvPr/>
            </p:nvSpPr>
            <p:spPr bwMode="auto">
              <a:xfrm>
                <a:off x="3898" y="4032"/>
                <a:ext cx="135" cy="66"/>
              </a:xfrm>
              <a:custGeom>
                <a:avLst/>
                <a:gdLst/>
                <a:ahLst/>
                <a:cxnLst>
                  <a:cxn ang="0">
                    <a:pos x="135" y="66"/>
                  </a:cxn>
                  <a:cxn ang="0">
                    <a:pos x="133" y="44"/>
                  </a:cxn>
                  <a:cxn ang="0">
                    <a:pos x="124" y="19"/>
                  </a:cxn>
                  <a:cxn ang="0">
                    <a:pos x="118" y="38"/>
                  </a:cxn>
                  <a:cxn ang="0">
                    <a:pos x="108" y="16"/>
                  </a:cxn>
                  <a:cxn ang="0">
                    <a:pos x="97" y="4"/>
                  </a:cxn>
                  <a:cxn ang="0">
                    <a:pos x="104" y="24"/>
                  </a:cxn>
                  <a:cxn ang="0">
                    <a:pos x="75" y="5"/>
                  </a:cxn>
                  <a:cxn ang="0">
                    <a:pos x="45" y="0"/>
                  </a:cxn>
                  <a:cxn ang="0">
                    <a:pos x="59" y="8"/>
                  </a:cxn>
                  <a:cxn ang="0">
                    <a:pos x="0" y="1"/>
                  </a:cxn>
                  <a:cxn ang="0">
                    <a:pos x="40" y="17"/>
                  </a:cxn>
                  <a:cxn ang="0">
                    <a:pos x="16" y="19"/>
                  </a:cxn>
                  <a:cxn ang="0">
                    <a:pos x="66" y="24"/>
                  </a:cxn>
                  <a:cxn ang="0">
                    <a:pos x="31" y="38"/>
                  </a:cxn>
                  <a:cxn ang="0">
                    <a:pos x="71" y="33"/>
                  </a:cxn>
                  <a:cxn ang="0">
                    <a:pos x="83" y="35"/>
                  </a:cxn>
                  <a:cxn ang="0">
                    <a:pos x="62" y="42"/>
                  </a:cxn>
                  <a:cxn ang="0">
                    <a:pos x="97" y="41"/>
                  </a:cxn>
                  <a:cxn ang="0">
                    <a:pos x="87" y="54"/>
                  </a:cxn>
                  <a:cxn ang="0">
                    <a:pos x="108" y="47"/>
                  </a:cxn>
                  <a:cxn ang="0">
                    <a:pos x="124" y="47"/>
                  </a:cxn>
                  <a:cxn ang="0">
                    <a:pos x="135" y="66"/>
                  </a:cxn>
                </a:cxnLst>
                <a:rect l="0" t="0" r="r" b="b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12" name="Freeform 260"/>
              <p:cNvSpPr>
                <a:spLocks/>
              </p:cNvSpPr>
              <p:nvPr/>
            </p:nvSpPr>
            <p:spPr bwMode="auto">
              <a:xfrm>
                <a:off x="3819" y="4141"/>
                <a:ext cx="219" cy="80"/>
              </a:xfrm>
              <a:custGeom>
                <a:avLst/>
                <a:gdLst/>
                <a:ahLst/>
                <a:cxnLst>
                  <a:cxn ang="0">
                    <a:pos x="219" y="80"/>
                  </a:cxn>
                  <a:cxn ang="0">
                    <a:pos x="216" y="53"/>
                  </a:cxn>
                  <a:cxn ang="0">
                    <a:pos x="200" y="23"/>
                  </a:cxn>
                  <a:cxn ang="0">
                    <a:pos x="194" y="46"/>
                  </a:cxn>
                  <a:cxn ang="0">
                    <a:pos x="177" y="18"/>
                  </a:cxn>
                  <a:cxn ang="0">
                    <a:pos x="157" y="5"/>
                  </a:cxn>
                  <a:cxn ang="0">
                    <a:pos x="169" y="30"/>
                  </a:cxn>
                  <a:cxn ang="0">
                    <a:pos x="123" y="7"/>
                  </a:cxn>
                  <a:cxn ang="0">
                    <a:pos x="73" y="0"/>
                  </a:cxn>
                  <a:cxn ang="0">
                    <a:pos x="97" y="10"/>
                  </a:cxn>
                  <a:cxn ang="0">
                    <a:pos x="0" y="1"/>
                  </a:cxn>
                  <a:cxn ang="0">
                    <a:pos x="64" y="21"/>
                  </a:cxn>
                  <a:cxn ang="0">
                    <a:pos x="26" y="23"/>
                  </a:cxn>
                  <a:cxn ang="0">
                    <a:pos x="107" y="30"/>
                  </a:cxn>
                  <a:cxn ang="0">
                    <a:pos x="49" y="46"/>
                  </a:cxn>
                  <a:cxn ang="0">
                    <a:pos x="115" y="41"/>
                  </a:cxn>
                  <a:cxn ang="0">
                    <a:pos x="135" y="42"/>
                  </a:cxn>
                  <a:cxn ang="0">
                    <a:pos x="100" y="51"/>
                  </a:cxn>
                  <a:cxn ang="0">
                    <a:pos x="157" y="50"/>
                  </a:cxn>
                  <a:cxn ang="0">
                    <a:pos x="143" y="66"/>
                  </a:cxn>
                  <a:cxn ang="0">
                    <a:pos x="177" y="57"/>
                  </a:cxn>
                  <a:cxn ang="0">
                    <a:pos x="200" y="57"/>
                  </a:cxn>
                  <a:cxn ang="0">
                    <a:pos x="219" y="80"/>
                  </a:cxn>
                </a:cxnLst>
                <a:rect l="0" t="0" r="r" b="b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13" name="Freeform 261"/>
              <p:cNvSpPr>
                <a:spLocks/>
              </p:cNvSpPr>
              <p:nvPr/>
            </p:nvSpPr>
            <p:spPr bwMode="auto">
              <a:xfrm>
                <a:off x="4037" y="4141"/>
                <a:ext cx="230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3" y="51"/>
                  </a:cxn>
                  <a:cxn ang="0">
                    <a:pos x="19" y="22"/>
                  </a:cxn>
                  <a:cxn ang="0">
                    <a:pos x="26" y="44"/>
                  </a:cxn>
                  <a:cxn ang="0">
                    <a:pos x="44" y="18"/>
                  </a:cxn>
                  <a:cxn ang="0">
                    <a:pos x="64" y="4"/>
                  </a:cxn>
                  <a:cxn ang="0">
                    <a:pos x="51" y="29"/>
                  </a:cxn>
                  <a:cxn ang="0">
                    <a:pos x="99" y="6"/>
                  </a:cxn>
                  <a:cxn ang="0">
                    <a:pos x="152" y="0"/>
                  </a:cxn>
                  <a:cxn ang="0">
                    <a:pos x="127" y="9"/>
                  </a:cxn>
                  <a:cxn ang="0">
                    <a:pos x="230" y="1"/>
                  </a:cxn>
                  <a:cxn ang="0">
                    <a:pos x="161" y="20"/>
                  </a:cxn>
                  <a:cxn ang="0">
                    <a:pos x="201" y="22"/>
                  </a:cxn>
                  <a:cxn ang="0">
                    <a:pos x="117" y="29"/>
                  </a:cxn>
                  <a:cxn ang="0">
                    <a:pos x="177" y="44"/>
                  </a:cxn>
                  <a:cxn ang="0">
                    <a:pos x="109" y="39"/>
                  </a:cxn>
                  <a:cxn ang="0">
                    <a:pos x="88" y="41"/>
                  </a:cxn>
                  <a:cxn ang="0">
                    <a:pos x="124" y="50"/>
                  </a:cxn>
                  <a:cxn ang="0">
                    <a:pos x="64" y="48"/>
                  </a:cxn>
                  <a:cxn ang="0">
                    <a:pos x="79" y="63"/>
                  </a:cxn>
                  <a:cxn ang="0">
                    <a:pos x="44" y="55"/>
                  </a:cxn>
                  <a:cxn ang="0">
                    <a:pos x="19" y="55"/>
                  </a:cxn>
                  <a:cxn ang="0">
                    <a:pos x="0" y="77"/>
                  </a:cxn>
                </a:cxnLst>
                <a:rect l="0" t="0" r="r" b="b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14" name="Freeform 262"/>
              <p:cNvSpPr>
                <a:spLocks/>
              </p:cNvSpPr>
              <p:nvPr/>
            </p:nvSpPr>
            <p:spPr bwMode="auto">
              <a:xfrm>
                <a:off x="4032" y="4086"/>
                <a:ext cx="161" cy="7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" y="52"/>
                  </a:cxn>
                  <a:cxn ang="0">
                    <a:pos x="14" y="23"/>
                  </a:cxn>
                  <a:cxn ang="0">
                    <a:pos x="19" y="45"/>
                  </a:cxn>
                  <a:cxn ang="0">
                    <a:pos x="31" y="19"/>
                  </a:cxn>
                  <a:cxn ang="0">
                    <a:pos x="46" y="5"/>
                  </a:cxn>
                  <a:cxn ang="0">
                    <a:pos x="36" y="29"/>
                  </a:cxn>
                  <a:cxn ang="0">
                    <a:pos x="70" y="7"/>
                  </a:cxn>
                  <a:cxn ang="0">
                    <a:pos x="108" y="0"/>
                  </a:cxn>
                  <a:cxn ang="0">
                    <a:pos x="90" y="10"/>
                  </a:cxn>
                  <a:cxn ang="0">
                    <a:pos x="161" y="2"/>
                  </a:cxn>
                  <a:cxn ang="0">
                    <a:pos x="114" y="21"/>
                  </a:cxn>
                  <a:cxn ang="0">
                    <a:pos x="142" y="23"/>
                  </a:cxn>
                  <a:cxn ang="0">
                    <a:pos x="83" y="29"/>
                  </a:cxn>
                  <a:cxn ang="0">
                    <a:pos x="125" y="45"/>
                  </a:cxn>
                  <a:cxn ang="0">
                    <a:pos x="77" y="40"/>
                  </a:cxn>
                  <a:cxn ang="0">
                    <a:pos x="62" y="42"/>
                  </a:cxn>
                  <a:cxn ang="0">
                    <a:pos x="88" y="51"/>
                  </a:cxn>
                  <a:cxn ang="0">
                    <a:pos x="46" y="49"/>
                  </a:cxn>
                  <a:cxn ang="0">
                    <a:pos x="56" y="64"/>
                  </a:cxn>
                  <a:cxn ang="0">
                    <a:pos x="31" y="56"/>
                  </a:cxn>
                  <a:cxn ang="0">
                    <a:pos x="14" y="56"/>
                  </a:cxn>
                  <a:cxn ang="0">
                    <a:pos x="0" y="79"/>
                  </a:cxn>
                </a:cxnLst>
                <a:rect l="0" t="0" r="r" b="b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263"/>
            <p:cNvGrpSpPr>
              <a:grpSpLocks/>
            </p:cNvGrpSpPr>
            <p:nvPr/>
          </p:nvGrpSpPr>
          <p:grpSpPr bwMode="auto">
            <a:xfrm>
              <a:off x="4506" y="3198"/>
              <a:ext cx="1242" cy="1111"/>
              <a:chOff x="4506" y="3198"/>
              <a:chExt cx="1242" cy="1111"/>
            </a:xfrm>
          </p:grpSpPr>
          <p:sp>
            <p:nvSpPr>
              <p:cNvPr id="23816" name="Freeform 264"/>
              <p:cNvSpPr>
                <a:spLocks/>
              </p:cNvSpPr>
              <p:nvPr/>
            </p:nvSpPr>
            <p:spPr bwMode="auto">
              <a:xfrm>
                <a:off x="5087" y="3669"/>
                <a:ext cx="271" cy="640"/>
              </a:xfrm>
              <a:custGeom>
                <a:avLst/>
                <a:gdLst/>
                <a:ahLst/>
                <a:cxnLst>
                  <a:cxn ang="0">
                    <a:pos x="224" y="640"/>
                  </a:cxn>
                  <a:cxn ang="0">
                    <a:pos x="239" y="599"/>
                  </a:cxn>
                  <a:cxn ang="0">
                    <a:pos x="254" y="550"/>
                  </a:cxn>
                  <a:cxn ang="0">
                    <a:pos x="261" y="500"/>
                  </a:cxn>
                  <a:cxn ang="0">
                    <a:pos x="265" y="461"/>
                  </a:cxn>
                  <a:cxn ang="0">
                    <a:pos x="265" y="420"/>
                  </a:cxn>
                  <a:cxn ang="0">
                    <a:pos x="271" y="364"/>
                  </a:cxn>
                  <a:cxn ang="0">
                    <a:pos x="267" y="313"/>
                  </a:cxn>
                  <a:cxn ang="0">
                    <a:pos x="265" y="253"/>
                  </a:cxn>
                  <a:cxn ang="0">
                    <a:pos x="259" y="210"/>
                  </a:cxn>
                  <a:cxn ang="0">
                    <a:pos x="256" y="180"/>
                  </a:cxn>
                  <a:cxn ang="0">
                    <a:pos x="246" y="151"/>
                  </a:cxn>
                  <a:cxn ang="0">
                    <a:pos x="236" y="119"/>
                  </a:cxn>
                  <a:cxn ang="0">
                    <a:pos x="217" y="82"/>
                  </a:cxn>
                  <a:cxn ang="0">
                    <a:pos x="190" y="47"/>
                  </a:cxn>
                  <a:cxn ang="0">
                    <a:pos x="169" y="26"/>
                  </a:cxn>
                  <a:cxn ang="0">
                    <a:pos x="144" y="8"/>
                  </a:cxn>
                  <a:cxn ang="0">
                    <a:pos x="120" y="2"/>
                  </a:cxn>
                  <a:cxn ang="0">
                    <a:pos x="88" y="0"/>
                  </a:cxn>
                  <a:cxn ang="0">
                    <a:pos x="52" y="6"/>
                  </a:cxn>
                  <a:cxn ang="0">
                    <a:pos x="0" y="28"/>
                  </a:cxn>
                  <a:cxn ang="0">
                    <a:pos x="56" y="28"/>
                  </a:cxn>
                  <a:cxn ang="0">
                    <a:pos x="97" y="32"/>
                  </a:cxn>
                  <a:cxn ang="0">
                    <a:pos x="118" y="36"/>
                  </a:cxn>
                  <a:cxn ang="0">
                    <a:pos x="142" y="45"/>
                  </a:cxn>
                  <a:cxn ang="0">
                    <a:pos x="157" y="62"/>
                  </a:cxn>
                  <a:cxn ang="0">
                    <a:pos x="175" y="92"/>
                  </a:cxn>
                  <a:cxn ang="0">
                    <a:pos x="191" y="115"/>
                  </a:cxn>
                  <a:cxn ang="0">
                    <a:pos x="197" y="143"/>
                  </a:cxn>
                  <a:cxn ang="0">
                    <a:pos x="209" y="173"/>
                  </a:cxn>
                  <a:cxn ang="0">
                    <a:pos x="216" y="206"/>
                  </a:cxn>
                  <a:cxn ang="0">
                    <a:pos x="224" y="249"/>
                  </a:cxn>
                  <a:cxn ang="0">
                    <a:pos x="227" y="296"/>
                  </a:cxn>
                  <a:cxn ang="0">
                    <a:pos x="227" y="370"/>
                  </a:cxn>
                  <a:cxn ang="0">
                    <a:pos x="223" y="437"/>
                  </a:cxn>
                  <a:cxn ang="0">
                    <a:pos x="215" y="504"/>
                  </a:cxn>
                  <a:cxn ang="0">
                    <a:pos x="204" y="545"/>
                  </a:cxn>
                  <a:cxn ang="0">
                    <a:pos x="189" y="595"/>
                  </a:cxn>
                  <a:cxn ang="0">
                    <a:pos x="170" y="640"/>
                  </a:cxn>
                  <a:cxn ang="0">
                    <a:pos x="224" y="640"/>
                  </a:cxn>
                </a:cxnLst>
                <a:rect l="0" t="0" r="r" b="b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17" name="Freeform 265"/>
              <p:cNvSpPr>
                <a:spLocks/>
              </p:cNvSpPr>
              <p:nvPr/>
            </p:nvSpPr>
            <p:spPr bwMode="auto">
              <a:xfrm>
                <a:off x="5299" y="3405"/>
                <a:ext cx="132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0"/>
                  </a:cxn>
                  <a:cxn ang="0">
                    <a:pos x="62" y="43"/>
                  </a:cxn>
                  <a:cxn ang="0">
                    <a:pos x="76" y="57"/>
                  </a:cxn>
                  <a:cxn ang="0">
                    <a:pos x="93" y="75"/>
                  </a:cxn>
                  <a:cxn ang="0">
                    <a:pos x="107" y="100"/>
                  </a:cxn>
                  <a:cxn ang="0">
                    <a:pos x="114" y="124"/>
                  </a:cxn>
                  <a:cxn ang="0">
                    <a:pos x="116" y="147"/>
                  </a:cxn>
                  <a:cxn ang="0">
                    <a:pos x="116" y="186"/>
                  </a:cxn>
                  <a:cxn ang="0">
                    <a:pos x="115" y="225"/>
                  </a:cxn>
                  <a:cxn ang="0">
                    <a:pos x="111" y="282"/>
                  </a:cxn>
                  <a:cxn ang="0">
                    <a:pos x="104" y="331"/>
                  </a:cxn>
                  <a:cxn ang="0">
                    <a:pos x="101" y="364"/>
                  </a:cxn>
                  <a:cxn ang="0">
                    <a:pos x="96" y="387"/>
                  </a:cxn>
                  <a:cxn ang="0">
                    <a:pos x="90" y="415"/>
                  </a:cxn>
                  <a:cxn ang="0">
                    <a:pos x="80" y="451"/>
                  </a:cxn>
                  <a:cxn ang="0">
                    <a:pos x="71" y="485"/>
                  </a:cxn>
                  <a:cxn ang="0">
                    <a:pos x="61" y="521"/>
                  </a:cxn>
                  <a:cxn ang="0">
                    <a:pos x="54" y="548"/>
                  </a:cxn>
                  <a:cxn ang="0">
                    <a:pos x="44" y="585"/>
                  </a:cxn>
                  <a:cxn ang="0">
                    <a:pos x="34" y="628"/>
                  </a:cxn>
                  <a:cxn ang="0">
                    <a:pos x="23" y="679"/>
                  </a:cxn>
                  <a:cxn ang="0">
                    <a:pos x="15" y="725"/>
                  </a:cxn>
                  <a:cxn ang="0">
                    <a:pos x="9" y="762"/>
                  </a:cxn>
                  <a:cxn ang="0">
                    <a:pos x="6" y="815"/>
                  </a:cxn>
                  <a:cxn ang="0">
                    <a:pos x="3" y="860"/>
                  </a:cxn>
                  <a:cxn ang="0">
                    <a:pos x="1" y="904"/>
                  </a:cxn>
                  <a:cxn ang="0">
                    <a:pos x="19" y="903"/>
                  </a:cxn>
                  <a:cxn ang="0">
                    <a:pos x="16" y="879"/>
                  </a:cxn>
                  <a:cxn ang="0">
                    <a:pos x="19" y="846"/>
                  </a:cxn>
                  <a:cxn ang="0">
                    <a:pos x="22" y="810"/>
                  </a:cxn>
                  <a:cxn ang="0">
                    <a:pos x="24" y="780"/>
                  </a:cxn>
                  <a:cxn ang="0">
                    <a:pos x="30" y="733"/>
                  </a:cxn>
                  <a:cxn ang="0">
                    <a:pos x="39" y="686"/>
                  </a:cxn>
                  <a:cxn ang="0">
                    <a:pos x="50" y="630"/>
                  </a:cxn>
                  <a:cxn ang="0">
                    <a:pos x="60" y="589"/>
                  </a:cxn>
                  <a:cxn ang="0">
                    <a:pos x="70" y="548"/>
                  </a:cxn>
                  <a:cxn ang="0">
                    <a:pos x="82" y="509"/>
                  </a:cxn>
                  <a:cxn ang="0">
                    <a:pos x="92" y="470"/>
                  </a:cxn>
                  <a:cxn ang="0">
                    <a:pos x="101" y="439"/>
                  </a:cxn>
                  <a:cxn ang="0">
                    <a:pos x="108" y="406"/>
                  </a:cxn>
                  <a:cxn ang="0">
                    <a:pos x="115" y="374"/>
                  </a:cxn>
                  <a:cxn ang="0">
                    <a:pos x="119" y="342"/>
                  </a:cxn>
                  <a:cxn ang="0">
                    <a:pos x="124" y="310"/>
                  </a:cxn>
                  <a:cxn ang="0">
                    <a:pos x="127" y="275"/>
                  </a:cxn>
                  <a:cxn ang="0">
                    <a:pos x="129" y="242"/>
                  </a:cxn>
                  <a:cxn ang="0">
                    <a:pos x="132" y="207"/>
                  </a:cxn>
                  <a:cxn ang="0">
                    <a:pos x="132" y="174"/>
                  </a:cxn>
                  <a:cxn ang="0">
                    <a:pos x="131" y="141"/>
                  </a:cxn>
                  <a:cxn ang="0">
                    <a:pos x="127" y="108"/>
                  </a:cxn>
                  <a:cxn ang="0">
                    <a:pos x="119" y="85"/>
                  </a:cxn>
                  <a:cxn ang="0">
                    <a:pos x="104" y="63"/>
                  </a:cxn>
                  <a:cxn ang="0">
                    <a:pos x="83" y="44"/>
                  </a:cxn>
                  <a:cxn ang="0">
                    <a:pos x="63" y="30"/>
                  </a:cxn>
                  <a:cxn ang="0">
                    <a:pos x="0" y="0"/>
                  </a:cxn>
                </a:cxnLst>
                <a:rect l="0" t="0" r="r" b="b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18" name="Freeform 266"/>
              <p:cNvSpPr>
                <a:spLocks/>
              </p:cNvSpPr>
              <p:nvPr/>
            </p:nvSpPr>
            <p:spPr bwMode="auto">
              <a:xfrm>
                <a:off x="5311" y="3471"/>
                <a:ext cx="437" cy="838"/>
              </a:xfrm>
              <a:custGeom>
                <a:avLst/>
                <a:gdLst/>
                <a:ahLst/>
                <a:cxnLst>
                  <a:cxn ang="0">
                    <a:pos x="0" y="838"/>
                  </a:cxn>
                  <a:cxn ang="0">
                    <a:pos x="2" y="798"/>
                  </a:cxn>
                  <a:cxn ang="0">
                    <a:pos x="4" y="763"/>
                  </a:cxn>
                  <a:cxn ang="0">
                    <a:pos x="8" y="715"/>
                  </a:cxn>
                  <a:cxn ang="0">
                    <a:pos x="15" y="672"/>
                  </a:cxn>
                  <a:cxn ang="0">
                    <a:pos x="22" y="624"/>
                  </a:cxn>
                  <a:cxn ang="0">
                    <a:pos x="35" y="576"/>
                  </a:cxn>
                  <a:cxn ang="0">
                    <a:pos x="46" y="539"/>
                  </a:cxn>
                  <a:cxn ang="0">
                    <a:pos x="60" y="488"/>
                  </a:cxn>
                  <a:cxn ang="0">
                    <a:pos x="76" y="438"/>
                  </a:cxn>
                  <a:cxn ang="0">
                    <a:pos x="94" y="394"/>
                  </a:cxn>
                  <a:cxn ang="0">
                    <a:pos x="116" y="345"/>
                  </a:cxn>
                  <a:cxn ang="0">
                    <a:pos x="136" y="308"/>
                  </a:cxn>
                  <a:cxn ang="0">
                    <a:pos x="165" y="256"/>
                  </a:cxn>
                  <a:cxn ang="0">
                    <a:pos x="192" y="213"/>
                  </a:cxn>
                  <a:cxn ang="0">
                    <a:pos x="216" y="176"/>
                  </a:cxn>
                  <a:cxn ang="0">
                    <a:pos x="240" y="141"/>
                  </a:cxn>
                  <a:cxn ang="0">
                    <a:pos x="266" y="105"/>
                  </a:cxn>
                  <a:cxn ang="0">
                    <a:pos x="299" y="70"/>
                  </a:cxn>
                  <a:cxn ang="0">
                    <a:pos x="328" y="37"/>
                  </a:cxn>
                  <a:cxn ang="0">
                    <a:pos x="366" y="14"/>
                  </a:cxn>
                  <a:cxn ang="0">
                    <a:pos x="411" y="0"/>
                  </a:cxn>
                  <a:cxn ang="0">
                    <a:pos x="437" y="0"/>
                  </a:cxn>
                  <a:cxn ang="0">
                    <a:pos x="396" y="14"/>
                  </a:cxn>
                  <a:cxn ang="0">
                    <a:pos x="351" y="51"/>
                  </a:cxn>
                  <a:cxn ang="0">
                    <a:pos x="326" y="83"/>
                  </a:cxn>
                  <a:cxn ang="0">
                    <a:pos x="295" y="119"/>
                  </a:cxn>
                  <a:cxn ang="0">
                    <a:pos x="258" y="170"/>
                  </a:cxn>
                  <a:cxn ang="0">
                    <a:pos x="233" y="208"/>
                  </a:cxn>
                  <a:cxn ang="0">
                    <a:pos x="212" y="246"/>
                  </a:cxn>
                  <a:cxn ang="0">
                    <a:pos x="186" y="290"/>
                  </a:cxn>
                  <a:cxn ang="0">
                    <a:pos x="166" y="325"/>
                  </a:cxn>
                  <a:cxn ang="0">
                    <a:pos x="143" y="371"/>
                  </a:cxn>
                  <a:cxn ang="0">
                    <a:pos x="121" y="421"/>
                  </a:cxn>
                  <a:cxn ang="0">
                    <a:pos x="103" y="470"/>
                  </a:cxn>
                  <a:cxn ang="0">
                    <a:pos x="87" y="512"/>
                  </a:cxn>
                  <a:cxn ang="0">
                    <a:pos x="78" y="553"/>
                  </a:cxn>
                  <a:cxn ang="0">
                    <a:pos x="67" y="603"/>
                  </a:cxn>
                  <a:cxn ang="0">
                    <a:pos x="58" y="655"/>
                  </a:cxn>
                  <a:cxn ang="0">
                    <a:pos x="53" y="702"/>
                  </a:cxn>
                  <a:cxn ang="0">
                    <a:pos x="50" y="747"/>
                  </a:cxn>
                  <a:cxn ang="0">
                    <a:pos x="53" y="797"/>
                  </a:cxn>
                  <a:cxn ang="0">
                    <a:pos x="56" y="838"/>
                  </a:cxn>
                  <a:cxn ang="0">
                    <a:pos x="0" y="838"/>
                  </a:cxn>
                </a:cxnLst>
                <a:rect l="0" t="0" r="r" b="b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19" name="Freeform 267"/>
              <p:cNvSpPr>
                <a:spLocks/>
              </p:cNvSpPr>
              <p:nvPr/>
            </p:nvSpPr>
            <p:spPr bwMode="auto">
              <a:xfrm>
                <a:off x="5066" y="3286"/>
                <a:ext cx="180" cy="135"/>
              </a:xfrm>
              <a:custGeom>
                <a:avLst/>
                <a:gdLst/>
                <a:ahLst/>
                <a:cxnLst>
                  <a:cxn ang="0">
                    <a:pos x="174" y="102"/>
                  </a:cxn>
                  <a:cxn ang="0">
                    <a:pos x="179" y="87"/>
                  </a:cxn>
                  <a:cxn ang="0">
                    <a:pos x="180" y="74"/>
                  </a:cxn>
                  <a:cxn ang="0">
                    <a:pos x="175" y="62"/>
                  </a:cxn>
                  <a:cxn ang="0">
                    <a:pos x="172" y="48"/>
                  </a:cxn>
                  <a:cxn ang="0">
                    <a:pos x="163" y="36"/>
                  </a:cxn>
                  <a:cxn ang="0">
                    <a:pos x="154" y="25"/>
                  </a:cxn>
                  <a:cxn ang="0">
                    <a:pos x="142" y="15"/>
                  </a:cxn>
                  <a:cxn ang="0">
                    <a:pos x="126" y="7"/>
                  </a:cxn>
                  <a:cxn ang="0">
                    <a:pos x="109" y="3"/>
                  </a:cxn>
                  <a:cxn ang="0">
                    <a:pos x="90" y="0"/>
                  </a:cxn>
                  <a:cxn ang="0">
                    <a:pos x="69" y="3"/>
                  </a:cxn>
                  <a:cxn ang="0">
                    <a:pos x="51" y="7"/>
                  </a:cxn>
                  <a:cxn ang="0">
                    <a:pos x="28" y="9"/>
                  </a:cxn>
                  <a:cxn ang="0">
                    <a:pos x="13" y="9"/>
                  </a:cxn>
                  <a:cxn ang="0">
                    <a:pos x="0" y="4"/>
                  </a:cxn>
                  <a:cxn ang="0">
                    <a:pos x="10" y="17"/>
                  </a:cxn>
                  <a:cxn ang="0">
                    <a:pos x="13" y="25"/>
                  </a:cxn>
                  <a:cxn ang="0">
                    <a:pos x="14" y="37"/>
                  </a:cxn>
                  <a:cxn ang="0">
                    <a:pos x="14" y="50"/>
                  </a:cxn>
                  <a:cxn ang="0">
                    <a:pos x="18" y="71"/>
                  </a:cxn>
                  <a:cxn ang="0">
                    <a:pos x="23" y="84"/>
                  </a:cxn>
                  <a:cxn ang="0">
                    <a:pos x="27" y="94"/>
                  </a:cxn>
                  <a:cxn ang="0">
                    <a:pos x="38" y="109"/>
                  </a:cxn>
                  <a:cxn ang="0">
                    <a:pos x="50" y="119"/>
                  </a:cxn>
                  <a:cxn ang="0">
                    <a:pos x="63" y="128"/>
                  </a:cxn>
                  <a:cxn ang="0">
                    <a:pos x="77" y="132"/>
                  </a:cxn>
                  <a:cxn ang="0">
                    <a:pos x="92" y="135"/>
                  </a:cxn>
                  <a:cxn ang="0">
                    <a:pos x="105" y="135"/>
                  </a:cxn>
                  <a:cxn ang="0">
                    <a:pos x="121" y="135"/>
                  </a:cxn>
                  <a:cxn ang="0">
                    <a:pos x="140" y="134"/>
                  </a:cxn>
                  <a:cxn ang="0">
                    <a:pos x="156" y="127"/>
                  </a:cxn>
                  <a:cxn ang="0">
                    <a:pos x="169" y="115"/>
                  </a:cxn>
                  <a:cxn ang="0">
                    <a:pos x="174" y="102"/>
                  </a:cxn>
                </a:cxnLst>
                <a:rect l="0" t="0" r="r" b="b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20" name="Freeform 268"/>
              <p:cNvSpPr>
                <a:spLocks/>
              </p:cNvSpPr>
              <p:nvPr/>
            </p:nvSpPr>
            <p:spPr bwMode="auto">
              <a:xfrm>
                <a:off x="5089" y="3294"/>
                <a:ext cx="150" cy="12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9" y="36"/>
                  </a:cxn>
                  <a:cxn ang="0">
                    <a:pos x="46" y="55"/>
                  </a:cxn>
                  <a:cxn ang="0">
                    <a:pos x="69" y="67"/>
                  </a:cxn>
                  <a:cxn ang="0">
                    <a:pos x="82" y="74"/>
                  </a:cxn>
                  <a:cxn ang="0">
                    <a:pos x="92" y="78"/>
                  </a:cxn>
                  <a:cxn ang="0">
                    <a:pos x="92" y="84"/>
                  </a:cxn>
                  <a:cxn ang="0">
                    <a:pos x="82" y="87"/>
                  </a:cxn>
                  <a:cxn ang="0">
                    <a:pos x="69" y="92"/>
                  </a:cxn>
                  <a:cxn ang="0">
                    <a:pos x="55" y="100"/>
                  </a:cxn>
                  <a:cxn ang="0">
                    <a:pos x="45" y="108"/>
                  </a:cxn>
                  <a:cxn ang="0">
                    <a:pos x="38" y="116"/>
                  </a:cxn>
                  <a:cxn ang="0">
                    <a:pos x="54" y="119"/>
                  </a:cxn>
                  <a:cxn ang="0">
                    <a:pos x="74" y="123"/>
                  </a:cxn>
                  <a:cxn ang="0">
                    <a:pos x="98" y="124"/>
                  </a:cxn>
                  <a:cxn ang="0">
                    <a:pos x="115" y="121"/>
                  </a:cxn>
                  <a:cxn ang="0">
                    <a:pos x="131" y="114"/>
                  </a:cxn>
                  <a:cxn ang="0">
                    <a:pos x="143" y="103"/>
                  </a:cxn>
                  <a:cxn ang="0">
                    <a:pos x="148" y="92"/>
                  </a:cxn>
                  <a:cxn ang="0">
                    <a:pos x="149" y="79"/>
                  </a:cxn>
                  <a:cxn ang="0">
                    <a:pos x="150" y="67"/>
                  </a:cxn>
                  <a:cxn ang="0">
                    <a:pos x="146" y="52"/>
                  </a:cxn>
                  <a:cxn ang="0">
                    <a:pos x="140" y="39"/>
                  </a:cxn>
                  <a:cxn ang="0">
                    <a:pos x="130" y="28"/>
                  </a:cxn>
                  <a:cxn ang="0">
                    <a:pos x="118" y="16"/>
                  </a:cxn>
                  <a:cxn ang="0">
                    <a:pos x="108" y="9"/>
                  </a:cxn>
                  <a:cxn ang="0">
                    <a:pos x="93" y="3"/>
                  </a:cxn>
                  <a:cxn ang="0">
                    <a:pos x="79" y="0"/>
                  </a:cxn>
                  <a:cxn ang="0">
                    <a:pos x="77" y="14"/>
                  </a:cxn>
                  <a:cxn ang="0">
                    <a:pos x="77" y="26"/>
                  </a:cxn>
                  <a:cxn ang="0">
                    <a:pos x="78" y="38"/>
                  </a:cxn>
                  <a:cxn ang="0">
                    <a:pos x="79" y="50"/>
                  </a:cxn>
                  <a:cxn ang="0">
                    <a:pos x="82" y="60"/>
                  </a:cxn>
                  <a:cxn ang="0">
                    <a:pos x="87" y="69"/>
                  </a:cxn>
                  <a:cxn ang="0">
                    <a:pos x="61" y="58"/>
                  </a:cxn>
                  <a:cxn ang="0">
                    <a:pos x="45" y="50"/>
                  </a:cxn>
                  <a:cxn ang="0">
                    <a:pos x="26" y="39"/>
                  </a:cxn>
                  <a:cxn ang="0">
                    <a:pos x="0" y="19"/>
                  </a:cxn>
                </a:cxnLst>
                <a:rect l="0" t="0" r="r" b="b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21" name="Freeform 269"/>
              <p:cNvSpPr>
                <a:spLocks/>
              </p:cNvSpPr>
              <p:nvPr/>
            </p:nvSpPr>
            <p:spPr bwMode="auto">
              <a:xfrm>
                <a:off x="5274" y="3210"/>
                <a:ext cx="143" cy="173"/>
              </a:xfrm>
              <a:custGeom>
                <a:avLst/>
                <a:gdLst/>
                <a:ahLst/>
                <a:cxnLst>
                  <a:cxn ang="0">
                    <a:pos x="32" y="164"/>
                  </a:cxn>
                  <a:cxn ang="0">
                    <a:pos x="22" y="161"/>
                  </a:cxn>
                  <a:cxn ang="0">
                    <a:pos x="10" y="152"/>
                  </a:cxn>
                  <a:cxn ang="0">
                    <a:pos x="4" y="136"/>
                  </a:cxn>
                  <a:cxn ang="0">
                    <a:pos x="0" y="121"/>
                  </a:cxn>
                  <a:cxn ang="0">
                    <a:pos x="0" y="106"/>
                  </a:cxn>
                  <a:cxn ang="0">
                    <a:pos x="0" y="89"/>
                  </a:cxn>
                  <a:cxn ang="0">
                    <a:pos x="4" y="72"/>
                  </a:cxn>
                  <a:cxn ang="0">
                    <a:pos x="12" y="55"/>
                  </a:cxn>
                  <a:cxn ang="0">
                    <a:pos x="21" y="44"/>
                  </a:cxn>
                  <a:cxn ang="0">
                    <a:pos x="32" y="37"/>
                  </a:cxn>
                  <a:cxn ang="0">
                    <a:pos x="47" y="28"/>
                  </a:cxn>
                  <a:cxn ang="0">
                    <a:pos x="67" y="22"/>
                  </a:cxn>
                  <a:cxn ang="0">
                    <a:pos x="85" y="20"/>
                  </a:cxn>
                  <a:cxn ang="0">
                    <a:pos x="102" y="18"/>
                  </a:cxn>
                  <a:cxn ang="0">
                    <a:pos x="119" y="17"/>
                  </a:cxn>
                  <a:cxn ang="0">
                    <a:pos x="128" y="10"/>
                  </a:cxn>
                  <a:cxn ang="0">
                    <a:pos x="139" y="0"/>
                  </a:cxn>
                  <a:cxn ang="0">
                    <a:pos x="135" y="17"/>
                  </a:cxn>
                  <a:cxn ang="0">
                    <a:pos x="134" y="30"/>
                  </a:cxn>
                  <a:cxn ang="0">
                    <a:pos x="136" y="46"/>
                  </a:cxn>
                  <a:cxn ang="0">
                    <a:pos x="137" y="60"/>
                  </a:cxn>
                  <a:cxn ang="0">
                    <a:pos x="139" y="71"/>
                  </a:cxn>
                  <a:cxn ang="0">
                    <a:pos x="141" y="85"/>
                  </a:cxn>
                  <a:cxn ang="0">
                    <a:pos x="143" y="103"/>
                  </a:cxn>
                  <a:cxn ang="0">
                    <a:pos x="140" y="120"/>
                  </a:cxn>
                  <a:cxn ang="0">
                    <a:pos x="135" y="138"/>
                  </a:cxn>
                  <a:cxn ang="0">
                    <a:pos x="125" y="151"/>
                  </a:cxn>
                  <a:cxn ang="0">
                    <a:pos x="112" y="160"/>
                  </a:cxn>
                  <a:cxn ang="0">
                    <a:pos x="100" y="167"/>
                  </a:cxn>
                  <a:cxn ang="0">
                    <a:pos x="85" y="169"/>
                  </a:cxn>
                  <a:cxn ang="0">
                    <a:pos x="63" y="173"/>
                  </a:cxn>
                  <a:cxn ang="0">
                    <a:pos x="47" y="171"/>
                  </a:cxn>
                  <a:cxn ang="0">
                    <a:pos x="32" y="164"/>
                  </a:cxn>
                </a:cxnLst>
                <a:rect l="0" t="0" r="r" b="b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22" name="Freeform 270"/>
              <p:cNvSpPr>
                <a:spLocks/>
              </p:cNvSpPr>
              <p:nvPr/>
            </p:nvSpPr>
            <p:spPr bwMode="auto">
              <a:xfrm>
                <a:off x="5292" y="3245"/>
                <a:ext cx="108" cy="129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92" y="19"/>
                  </a:cxn>
                  <a:cxn ang="0">
                    <a:pos x="82" y="37"/>
                  </a:cxn>
                  <a:cxn ang="0">
                    <a:pos x="73" y="48"/>
                  </a:cxn>
                  <a:cxn ang="0">
                    <a:pos x="51" y="66"/>
                  </a:cxn>
                  <a:cxn ang="0">
                    <a:pos x="41" y="69"/>
                  </a:cxn>
                  <a:cxn ang="0">
                    <a:pos x="32" y="64"/>
                  </a:cxn>
                  <a:cxn ang="0">
                    <a:pos x="25" y="57"/>
                  </a:cxn>
                  <a:cxn ang="0">
                    <a:pos x="13" y="46"/>
                  </a:cxn>
                  <a:cxn ang="0">
                    <a:pos x="4" y="33"/>
                  </a:cxn>
                  <a:cxn ang="0">
                    <a:pos x="0" y="53"/>
                  </a:cxn>
                  <a:cxn ang="0">
                    <a:pos x="0" y="71"/>
                  </a:cxn>
                  <a:cxn ang="0">
                    <a:pos x="0" y="83"/>
                  </a:cxn>
                  <a:cxn ang="0">
                    <a:pos x="1" y="99"/>
                  </a:cxn>
                  <a:cxn ang="0">
                    <a:pos x="4" y="117"/>
                  </a:cxn>
                  <a:cxn ang="0">
                    <a:pos x="7" y="123"/>
                  </a:cxn>
                  <a:cxn ang="0">
                    <a:pos x="16" y="129"/>
                  </a:cxn>
                  <a:cxn ang="0">
                    <a:pos x="37" y="129"/>
                  </a:cxn>
                  <a:cxn ang="0">
                    <a:pos x="53" y="129"/>
                  </a:cxn>
                  <a:cxn ang="0">
                    <a:pos x="76" y="122"/>
                  </a:cxn>
                  <a:cxn ang="0">
                    <a:pos x="91" y="111"/>
                  </a:cxn>
                  <a:cxn ang="0">
                    <a:pos x="102" y="99"/>
                  </a:cxn>
                  <a:cxn ang="0">
                    <a:pos x="108" y="81"/>
                  </a:cxn>
                  <a:cxn ang="0">
                    <a:pos x="64" y="77"/>
                  </a:cxn>
                  <a:cxn ang="0">
                    <a:pos x="53" y="71"/>
                  </a:cxn>
                  <a:cxn ang="0">
                    <a:pos x="67" y="61"/>
                  </a:cxn>
                  <a:cxn ang="0">
                    <a:pos x="79" y="45"/>
                  </a:cxn>
                  <a:cxn ang="0">
                    <a:pos x="90" y="27"/>
                  </a:cxn>
                  <a:cxn ang="0">
                    <a:pos x="100" y="0"/>
                  </a:cxn>
                </a:cxnLst>
                <a:rect l="0" t="0" r="r" b="b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23" name="Freeform 271"/>
              <p:cNvSpPr>
                <a:spLocks/>
              </p:cNvSpPr>
              <p:nvPr/>
            </p:nvSpPr>
            <p:spPr bwMode="auto">
              <a:xfrm>
                <a:off x="5234" y="3394"/>
                <a:ext cx="143" cy="197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45" y="8"/>
                  </a:cxn>
                  <a:cxn ang="0">
                    <a:pos x="24" y="27"/>
                  </a:cxn>
                  <a:cxn ang="0">
                    <a:pos x="9" y="51"/>
                  </a:cxn>
                  <a:cxn ang="0">
                    <a:pos x="6" y="66"/>
                  </a:cxn>
                  <a:cxn ang="0">
                    <a:pos x="2" y="81"/>
                  </a:cxn>
                  <a:cxn ang="0">
                    <a:pos x="0" y="99"/>
                  </a:cxn>
                  <a:cxn ang="0">
                    <a:pos x="3" y="115"/>
                  </a:cxn>
                  <a:cxn ang="0">
                    <a:pos x="11" y="134"/>
                  </a:cxn>
                  <a:cxn ang="0">
                    <a:pos x="22" y="147"/>
                  </a:cxn>
                  <a:cxn ang="0">
                    <a:pos x="33" y="158"/>
                  </a:cxn>
                  <a:cxn ang="0">
                    <a:pos x="56" y="174"/>
                  </a:cxn>
                  <a:cxn ang="0">
                    <a:pos x="70" y="186"/>
                  </a:cxn>
                  <a:cxn ang="0">
                    <a:pos x="73" y="197"/>
                  </a:cxn>
                  <a:cxn ang="0">
                    <a:pos x="79" y="185"/>
                  </a:cxn>
                  <a:cxn ang="0">
                    <a:pos x="89" y="174"/>
                  </a:cxn>
                  <a:cxn ang="0">
                    <a:pos x="101" y="163"/>
                  </a:cxn>
                  <a:cxn ang="0">
                    <a:pos x="117" y="149"/>
                  </a:cxn>
                  <a:cxn ang="0">
                    <a:pos x="128" y="134"/>
                  </a:cxn>
                  <a:cxn ang="0">
                    <a:pos x="138" y="119"/>
                  </a:cxn>
                  <a:cxn ang="0">
                    <a:pos x="143" y="98"/>
                  </a:cxn>
                  <a:cxn ang="0">
                    <a:pos x="141" y="79"/>
                  </a:cxn>
                  <a:cxn ang="0">
                    <a:pos x="139" y="62"/>
                  </a:cxn>
                  <a:cxn ang="0">
                    <a:pos x="130" y="45"/>
                  </a:cxn>
                  <a:cxn ang="0">
                    <a:pos x="121" y="28"/>
                  </a:cxn>
                  <a:cxn ang="0">
                    <a:pos x="109" y="14"/>
                  </a:cxn>
                  <a:cxn ang="0">
                    <a:pos x="94" y="4"/>
                  </a:cxn>
                  <a:cxn ang="0">
                    <a:pos x="70" y="0"/>
                  </a:cxn>
                </a:cxnLst>
                <a:rect l="0" t="0" r="r" b="b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24" name="Freeform 272"/>
              <p:cNvSpPr>
                <a:spLocks/>
              </p:cNvSpPr>
              <p:nvPr/>
            </p:nvSpPr>
            <p:spPr bwMode="auto">
              <a:xfrm>
                <a:off x="5237" y="3402"/>
                <a:ext cx="117" cy="171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6" y="79"/>
                  </a:cxn>
                  <a:cxn ang="0">
                    <a:pos x="35" y="79"/>
                  </a:cxn>
                  <a:cxn ang="0">
                    <a:pos x="54" y="74"/>
                  </a:cxn>
                  <a:cxn ang="0">
                    <a:pos x="62" y="69"/>
                  </a:cxn>
                  <a:cxn ang="0">
                    <a:pos x="66" y="79"/>
                  </a:cxn>
                  <a:cxn ang="0">
                    <a:pos x="66" y="94"/>
                  </a:cxn>
                  <a:cxn ang="0">
                    <a:pos x="68" y="121"/>
                  </a:cxn>
                  <a:cxn ang="0">
                    <a:pos x="67" y="146"/>
                  </a:cxn>
                  <a:cxn ang="0">
                    <a:pos x="70" y="171"/>
                  </a:cxn>
                  <a:cxn ang="0">
                    <a:pos x="70" y="139"/>
                  </a:cxn>
                  <a:cxn ang="0">
                    <a:pos x="70" y="107"/>
                  </a:cxn>
                  <a:cxn ang="0">
                    <a:pos x="70" y="87"/>
                  </a:cxn>
                  <a:cxn ang="0">
                    <a:pos x="70" y="69"/>
                  </a:cxn>
                  <a:cxn ang="0">
                    <a:pos x="73" y="57"/>
                  </a:cxn>
                  <a:cxn ang="0">
                    <a:pos x="77" y="45"/>
                  </a:cxn>
                  <a:cxn ang="0">
                    <a:pos x="87" y="38"/>
                  </a:cxn>
                  <a:cxn ang="0">
                    <a:pos x="96" y="36"/>
                  </a:cxn>
                  <a:cxn ang="0">
                    <a:pos x="108" y="36"/>
                  </a:cxn>
                  <a:cxn ang="0">
                    <a:pos x="117" y="36"/>
                  </a:cxn>
                  <a:cxn ang="0">
                    <a:pos x="109" y="20"/>
                  </a:cxn>
                  <a:cxn ang="0">
                    <a:pos x="96" y="8"/>
                  </a:cxn>
                  <a:cxn ang="0">
                    <a:pos x="77" y="0"/>
                  </a:cxn>
                  <a:cxn ang="0">
                    <a:pos x="62" y="0"/>
                  </a:cxn>
                  <a:cxn ang="0">
                    <a:pos x="47" y="6"/>
                  </a:cxn>
                  <a:cxn ang="0">
                    <a:pos x="34" y="16"/>
                  </a:cxn>
                  <a:cxn ang="0">
                    <a:pos x="28" y="25"/>
                  </a:cxn>
                  <a:cxn ang="0">
                    <a:pos x="0" y="80"/>
                  </a:cxn>
                </a:cxnLst>
                <a:rect l="0" t="0" r="r" b="b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25" name="Freeform 273"/>
              <p:cNvSpPr>
                <a:spLocks/>
              </p:cNvSpPr>
              <p:nvPr/>
            </p:nvSpPr>
            <p:spPr bwMode="auto">
              <a:xfrm>
                <a:off x="5084" y="3373"/>
                <a:ext cx="201" cy="128"/>
              </a:xfrm>
              <a:custGeom>
                <a:avLst/>
                <a:gdLst/>
                <a:ahLst/>
                <a:cxnLst>
                  <a:cxn ang="0">
                    <a:pos x="77" y="16"/>
                  </a:cxn>
                  <a:cxn ang="0">
                    <a:pos x="64" y="25"/>
                  </a:cxn>
                  <a:cxn ang="0">
                    <a:pos x="50" y="34"/>
                  </a:cxn>
                  <a:cxn ang="0">
                    <a:pos x="41" y="45"/>
                  </a:cxn>
                  <a:cxn ang="0">
                    <a:pos x="36" y="55"/>
                  </a:cxn>
                  <a:cxn ang="0">
                    <a:pos x="33" y="69"/>
                  </a:cxn>
                  <a:cxn ang="0">
                    <a:pos x="31" y="80"/>
                  </a:cxn>
                  <a:cxn ang="0">
                    <a:pos x="28" y="93"/>
                  </a:cxn>
                  <a:cxn ang="0">
                    <a:pos x="16" y="106"/>
                  </a:cxn>
                  <a:cxn ang="0">
                    <a:pos x="0" y="117"/>
                  </a:cxn>
                  <a:cxn ang="0">
                    <a:pos x="24" y="123"/>
                  </a:cxn>
                  <a:cxn ang="0">
                    <a:pos x="42" y="126"/>
                  </a:cxn>
                  <a:cxn ang="0">
                    <a:pos x="61" y="128"/>
                  </a:cxn>
                  <a:cxn ang="0">
                    <a:pos x="80" y="128"/>
                  </a:cxn>
                  <a:cxn ang="0">
                    <a:pos x="101" y="126"/>
                  </a:cxn>
                  <a:cxn ang="0">
                    <a:pos x="120" y="123"/>
                  </a:cxn>
                  <a:cxn ang="0">
                    <a:pos x="139" y="117"/>
                  </a:cxn>
                  <a:cxn ang="0">
                    <a:pos x="154" y="108"/>
                  </a:cxn>
                  <a:cxn ang="0">
                    <a:pos x="167" y="100"/>
                  </a:cxn>
                  <a:cxn ang="0">
                    <a:pos x="178" y="90"/>
                  </a:cxn>
                  <a:cxn ang="0">
                    <a:pos x="188" y="80"/>
                  </a:cxn>
                  <a:cxn ang="0">
                    <a:pos x="195" y="64"/>
                  </a:cxn>
                  <a:cxn ang="0">
                    <a:pos x="200" y="51"/>
                  </a:cxn>
                  <a:cxn ang="0">
                    <a:pos x="201" y="35"/>
                  </a:cxn>
                  <a:cxn ang="0">
                    <a:pos x="197" y="23"/>
                  </a:cxn>
                  <a:cxn ang="0">
                    <a:pos x="192" y="15"/>
                  </a:cxn>
                  <a:cxn ang="0">
                    <a:pos x="185" y="7"/>
                  </a:cxn>
                  <a:cxn ang="0">
                    <a:pos x="169" y="1"/>
                  </a:cxn>
                  <a:cxn ang="0">
                    <a:pos x="152" y="0"/>
                  </a:cxn>
                  <a:cxn ang="0">
                    <a:pos x="129" y="1"/>
                  </a:cxn>
                  <a:cxn ang="0">
                    <a:pos x="111" y="4"/>
                  </a:cxn>
                  <a:cxn ang="0">
                    <a:pos x="91" y="8"/>
                  </a:cxn>
                  <a:cxn ang="0">
                    <a:pos x="77" y="16"/>
                  </a:cxn>
                </a:cxnLst>
                <a:rect l="0" t="0" r="r" b="b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26" name="Freeform 274"/>
              <p:cNvSpPr>
                <a:spLocks/>
              </p:cNvSpPr>
              <p:nvPr/>
            </p:nvSpPr>
            <p:spPr bwMode="auto">
              <a:xfrm>
                <a:off x="5117" y="3376"/>
                <a:ext cx="162" cy="108"/>
              </a:xfrm>
              <a:custGeom>
                <a:avLst/>
                <a:gdLst/>
                <a:ahLst/>
                <a:cxnLst>
                  <a:cxn ang="0">
                    <a:pos x="123" y="14"/>
                  </a:cxn>
                  <a:cxn ang="0">
                    <a:pos x="126" y="25"/>
                  </a:cxn>
                  <a:cxn ang="0">
                    <a:pos x="123" y="38"/>
                  </a:cxn>
                  <a:cxn ang="0">
                    <a:pos x="111" y="56"/>
                  </a:cxn>
                  <a:cxn ang="0">
                    <a:pos x="96" y="70"/>
                  </a:cxn>
                  <a:cxn ang="0">
                    <a:pos x="76" y="84"/>
                  </a:cxn>
                  <a:cxn ang="0">
                    <a:pos x="56" y="92"/>
                  </a:cxn>
                  <a:cxn ang="0">
                    <a:pos x="32" y="100"/>
                  </a:cxn>
                  <a:cxn ang="0">
                    <a:pos x="15" y="105"/>
                  </a:cxn>
                  <a:cxn ang="0">
                    <a:pos x="0" y="108"/>
                  </a:cxn>
                  <a:cxn ang="0">
                    <a:pos x="41" y="100"/>
                  </a:cxn>
                  <a:cxn ang="0">
                    <a:pos x="65" y="92"/>
                  </a:cxn>
                  <a:cxn ang="0">
                    <a:pos x="78" y="87"/>
                  </a:cxn>
                  <a:cxn ang="0">
                    <a:pos x="94" y="80"/>
                  </a:cxn>
                  <a:cxn ang="0">
                    <a:pos x="108" y="71"/>
                  </a:cxn>
                  <a:cxn ang="0">
                    <a:pos x="119" y="64"/>
                  </a:cxn>
                  <a:cxn ang="0">
                    <a:pos x="130" y="58"/>
                  </a:cxn>
                  <a:cxn ang="0">
                    <a:pos x="147" y="56"/>
                  </a:cxn>
                  <a:cxn ang="0">
                    <a:pos x="152" y="60"/>
                  </a:cxn>
                  <a:cxn ang="0">
                    <a:pos x="153" y="67"/>
                  </a:cxn>
                  <a:cxn ang="0">
                    <a:pos x="162" y="50"/>
                  </a:cxn>
                  <a:cxn ang="0">
                    <a:pos x="162" y="32"/>
                  </a:cxn>
                  <a:cxn ang="0">
                    <a:pos x="155" y="16"/>
                  </a:cxn>
                  <a:cxn ang="0">
                    <a:pos x="144" y="7"/>
                  </a:cxn>
                  <a:cxn ang="0">
                    <a:pos x="131" y="2"/>
                  </a:cxn>
                  <a:cxn ang="0">
                    <a:pos x="115" y="0"/>
                  </a:cxn>
                  <a:cxn ang="0">
                    <a:pos x="123" y="14"/>
                  </a:cxn>
                </a:cxnLst>
                <a:rect l="0" t="0" r="r" b="b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27" name="Freeform 275"/>
              <p:cNvSpPr>
                <a:spLocks/>
              </p:cNvSpPr>
              <p:nvPr/>
            </p:nvSpPr>
            <p:spPr bwMode="auto">
              <a:xfrm>
                <a:off x="5300" y="3310"/>
                <a:ext cx="186" cy="129"/>
              </a:xfrm>
              <a:custGeom>
                <a:avLst/>
                <a:gdLst/>
                <a:ahLst/>
                <a:cxnLst>
                  <a:cxn ang="0">
                    <a:pos x="24" y="113"/>
                  </a:cxn>
                  <a:cxn ang="0">
                    <a:pos x="14" y="105"/>
                  </a:cxn>
                  <a:cxn ang="0">
                    <a:pos x="6" y="95"/>
                  </a:cxn>
                  <a:cxn ang="0">
                    <a:pos x="3" y="84"/>
                  </a:cxn>
                  <a:cxn ang="0">
                    <a:pos x="0" y="70"/>
                  </a:cxn>
                  <a:cxn ang="0">
                    <a:pos x="2" y="55"/>
                  </a:cxn>
                  <a:cxn ang="0">
                    <a:pos x="7" y="38"/>
                  </a:cxn>
                  <a:cxn ang="0">
                    <a:pos x="15" y="24"/>
                  </a:cxn>
                  <a:cxn ang="0">
                    <a:pos x="27" y="13"/>
                  </a:cxn>
                  <a:cxn ang="0">
                    <a:pos x="40" y="6"/>
                  </a:cxn>
                  <a:cxn ang="0">
                    <a:pos x="56" y="1"/>
                  </a:cxn>
                  <a:cxn ang="0">
                    <a:pos x="74" y="0"/>
                  </a:cxn>
                  <a:cxn ang="0">
                    <a:pos x="89" y="1"/>
                  </a:cxn>
                  <a:cxn ang="0">
                    <a:pos x="103" y="4"/>
                  </a:cxn>
                  <a:cxn ang="0">
                    <a:pos x="115" y="9"/>
                  </a:cxn>
                  <a:cxn ang="0">
                    <a:pos x="128" y="18"/>
                  </a:cxn>
                  <a:cxn ang="0">
                    <a:pos x="139" y="29"/>
                  </a:cxn>
                  <a:cxn ang="0">
                    <a:pos x="149" y="39"/>
                  </a:cxn>
                  <a:cxn ang="0">
                    <a:pos x="156" y="52"/>
                  </a:cxn>
                  <a:cxn ang="0">
                    <a:pos x="161" y="64"/>
                  </a:cxn>
                  <a:cxn ang="0">
                    <a:pos x="165" y="76"/>
                  </a:cxn>
                  <a:cxn ang="0">
                    <a:pos x="172" y="86"/>
                  </a:cxn>
                  <a:cxn ang="0">
                    <a:pos x="186" y="92"/>
                  </a:cxn>
                  <a:cxn ang="0">
                    <a:pos x="169" y="100"/>
                  </a:cxn>
                  <a:cxn ang="0">
                    <a:pos x="158" y="104"/>
                  </a:cxn>
                  <a:cxn ang="0">
                    <a:pos x="147" y="110"/>
                  </a:cxn>
                  <a:cxn ang="0">
                    <a:pos x="132" y="118"/>
                  </a:cxn>
                  <a:cxn ang="0">
                    <a:pos x="116" y="122"/>
                  </a:cxn>
                  <a:cxn ang="0">
                    <a:pos x="102" y="126"/>
                  </a:cxn>
                  <a:cxn ang="0">
                    <a:pos x="86" y="129"/>
                  </a:cxn>
                  <a:cxn ang="0">
                    <a:pos x="70" y="129"/>
                  </a:cxn>
                  <a:cxn ang="0">
                    <a:pos x="53" y="125"/>
                  </a:cxn>
                  <a:cxn ang="0">
                    <a:pos x="37" y="120"/>
                  </a:cxn>
                  <a:cxn ang="0">
                    <a:pos x="24" y="113"/>
                  </a:cxn>
                </a:cxnLst>
                <a:rect l="0" t="0" r="r" b="b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28" name="Freeform 276"/>
              <p:cNvSpPr>
                <a:spLocks/>
              </p:cNvSpPr>
              <p:nvPr/>
            </p:nvSpPr>
            <p:spPr bwMode="auto">
              <a:xfrm>
                <a:off x="5303" y="3336"/>
                <a:ext cx="164" cy="1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16"/>
                  </a:cxn>
                  <a:cxn ang="0">
                    <a:pos x="14" y="30"/>
                  </a:cxn>
                  <a:cxn ang="0">
                    <a:pos x="17" y="38"/>
                  </a:cxn>
                  <a:cxn ang="0">
                    <a:pos x="24" y="46"/>
                  </a:cxn>
                  <a:cxn ang="0">
                    <a:pos x="34" y="53"/>
                  </a:cxn>
                  <a:cxn ang="0">
                    <a:pos x="43" y="57"/>
                  </a:cxn>
                  <a:cxn ang="0">
                    <a:pos x="61" y="63"/>
                  </a:cxn>
                  <a:cxn ang="0">
                    <a:pos x="76" y="66"/>
                  </a:cxn>
                  <a:cxn ang="0">
                    <a:pos x="97" y="66"/>
                  </a:cxn>
                  <a:cxn ang="0">
                    <a:pos x="112" y="67"/>
                  </a:cxn>
                  <a:cxn ang="0">
                    <a:pos x="131" y="67"/>
                  </a:cxn>
                  <a:cxn ang="0">
                    <a:pos x="145" y="66"/>
                  </a:cxn>
                  <a:cxn ang="0">
                    <a:pos x="164" y="67"/>
                  </a:cxn>
                  <a:cxn ang="0">
                    <a:pos x="140" y="69"/>
                  </a:cxn>
                  <a:cxn ang="0">
                    <a:pos x="115" y="70"/>
                  </a:cxn>
                  <a:cxn ang="0">
                    <a:pos x="90" y="69"/>
                  </a:cxn>
                  <a:cxn ang="0">
                    <a:pos x="66" y="69"/>
                  </a:cxn>
                  <a:cxn ang="0">
                    <a:pos x="54" y="67"/>
                  </a:cxn>
                  <a:cxn ang="0">
                    <a:pos x="45" y="66"/>
                  </a:cxn>
                  <a:cxn ang="0">
                    <a:pos x="30" y="64"/>
                  </a:cxn>
                  <a:cxn ang="0">
                    <a:pos x="27" y="69"/>
                  </a:cxn>
                  <a:cxn ang="0">
                    <a:pos x="29" y="74"/>
                  </a:cxn>
                  <a:cxn ang="0">
                    <a:pos x="32" y="80"/>
                  </a:cxn>
                  <a:cxn ang="0">
                    <a:pos x="36" y="85"/>
                  </a:cxn>
                  <a:cxn ang="0">
                    <a:pos x="44" y="90"/>
                  </a:cxn>
                  <a:cxn ang="0">
                    <a:pos x="51" y="94"/>
                  </a:cxn>
                  <a:cxn ang="0">
                    <a:pos x="59" y="97"/>
                  </a:cxn>
                  <a:cxn ang="0">
                    <a:pos x="66" y="100"/>
                  </a:cxn>
                  <a:cxn ang="0">
                    <a:pos x="55" y="98"/>
                  </a:cxn>
                  <a:cxn ang="0">
                    <a:pos x="43" y="95"/>
                  </a:cxn>
                  <a:cxn ang="0">
                    <a:pos x="33" y="91"/>
                  </a:cxn>
                  <a:cxn ang="0">
                    <a:pos x="23" y="86"/>
                  </a:cxn>
                  <a:cxn ang="0">
                    <a:pos x="17" y="79"/>
                  </a:cxn>
                  <a:cxn ang="0">
                    <a:pos x="10" y="74"/>
                  </a:cxn>
                  <a:cxn ang="0">
                    <a:pos x="5" y="67"/>
                  </a:cxn>
                  <a:cxn ang="0">
                    <a:pos x="2" y="61"/>
                  </a:cxn>
                  <a:cxn ang="0">
                    <a:pos x="1" y="52"/>
                  </a:cxn>
                  <a:cxn ang="0">
                    <a:pos x="0" y="42"/>
                  </a:cxn>
                  <a:cxn ang="0">
                    <a:pos x="1" y="31"/>
                  </a:cxn>
                  <a:cxn ang="0">
                    <a:pos x="4" y="18"/>
                  </a:cxn>
                  <a:cxn ang="0">
                    <a:pos x="7" y="10"/>
                  </a:cxn>
                  <a:cxn ang="0">
                    <a:pos x="14" y="0"/>
                  </a:cxn>
                </a:cxnLst>
                <a:rect l="0" t="0" r="r" b="b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29" name="Freeform 277"/>
              <p:cNvSpPr>
                <a:spLocks/>
              </p:cNvSpPr>
              <p:nvPr/>
            </p:nvSpPr>
            <p:spPr bwMode="auto">
              <a:xfrm>
                <a:off x="5169" y="3198"/>
                <a:ext cx="151" cy="181"/>
              </a:xfrm>
              <a:custGeom>
                <a:avLst/>
                <a:gdLst/>
                <a:ahLst/>
                <a:cxnLst>
                  <a:cxn ang="0">
                    <a:pos x="113" y="178"/>
                  </a:cxn>
                  <a:cxn ang="0">
                    <a:pos x="95" y="181"/>
                  </a:cxn>
                  <a:cxn ang="0">
                    <a:pos x="78" y="180"/>
                  </a:cxn>
                  <a:cxn ang="0">
                    <a:pos x="62" y="176"/>
                  </a:cxn>
                  <a:cxn ang="0">
                    <a:pos x="46" y="170"/>
                  </a:cxn>
                  <a:cxn ang="0">
                    <a:pos x="31" y="162"/>
                  </a:cxn>
                  <a:cxn ang="0">
                    <a:pos x="16" y="144"/>
                  </a:cxn>
                  <a:cxn ang="0">
                    <a:pos x="8" y="128"/>
                  </a:cxn>
                  <a:cxn ang="0">
                    <a:pos x="2" y="110"/>
                  </a:cxn>
                  <a:cxn ang="0">
                    <a:pos x="0" y="85"/>
                  </a:cxn>
                  <a:cxn ang="0">
                    <a:pos x="2" y="64"/>
                  </a:cxn>
                  <a:cxn ang="0">
                    <a:pos x="7" y="47"/>
                  </a:cxn>
                  <a:cxn ang="0">
                    <a:pos x="16" y="34"/>
                  </a:cxn>
                  <a:cxn ang="0">
                    <a:pos x="24" y="21"/>
                  </a:cxn>
                  <a:cxn ang="0">
                    <a:pos x="30" y="10"/>
                  </a:cxn>
                  <a:cxn ang="0">
                    <a:pos x="30" y="0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6"/>
                  </a:cxn>
                  <a:cxn ang="0">
                    <a:pos x="82" y="21"/>
                  </a:cxn>
                  <a:cxn ang="0">
                    <a:pos x="95" y="22"/>
                  </a:cxn>
                  <a:cxn ang="0">
                    <a:pos x="107" y="28"/>
                  </a:cxn>
                  <a:cxn ang="0">
                    <a:pos x="122" y="39"/>
                  </a:cxn>
                  <a:cxn ang="0">
                    <a:pos x="129" y="49"/>
                  </a:cxn>
                  <a:cxn ang="0">
                    <a:pos x="139" y="62"/>
                  </a:cxn>
                  <a:cxn ang="0">
                    <a:pos x="145" y="75"/>
                  </a:cxn>
                  <a:cxn ang="0">
                    <a:pos x="149" y="88"/>
                  </a:cxn>
                  <a:cxn ang="0">
                    <a:pos x="151" y="106"/>
                  </a:cxn>
                  <a:cxn ang="0">
                    <a:pos x="149" y="118"/>
                  </a:cxn>
                  <a:cxn ang="0">
                    <a:pos x="148" y="131"/>
                  </a:cxn>
                  <a:cxn ang="0">
                    <a:pos x="142" y="147"/>
                  </a:cxn>
                  <a:cxn ang="0">
                    <a:pos x="134" y="164"/>
                  </a:cxn>
                  <a:cxn ang="0">
                    <a:pos x="124" y="172"/>
                  </a:cxn>
                  <a:cxn ang="0">
                    <a:pos x="113" y="178"/>
                  </a:cxn>
                </a:cxnLst>
                <a:rect l="0" t="0" r="r" b="b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0" name="Freeform 278"/>
              <p:cNvSpPr>
                <a:spLocks/>
              </p:cNvSpPr>
              <p:nvPr/>
            </p:nvSpPr>
            <p:spPr bwMode="auto">
              <a:xfrm>
                <a:off x="5213" y="3238"/>
                <a:ext cx="99" cy="1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3"/>
                  </a:cxn>
                  <a:cxn ang="0">
                    <a:pos x="21" y="32"/>
                  </a:cxn>
                  <a:cxn ang="0">
                    <a:pos x="30" y="51"/>
                  </a:cxn>
                  <a:cxn ang="0">
                    <a:pos x="38" y="76"/>
                  </a:cxn>
                  <a:cxn ang="0">
                    <a:pos x="44" y="101"/>
                  </a:cxn>
                  <a:cxn ang="0">
                    <a:pos x="43" y="116"/>
                  </a:cxn>
                  <a:cxn ang="0">
                    <a:pos x="41" y="127"/>
                  </a:cxn>
                  <a:cxn ang="0">
                    <a:pos x="33" y="133"/>
                  </a:cxn>
                  <a:cxn ang="0">
                    <a:pos x="21" y="133"/>
                  </a:cxn>
                  <a:cxn ang="0">
                    <a:pos x="36" y="138"/>
                  </a:cxn>
                  <a:cxn ang="0">
                    <a:pos x="51" y="138"/>
                  </a:cxn>
                  <a:cxn ang="0">
                    <a:pos x="73" y="133"/>
                  </a:cxn>
                  <a:cxn ang="0">
                    <a:pos x="81" y="126"/>
                  </a:cxn>
                  <a:cxn ang="0">
                    <a:pos x="88" y="120"/>
                  </a:cxn>
                  <a:cxn ang="0">
                    <a:pos x="93" y="108"/>
                  </a:cxn>
                  <a:cxn ang="0">
                    <a:pos x="97" y="98"/>
                  </a:cxn>
                  <a:cxn ang="0">
                    <a:pos x="99" y="85"/>
                  </a:cxn>
                  <a:cxn ang="0">
                    <a:pos x="91" y="96"/>
                  </a:cxn>
                  <a:cxn ang="0">
                    <a:pos x="80" y="102"/>
                  </a:cxn>
                  <a:cxn ang="0">
                    <a:pos x="65" y="105"/>
                  </a:cxn>
                  <a:cxn ang="0">
                    <a:pos x="54" y="104"/>
                  </a:cxn>
                  <a:cxn ang="0">
                    <a:pos x="48" y="101"/>
                  </a:cxn>
                  <a:cxn ang="0">
                    <a:pos x="47" y="89"/>
                  </a:cxn>
                  <a:cxn ang="0">
                    <a:pos x="43" y="70"/>
                  </a:cxn>
                  <a:cxn ang="0">
                    <a:pos x="36" y="49"/>
                  </a:cxn>
                  <a:cxn ang="0">
                    <a:pos x="28" y="36"/>
                  </a:cxn>
                  <a:cxn ang="0">
                    <a:pos x="17" y="18"/>
                  </a:cxn>
                  <a:cxn ang="0">
                    <a:pos x="0" y="0"/>
                  </a:cxn>
                </a:cxnLst>
                <a:rect l="0" t="0" r="r" b="b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1" name="Freeform 279"/>
              <p:cNvSpPr>
                <a:spLocks/>
              </p:cNvSpPr>
              <p:nvPr/>
            </p:nvSpPr>
            <p:spPr bwMode="auto">
              <a:xfrm>
                <a:off x="5211" y="3342"/>
                <a:ext cx="114" cy="88"/>
              </a:xfrm>
              <a:custGeom>
                <a:avLst/>
                <a:gdLst/>
                <a:ahLst/>
                <a:cxnLst>
                  <a:cxn ang="0">
                    <a:pos x="137" y="209"/>
                  </a:cxn>
                  <a:cxn ang="0">
                    <a:pos x="273" y="105"/>
                  </a:cxn>
                  <a:cxn ang="0">
                    <a:pos x="135" y="1"/>
                  </a:cxn>
                  <a:cxn ang="0">
                    <a:pos x="0" y="80"/>
                  </a:cxn>
                  <a:cxn ang="0">
                    <a:pos x="135" y="106"/>
                  </a:cxn>
                  <a:cxn ang="0">
                    <a:pos x="137" y="209"/>
                  </a:cxn>
                </a:cxnLst>
                <a:rect l="0" t="0" r="r" b="b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2" name="Freeform 280"/>
              <p:cNvSpPr>
                <a:spLocks/>
              </p:cNvSpPr>
              <p:nvPr/>
            </p:nvSpPr>
            <p:spPr bwMode="auto">
              <a:xfrm>
                <a:off x="5137" y="3318"/>
                <a:ext cx="154" cy="166"/>
              </a:xfrm>
              <a:custGeom>
                <a:avLst/>
                <a:gdLst/>
                <a:ahLst/>
                <a:cxnLst>
                  <a:cxn ang="0">
                    <a:pos x="64" y="6"/>
                  </a:cxn>
                  <a:cxn ang="0">
                    <a:pos x="49" y="14"/>
                  </a:cxn>
                  <a:cxn ang="0">
                    <a:pos x="35" y="22"/>
                  </a:cxn>
                  <a:cxn ang="0">
                    <a:pos x="24" y="26"/>
                  </a:cxn>
                  <a:cxn ang="0">
                    <a:pos x="17" y="35"/>
                  </a:cxn>
                  <a:cxn ang="0">
                    <a:pos x="20" y="44"/>
                  </a:cxn>
                  <a:cxn ang="0">
                    <a:pos x="11" y="52"/>
                  </a:cxn>
                  <a:cxn ang="0">
                    <a:pos x="3" y="60"/>
                  </a:cxn>
                  <a:cxn ang="0">
                    <a:pos x="5" y="73"/>
                  </a:cxn>
                  <a:cxn ang="0">
                    <a:pos x="5" y="86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9" y="122"/>
                  </a:cxn>
                  <a:cxn ang="0">
                    <a:pos x="25" y="139"/>
                  </a:cxn>
                  <a:cxn ang="0">
                    <a:pos x="45" y="145"/>
                  </a:cxn>
                  <a:cxn ang="0">
                    <a:pos x="51" y="163"/>
                  </a:cxn>
                  <a:cxn ang="0">
                    <a:pos x="65" y="166"/>
                  </a:cxn>
                  <a:cxn ang="0">
                    <a:pos x="77" y="163"/>
                  </a:cxn>
                  <a:cxn ang="0">
                    <a:pos x="87" y="161"/>
                  </a:cxn>
                  <a:cxn ang="0">
                    <a:pos x="107" y="161"/>
                  </a:cxn>
                  <a:cxn ang="0">
                    <a:pos x="115" y="149"/>
                  </a:cxn>
                  <a:cxn ang="0">
                    <a:pos x="122" y="147"/>
                  </a:cxn>
                  <a:cxn ang="0">
                    <a:pos x="133" y="141"/>
                  </a:cxn>
                  <a:cxn ang="0">
                    <a:pos x="141" y="117"/>
                  </a:cxn>
                  <a:cxn ang="0">
                    <a:pos x="151" y="116"/>
                  </a:cxn>
                  <a:cxn ang="0">
                    <a:pos x="154" y="100"/>
                  </a:cxn>
                  <a:cxn ang="0">
                    <a:pos x="149" y="87"/>
                  </a:cxn>
                  <a:cxn ang="0">
                    <a:pos x="154" y="74"/>
                  </a:cxn>
                  <a:cxn ang="0">
                    <a:pos x="147" y="61"/>
                  </a:cxn>
                  <a:cxn ang="0">
                    <a:pos x="145" y="44"/>
                  </a:cxn>
                  <a:cxn ang="0">
                    <a:pos x="140" y="31"/>
                  </a:cxn>
                  <a:cxn ang="0">
                    <a:pos x="130" y="27"/>
                  </a:cxn>
                  <a:cxn ang="0">
                    <a:pos x="123" y="18"/>
                  </a:cxn>
                  <a:cxn ang="0">
                    <a:pos x="113" y="11"/>
                  </a:cxn>
                  <a:cxn ang="0">
                    <a:pos x="103" y="11"/>
                  </a:cxn>
                  <a:cxn ang="0">
                    <a:pos x="94" y="3"/>
                  </a:cxn>
                  <a:cxn ang="0">
                    <a:pos x="83" y="0"/>
                  </a:cxn>
                </a:cxnLst>
                <a:rect l="0" t="0" r="r" b="b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3" name="Freeform 281"/>
              <p:cNvSpPr>
                <a:spLocks/>
              </p:cNvSpPr>
              <p:nvPr/>
            </p:nvSpPr>
            <p:spPr bwMode="auto">
              <a:xfrm>
                <a:off x="5149" y="3379"/>
                <a:ext cx="44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7" y="11"/>
                  </a:cxn>
                  <a:cxn ang="0">
                    <a:pos x="14" y="7"/>
                  </a:cxn>
                  <a:cxn ang="0">
                    <a:pos x="24" y="5"/>
                  </a:cxn>
                  <a:cxn ang="0">
                    <a:pos x="33" y="4"/>
                  </a:cxn>
                  <a:cxn ang="0">
                    <a:pos x="44" y="4"/>
                  </a:cxn>
                  <a:cxn ang="0">
                    <a:pos x="32" y="1"/>
                  </a:cxn>
                  <a:cxn ang="0">
                    <a:pos x="22" y="0"/>
                  </a:cxn>
                  <a:cxn ang="0">
                    <a:pos x="12" y="0"/>
                  </a:cxn>
                  <a:cxn ang="0">
                    <a:pos x="7" y="3"/>
                  </a:cxn>
                  <a:cxn ang="0">
                    <a:pos x="2" y="8"/>
                  </a:cxn>
                  <a:cxn ang="0">
                    <a:pos x="0" y="16"/>
                  </a:cxn>
                </a:cxnLst>
                <a:rect l="0" t="0" r="r" b="b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4" name="Freeform 282"/>
              <p:cNvSpPr>
                <a:spLocks/>
              </p:cNvSpPr>
              <p:nvPr/>
            </p:nvSpPr>
            <p:spPr bwMode="auto">
              <a:xfrm>
                <a:off x="5158" y="3410"/>
                <a:ext cx="39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6" y="17"/>
                  </a:cxn>
                  <a:cxn ang="0">
                    <a:pos x="14" y="10"/>
                  </a:cxn>
                  <a:cxn ang="0">
                    <a:pos x="24" y="4"/>
                  </a:cxn>
                  <a:cxn ang="0">
                    <a:pos x="33" y="3"/>
                  </a:cxn>
                  <a:cxn ang="0">
                    <a:pos x="39" y="2"/>
                  </a:cxn>
                  <a:cxn ang="0">
                    <a:pos x="23" y="0"/>
                  </a:cxn>
                  <a:cxn ang="0">
                    <a:pos x="15" y="3"/>
                  </a:cxn>
                  <a:cxn ang="0">
                    <a:pos x="10" y="6"/>
                  </a:cxn>
                  <a:cxn ang="0">
                    <a:pos x="6" y="11"/>
                  </a:cxn>
                  <a:cxn ang="0">
                    <a:pos x="3" y="18"/>
                  </a:cxn>
                  <a:cxn ang="0">
                    <a:pos x="0" y="28"/>
                  </a:cxn>
                </a:cxnLst>
                <a:rect l="0" t="0" r="r" b="b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5" name="Freeform 283"/>
              <p:cNvSpPr>
                <a:spLocks/>
              </p:cNvSpPr>
              <p:nvPr/>
            </p:nvSpPr>
            <p:spPr bwMode="auto">
              <a:xfrm>
                <a:off x="5186" y="3418"/>
                <a:ext cx="21" cy="39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5" y="25"/>
                  </a:cxn>
                  <a:cxn ang="0">
                    <a:pos x="8" y="17"/>
                  </a:cxn>
                  <a:cxn ang="0">
                    <a:pos x="13" y="10"/>
                  </a:cxn>
                  <a:cxn ang="0">
                    <a:pos x="16" y="4"/>
                  </a:cxn>
                  <a:cxn ang="0">
                    <a:pos x="21" y="0"/>
                  </a:cxn>
                  <a:cxn ang="0">
                    <a:pos x="12" y="6"/>
                  </a:cxn>
                  <a:cxn ang="0">
                    <a:pos x="4" y="16"/>
                  </a:cxn>
                  <a:cxn ang="0">
                    <a:pos x="1" y="22"/>
                  </a:cxn>
                  <a:cxn ang="0">
                    <a:pos x="0" y="28"/>
                  </a:cxn>
                  <a:cxn ang="0">
                    <a:pos x="1" y="39"/>
                  </a:cxn>
                </a:cxnLst>
                <a:rect l="0" t="0" r="r" b="b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6" name="Freeform 284"/>
              <p:cNvSpPr>
                <a:spLocks/>
              </p:cNvSpPr>
              <p:nvPr/>
            </p:nvSpPr>
            <p:spPr bwMode="auto">
              <a:xfrm>
                <a:off x="5163" y="3367"/>
                <a:ext cx="38" cy="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1"/>
                  </a:cxn>
                  <a:cxn ang="0">
                    <a:pos x="25" y="3"/>
                  </a:cxn>
                  <a:cxn ang="0">
                    <a:pos x="34" y="11"/>
                  </a:cxn>
                  <a:cxn ang="0">
                    <a:pos x="38" y="17"/>
                  </a:cxn>
                  <a:cxn ang="0">
                    <a:pos x="27" y="8"/>
                  </a:cxn>
                  <a:cxn ang="0">
                    <a:pos x="15" y="4"/>
                  </a:cxn>
                  <a:cxn ang="0">
                    <a:pos x="7" y="3"/>
                  </a:cxn>
                  <a:cxn ang="0">
                    <a:pos x="0" y="2"/>
                  </a:cxn>
                  <a:cxn ang="0">
                    <a:pos x="9" y="0"/>
                  </a:cxn>
                </a:cxnLst>
                <a:rect l="0" t="0" r="r" b="b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7" name="Freeform 285"/>
              <p:cNvSpPr>
                <a:spLocks/>
              </p:cNvSpPr>
              <p:nvPr/>
            </p:nvSpPr>
            <p:spPr bwMode="auto">
              <a:xfrm>
                <a:off x="5187" y="3344"/>
                <a:ext cx="15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9"/>
                  </a:cxn>
                  <a:cxn ang="0">
                    <a:pos x="12" y="16"/>
                  </a:cxn>
                  <a:cxn ang="0">
                    <a:pos x="15" y="26"/>
                  </a:cxn>
                  <a:cxn ang="0">
                    <a:pos x="15" y="13"/>
                  </a:cxn>
                  <a:cxn ang="0">
                    <a:pos x="11" y="4"/>
                  </a:cxn>
                  <a:cxn ang="0">
                    <a:pos x="0" y="0"/>
                  </a:cxn>
                </a:cxnLst>
                <a:rect l="0" t="0" r="r" b="b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8" name="Freeform 286"/>
              <p:cNvSpPr>
                <a:spLocks/>
              </p:cNvSpPr>
              <p:nvPr/>
            </p:nvSpPr>
            <p:spPr bwMode="auto">
              <a:xfrm>
                <a:off x="5210" y="3422"/>
                <a:ext cx="7" cy="4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12"/>
                  </a:cxn>
                  <a:cxn ang="0">
                    <a:pos x="0" y="25"/>
                  </a:cxn>
                  <a:cxn ang="0">
                    <a:pos x="2" y="33"/>
                  </a:cxn>
                  <a:cxn ang="0">
                    <a:pos x="3" y="43"/>
                  </a:cxn>
                  <a:cxn ang="0">
                    <a:pos x="7" y="49"/>
                  </a:cxn>
                  <a:cxn ang="0">
                    <a:pos x="5" y="33"/>
                  </a:cxn>
                  <a:cxn ang="0">
                    <a:pos x="4" y="13"/>
                  </a:cxn>
                  <a:cxn ang="0">
                    <a:pos x="5" y="0"/>
                  </a:cxn>
                </a:cxnLst>
                <a:rect l="0" t="0" r="r" b="b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9" name="Freeform 287"/>
              <p:cNvSpPr>
                <a:spLocks/>
              </p:cNvSpPr>
              <p:nvPr/>
            </p:nvSpPr>
            <p:spPr bwMode="auto">
              <a:xfrm>
                <a:off x="5233" y="3417"/>
                <a:ext cx="15" cy="38"/>
              </a:xfrm>
              <a:custGeom>
                <a:avLst/>
                <a:gdLst/>
                <a:ahLst/>
                <a:cxnLst>
                  <a:cxn ang="0">
                    <a:pos x="15" y="38"/>
                  </a:cxn>
                  <a:cxn ang="0">
                    <a:pos x="5" y="23"/>
                  </a:cxn>
                  <a:cxn ang="0">
                    <a:pos x="2" y="11"/>
                  </a:cxn>
                  <a:cxn ang="0">
                    <a:pos x="0" y="0"/>
                  </a:cxn>
                  <a:cxn ang="0">
                    <a:pos x="8" y="11"/>
                  </a:cxn>
                  <a:cxn ang="0">
                    <a:pos x="12" y="22"/>
                  </a:cxn>
                  <a:cxn ang="0">
                    <a:pos x="15" y="38"/>
                  </a:cxn>
                </a:cxnLst>
                <a:rect l="0" t="0" r="r" b="b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0" name="Freeform 288"/>
              <p:cNvSpPr>
                <a:spLocks/>
              </p:cNvSpPr>
              <p:nvPr/>
            </p:nvSpPr>
            <p:spPr bwMode="auto">
              <a:xfrm>
                <a:off x="5239" y="3412"/>
                <a:ext cx="35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"/>
                  </a:cxn>
                  <a:cxn ang="0">
                    <a:pos x="22" y="8"/>
                  </a:cxn>
                  <a:cxn ang="0">
                    <a:pos x="31" y="15"/>
                  </a:cxn>
                  <a:cxn ang="0">
                    <a:pos x="35" y="20"/>
                  </a:cxn>
                  <a:cxn ang="0">
                    <a:pos x="30" y="10"/>
                  </a:cxn>
                  <a:cxn ang="0">
                    <a:pos x="23" y="3"/>
                  </a:cxn>
                  <a:cxn ang="0">
                    <a:pos x="13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1" name="Freeform 289"/>
              <p:cNvSpPr>
                <a:spLocks/>
              </p:cNvSpPr>
              <p:nvPr/>
            </p:nvSpPr>
            <p:spPr bwMode="auto">
              <a:xfrm>
                <a:off x="5242" y="3358"/>
                <a:ext cx="9" cy="2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" y="9"/>
                  </a:cxn>
                  <a:cxn ang="0">
                    <a:pos x="0" y="20"/>
                  </a:cxn>
                  <a:cxn ang="0">
                    <a:pos x="7" y="11"/>
                  </a:cxn>
                  <a:cxn ang="0">
                    <a:pos x="9" y="0"/>
                  </a:cxn>
                </a:cxnLst>
                <a:rect l="0" t="0" r="r" b="b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2" name="Freeform 290"/>
              <p:cNvSpPr>
                <a:spLocks/>
              </p:cNvSpPr>
              <p:nvPr/>
            </p:nvSpPr>
            <p:spPr bwMode="auto">
              <a:xfrm>
                <a:off x="5226" y="3346"/>
                <a:ext cx="4" cy="2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8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4" y="14"/>
                  </a:cxn>
                  <a:cxn ang="0">
                    <a:pos x="3" y="0"/>
                  </a:cxn>
                </a:cxnLst>
                <a:rect l="0" t="0" r="r" b="b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3" name="Freeform 291"/>
              <p:cNvSpPr>
                <a:spLocks/>
              </p:cNvSpPr>
              <p:nvPr/>
            </p:nvSpPr>
            <p:spPr bwMode="auto">
              <a:xfrm>
                <a:off x="5250" y="3381"/>
                <a:ext cx="2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3"/>
                  </a:cxn>
                  <a:cxn ang="0">
                    <a:pos x="16" y="0"/>
                  </a:cxn>
                  <a:cxn ang="0">
                    <a:pos x="24" y="1"/>
                  </a:cxn>
                  <a:cxn ang="0">
                    <a:pos x="14" y="3"/>
                  </a:cxn>
                  <a:cxn ang="0">
                    <a:pos x="0" y="6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4" name="Freeform 292"/>
              <p:cNvSpPr>
                <a:spLocks/>
              </p:cNvSpPr>
              <p:nvPr/>
            </p:nvSpPr>
            <p:spPr bwMode="auto">
              <a:xfrm>
                <a:off x="5188" y="3376"/>
                <a:ext cx="57" cy="44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9" y="36"/>
                  </a:cxn>
                  <a:cxn ang="0">
                    <a:pos x="9" y="30"/>
                  </a:cxn>
                  <a:cxn ang="0">
                    <a:pos x="11" y="24"/>
                  </a:cxn>
                  <a:cxn ang="0">
                    <a:pos x="13" y="20"/>
                  </a:cxn>
                  <a:cxn ang="0">
                    <a:pos x="21" y="16"/>
                  </a:cxn>
                  <a:cxn ang="0">
                    <a:pos x="27" y="14"/>
                  </a:cxn>
                  <a:cxn ang="0">
                    <a:pos x="34" y="15"/>
                  </a:cxn>
                  <a:cxn ang="0">
                    <a:pos x="40" y="16"/>
                  </a:cxn>
                  <a:cxn ang="0">
                    <a:pos x="44" y="20"/>
                  </a:cxn>
                  <a:cxn ang="0">
                    <a:pos x="45" y="26"/>
                  </a:cxn>
                  <a:cxn ang="0">
                    <a:pos x="45" y="33"/>
                  </a:cxn>
                  <a:cxn ang="0">
                    <a:pos x="43" y="37"/>
                  </a:cxn>
                  <a:cxn ang="0">
                    <a:pos x="39" y="41"/>
                  </a:cxn>
                  <a:cxn ang="0">
                    <a:pos x="25" y="42"/>
                  </a:cxn>
                  <a:cxn ang="0">
                    <a:pos x="35" y="44"/>
                  </a:cxn>
                  <a:cxn ang="0">
                    <a:pos x="42" y="42"/>
                  </a:cxn>
                  <a:cxn ang="0">
                    <a:pos x="47" y="40"/>
                  </a:cxn>
                  <a:cxn ang="0">
                    <a:pos x="54" y="34"/>
                  </a:cxn>
                  <a:cxn ang="0">
                    <a:pos x="56" y="28"/>
                  </a:cxn>
                  <a:cxn ang="0">
                    <a:pos x="57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2" y="9"/>
                  </a:cxn>
                  <a:cxn ang="0">
                    <a:pos x="46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1"/>
                  </a:cxn>
                  <a:cxn ang="0">
                    <a:pos x="14" y="3"/>
                  </a:cxn>
                  <a:cxn ang="0">
                    <a:pos x="7" y="7"/>
                  </a:cxn>
                  <a:cxn ang="0">
                    <a:pos x="4" y="11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3" y="30"/>
                  </a:cxn>
                </a:cxnLst>
                <a:rect l="0" t="0" r="r" b="b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5" name="Freeform 293"/>
              <p:cNvSpPr>
                <a:spLocks/>
              </p:cNvSpPr>
              <p:nvPr/>
            </p:nvSpPr>
            <p:spPr bwMode="auto">
              <a:xfrm>
                <a:off x="5179" y="3405"/>
                <a:ext cx="26" cy="2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5"/>
                  </a:cxn>
                  <a:cxn ang="0">
                    <a:pos x="6" y="11"/>
                  </a:cxn>
                  <a:cxn ang="0">
                    <a:pos x="2" y="18"/>
                  </a:cxn>
                  <a:cxn ang="0">
                    <a:pos x="0" y="24"/>
                  </a:cxn>
                </a:cxnLst>
                <a:rect l="0" t="0" r="r" b="b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6" name="Freeform 294"/>
              <p:cNvSpPr>
                <a:spLocks/>
              </p:cNvSpPr>
              <p:nvPr/>
            </p:nvSpPr>
            <p:spPr bwMode="auto">
              <a:xfrm>
                <a:off x="5196" y="3405"/>
                <a:ext cx="15" cy="3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" y="8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8"/>
                  </a:cxn>
                  <a:cxn ang="0">
                    <a:pos x="2" y="36"/>
                  </a:cxn>
                </a:cxnLst>
                <a:rect l="0" t="0" r="r" b="b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7" name="Freeform 295"/>
              <p:cNvSpPr>
                <a:spLocks/>
              </p:cNvSpPr>
              <p:nvPr/>
            </p:nvSpPr>
            <p:spPr bwMode="auto">
              <a:xfrm>
                <a:off x="5208" y="3405"/>
                <a:ext cx="9" cy="2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" y="7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26"/>
                  </a:cxn>
                  <a:cxn ang="0">
                    <a:pos x="0" y="29"/>
                  </a:cxn>
                </a:cxnLst>
                <a:rect l="0" t="0" r="r" b="b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8" name="Oval 296"/>
              <p:cNvSpPr>
                <a:spLocks noChangeArrowheads="1"/>
              </p:cNvSpPr>
              <p:nvPr/>
            </p:nvSpPr>
            <p:spPr bwMode="auto">
              <a:xfrm>
                <a:off x="5174" y="3425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9" name="Oval 297"/>
              <p:cNvSpPr>
                <a:spLocks noChangeArrowheads="1"/>
              </p:cNvSpPr>
              <p:nvPr/>
            </p:nvSpPr>
            <p:spPr bwMode="auto">
              <a:xfrm>
                <a:off x="5193" y="3440"/>
                <a:ext cx="9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0" name="Oval 298"/>
              <p:cNvSpPr>
                <a:spLocks noChangeArrowheads="1"/>
              </p:cNvSpPr>
              <p:nvPr/>
            </p:nvSpPr>
            <p:spPr bwMode="auto">
              <a:xfrm>
                <a:off x="5204" y="343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1" name="Freeform 299"/>
              <p:cNvSpPr>
                <a:spLocks/>
              </p:cNvSpPr>
              <p:nvPr/>
            </p:nvSpPr>
            <p:spPr bwMode="auto">
              <a:xfrm>
                <a:off x="4897" y="3740"/>
                <a:ext cx="320" cy="569"/>
              </a:xfrm>
              <a:custGeom>
                <a:avLst/>
                <a:gdLst/>
                <a:ahLst/>
                <a:cxnLst>
                  <a:cxn ang="0">
                    <a:pos x="0" y="569"/>
                  </a:cxn>
                  <a:cxn ang="0">
                    <a:pos x="1" y="542"/>
                  </a:cxn>
                  <a:cxn ang="0">
                    <a:pos x="2" y="518"/>
                  </a:cxn>
                  <a:cxn ang="0">
                    <a:pos x="5" y="485"/>
                  </a:cxn>
                  <a:cxn ang="0">
                    <a:pos x="11" y="456"/>
                  </a:cxn>
                  <a:cxn ang="0">
                    <a:pos x="16" y="424"/>
                  </a:cxn>
                  <a:cxn ang="0">
                    <a:pos x="26" y="391"/>
                  </a:cxn>
                  <a:cxn ang="0">
                    <a:pos x="33" y="366"/>
                  </a:cxn>
                  <a:cxn ang="0">
                    <a:pos x="43" y="332"/>
                  </a:cxn>
                  <a:cxn ang="0">
                    <a:pos x="56" y="297"/>
                  </a:cxn>
                  <a:cxn ang="0">
                    <a:pos x="69" y="267"/>
                  </a:cxn>
                  <a:cxn ang="0">
                    <a:pos x="84" y="234"/>
                  </a:cxn>
                  <a:cxn ang="0">
                    <a:pos x="99" y="209"/>
                  </a:cxn>
                  <a:cxn ang="0">
                    <a:pos x="121" y="174"/>
                  </a:cxn>
                  <a:cxn ang="0">
                    <a:pos x="141" y="145"/>
                  </a:cxn>
                  <a:cxn ang="0">
                    <a:pos x="159" y="120"/>
                  </a:cxn>
                  <a:cxn ang="0">
                    <a:pos x="176" y="96"/>
                  </a:cxn>
                  <a:cxn ang="0">
                    <a:pos x="195" y="72"/>
                  </a:cxn>
                  <a:cxn ang="0">
                    <a:pos x="219" y="48"/>
                  </a:cxn>
                  <a:cxn ang="0">
                    <a:pos x="240" y="25"/>
                  </a:cxn>
                  <a:cxn ang="0">
                    <a:pos x="269" y="10"/>
                  </a:cxn>
                  <a:cxn ang="0">
                    <a:pos x="301" y="0"/>
                  </a:cxn>
                  <a:cxn ang="0">
                    <a:pos x="320" y="0"/>
                  </a:cxn>
                  <a:cxn ang="0">
                    <a:pos x="290" y="10"/>
                  </a:cxn>
                  <a:cxn ang="0">
                    <a:pos x="258" y="35"/>
                  </a:cxn>
                  <a:cxn ang="0">
                    <a:pos x="239" y="56"/>
                  </a:cxn>
                  <a:cxn ang="0">
                    <a:pos x="216" y="81"/>
                  </a:cxn>
                  <a:cxn ang="0">
                    <a:pos x="189" y="116"/>
                  </a:cxn>
                  <a:cxn ang="0">
                    <a:pos x="171" y="141"/>
                  </a:cxn>
                  <a:cxn ang="0">
                    <a:pos x="156" y="168"/>
                  </a:cxn>
                  <a:cxn ang="0">
                    <a:pos x="136" y="196"/>
                  </a:cxn>
                  <a:cxn ang="0">
                    <a:pos x="122" y="221"/>
                  </a:cxn>
                  <a:cxn ang="0">
                    <a:pos x="105" y="252"/>
                  </a:cxn>
                  <a:cxn ang="0">
                    <a:pos x="89" y="286"/>
                  </a:cxn>
                  <a:cxn ang="0">
                    <a:pos x="75" y="319"/>
                  </a:cxn>
                  <a:cxn ang="0">
                    <a:pos x="63" y="348"/>
                  </a:cxn>
                  <a:cxn ang="0">
                    <a:pos x="57" y="376"/>
                  </a:cxn>
                  <a:cxn ang="0">
                    <a:pos x="49" y="409"/>
                  </a:cxn>
                  <a:cxn ang="0">
                    <a:pos x="42" y="445"/>
                  </a:cxn>
                  <a:cxn ang="0">
                    <a:pos x="38" y="477"/>
                  </a:cxn>
                  <a:cxn ang="0">
                    <a:pos x="37" y="507"/>
                  </a:cxn>
                  <a:cxn ang="0">
                    <a:pos x="38" y="541"/>
                  </a:cxn>
                  <a:cxn ang="0">
                    <a:pos x="41" y="569"/>
                  </a:cxn>
                  <a:cxn ang="0">
                    <a:pos x="0" y="569"/>
                  </a:cxn>
                </a:cxnLst>
                <a:rect l="0" t="0" r="r" b="b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2" name="Freeform 300"/>
              <p:cNvSpPr>
                <a:spLocks/>
              </p:cNvSpPr>
              <p:nvPr/>
            </p:nvSpPr>
            <p:spPr bwMode="auto">
              <a:xfrm>
                <a:off x="4786" y="3526"/>
                <a:ext cx="118" cy="78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82" y="26"/>
                  </a:cxn>
                  <a:cxn ang="0">
                    <a:pos x="62" y="37"/>
                  </a:cxn>
                  <a:cxn ang="0">
                    <a:pos x="50" y="49"/>
                  </a:cxn>
                  <a:cxn ang="0">
                    <a:pos x="35" y="64"/>
                  </a:cxn>
                  <a:cxn ang="0">
                    <a:pos x="22" y="86"/>
                  </a:cxn>
                  <a:cxn ang="0">
                    <a:pos x="17" y="107"/>
                  </a:cxn>
                  <a:cxn ang="0">
                    <a:pos x="15" y="127"/>
                  </a:cxn>
                  <a:cxn ang="0">
                    <a:pos x="15" y="161"/>
                  </a:cxn>
                  <a:cxn ang="0">
                    <a:pos x="15" y="195"/>
                  </a:cxn>
                  <a:cxn ang="0">
                    <a:pos x="19" y="244"/>
                  </a:cxn>
                  <a:cxn ang="0">
                    <a:pos x="25" y="287"/>
                  </a:cxn>
                  <a:cxn ang="0">
                    <a:pos x="28" y="315"/>
                  </a:cxn>
                  <a:cxn ang="0">
                    <a:pos x="32" y="335"/>
                  </a:cxn>
                  <a:cxn ang="0">
                    <a:pos x="38" y="359"/>
                  </a:cxn>
                  <a:cxn ang="0">
                    <a:pos x="47" y="390"/>
                  </a:cxn>
                  <a:cxn ang="0">
                    <a:pos x="54" y="420"/>
                  </a:cxn>
                  <a:cxn ang="0">
                    <a:pos x="64" y="450"/>
                  </a:cxn>
                  <a:cxn ang="0">
                    <a:pos x="70" y="474"/>
                  </a:cxn>
                  <a:cxn ang="0">
                    <a:pos x="79" y="506"/>
                  </a:cxn>
                  <a:cxn ang="0">
                    <a:pos x="88" y="544"/>
                  </a:cxn>
                  <a:cxn ang="0">
                    <a:pos x="98" y="588"/>
                  </a:cxn>
                  <a:cxn ang="0">
                    <a:pos x="105" y="628"/>
                  </a:cxn>
                  <a:cxn ang="0">
                    <a:pos x="110" y="660"/>
                  </a:cxn>
                  <a:cxn ang="0">
                    <a:pos x="113" y="705"/>
                  </a:cxn>
                  <a:cxn ang="0">
                    <a:pos x="116" y="745"/>
                  </a:cxn>
                  <a:cxn ang="0">
                    <a:pos x="118" y="783"/>
                  </a:cxn>
                  <a:cxn ang="0">
                    <a:pos x="102" y="782"/>
                  </a:cxn>
                  <a:cxn ang="0">
                    <a:pos x="104" y="761"/>
                  </a:cxn>
                  <a:cxn ang="0">
                    <a:pos x="101" y="732"/>
                  </a:cxn>
                  <a:cxn ang="0">
                    <a:pos x="98" y="702"/>
                  </a:cxn>
                  <a:cxn ang="0">
                    <a:pos x="97" y="675"/>
                  </a:cxn>
                  <a:cxn ang="0">
                    <a:pos x="91" y="634"/>
                  </a:cxn>
                  <a:cxn ang="0">
                    <a:pos x="84" y="594"/>
                  </a:cxn>
                  <a:cxn ang="0">
                    <a:pos x="74" y="545"/>
                  </a:cxn>
                  <a:cxn ang="0">
                    <a:pos x="64" y="510"/>
                  </a:cxn>
                  <a:cxn ang="0">
                    <a:pos x="56" y="474"/>
                  </a:cxn>
                  <a:cxn ang="0">
                    <a:pos x="45" y="441"/>
                  </a:cxn>
                  <a:cxn ang="0">
                    <a:pos x="36" y="407"/>
                  </a:cxn>
                  <a:cxn ang="0">
                    <a:pos x="28" y="380"/>
                  </a:cxn>
                  <a:cxn ang="0">
                    <a:pos x="21" y="351"/>
                  </a:cxn>
                  <a:cxn ang="0">
                    <a:pos x="15" y="323"/>
                  </a:cxn>
                  <a:cxn ang="0">
                    <a:pos x="11" y="296"/>
                  </a:cxn>
                  <a:cxn ang="0">
                    <a:pos x="7" y="268"/>
                  </a:cxn>
                  <a:cxn ang="0">
                    <a:pos x="5" y="238"/>
                  </a:cxn>
                  <a:cxn ang="0">
                    <a:pos x="2" y="210"/>
                  </a:cxn>
                  <a:cxn ang="0">
                    <a:pos x="0" y="179"/>
                  </a:cxn>
                  <a:cxn ang="0">
                    <a:pos x="0" y="151"/>
                  </a:cxn>
                  <a:cxn ang="0">
                    <a:pos x="1" y="122"/>
                  </a:cxn>
                  <a:cxn ang="0">
                    <a:pos x="5" y="93"/>
                  </a:cxn>
                  <a:cxn ang="0">
                    <a:pos x="13" y="74"/>
                  </a:cxn>
                  <a:cxn ang="0">
                    <a:pos x="25" y="55"/>
                  </a:cxn>
                  <a:cxn ang="0">
                    <a:pos x="43" y="38"/>
                  </a:cxn>
                  <a:cxn ang="0">
                    <a:pos x="61" y="26"/>
                  </a:cxn>
                  <a:cxn ang="0">
                    <a:pos x="118" y="0"/>
                  </a:cxn>
                </a:cxnLst>
                <a:rect l="0" t="0" r="r" b="b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3" name="Freeform 301"/>
              <p:cNvSpPr>
                <a:spLocks/>
              </p:cNvSpPr>
              <p:nvPr/>
            </p:nvSpPr>
            <p:spPr bwMode="auto">
              <a:xfrm>
                <a:off x="4506" y="3619"/>
                <a:ext cx="389" cy="690"/>
              </a:xfrm>
              <a:custGeom>
                <a:avLst/>
                <a:gdLst/>
                <a:ahLst/>
                <a:cxnLst>
                  <a:cxn ang="0">
                    <a:pos x="389" y="690"/>
                  </a:cxn>
                  <a:cxn ang="0">
                    <a:pos x="388" y="657"/>
                  </a:cxn>
                  <a:cxn ang="0">
                    <a:pos x="386" y="629"/>
                  </a:cxn>
                  <a:cxn ang="0">
                    <a:pos x="383" y="589"/>
                  </a:cxn>
                  <a:cxn ang="0">
                    <a:pos x="376" y="554"/>
                  </a:cxn>
                  <a:cxn ang="0">
                    <a:pos x="370" y="514"/>
                  </a:cxn>
                  <a:cxn ang="0">
                    <a:pos x="358" y="474"/>
                  </a:cxn>
                  <a:cxn ang="0">
                    <a:pos x="349" y="444"/>
                  </a:cxn>
                  <a:cxn ang="0">
                    <a:pos x="336" y="403"/>
                  </a:cxn>
                  <a:cxn ang="0">
                    <a:pos x="321" y="361"/>
                  </a:cxn>
                  <a:cxn ang="0">
                    <a:pos x="305" y="324"/>
                  </a:cxn>
                  <a:cxn ang="0">
                    <a:pos x="286" y="285"/>
                  </a:cxn>
                  <a:cxn ang="0">
                    <a:pos x="268" y="254"/>
                  </a:cxn>
                  <a:cxn ang="0">
                    <a:pos x="243" y="211"/>
                  </a:cxn>
                  <a:cxn ang="0">
                    <a:pos x="218" y="176"/>
                  </a:cxn>
                  <a:cxn ang="0">
                    <a:pos x="197" y="146"/>
                  </a:cxn>
                  <a:cxn ang="0">
                    <a:pos x="176" y="116"/>
                  </a:cxn>
                  <a:cxn ang="0">
                    <a:pos x="152" y="88"/>
                  </a:cxn>
                  <a:cxn ang="0">
                    <a:pos x="123" y="58"/>
                  </a:cxn>
                  <a:cxn ang="0">
                    <a:pos x="97" y="31"/>
                  </a:cxn>
                  <a:cxn ang="0">
                    <a:pos x="63" y="12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37" y="12"/>
                  </a:cxn>
                  <a:cxn ang="0">
                    <a:pos x="77" y="43"/>
                  </a:cxn>
                  <a:cxn ang="0">
                    <a:pos x="99" y="69"/>
                  </a:cxn>
                  <a:cxn ang="0">
                    <a:pos x="126" y="98"/>
                  </a:cxn>
                  <a:cxn ang="0">
                    <a:pos x="159" y="141"/>
                  </a:cxn>
                  <a:cxn ang="0">
                    <a:pos x="182" y="172"/>
                  </a:cxn>
                  <a:cxn ang="0">
                    <a:pos x="200" y="204"/>
                  </a:cxn>
                  <a:cxn ang="0">
                    <a:pos x="223" y="239"/>
                  </a:cxn>
                  <a:cxn ang="0">
                    <a:pos x="242" y="268"/>
                  </a:cxn>
                  <a:cxn ang="0">
                    <a:pos x="262" y="306"/>
                  </a:cxn>
                  <a:cxn ang="0">
                    <a:pos x="282" y="347"/>
                  </a:cxn>
                  <a:cxn ang="0">
                    <a:pos x="298" y="387"/>
                  </a:cxn>
                  <a:cxn ang="0">
                    <a:pos x="312" y="422"/>
                  </a:cxn>
                  <a:cxn ang="0">
                    <a:pos x="320" y="456"/>
                  </a:cxn>
                  <a:cxn ang="0">
                    <a:pos x="330" y="497"/>
                  </a:cxn>
                  <a:cxn ang="0">
                    <a:pos x="338" y="540"/>
                  </a:cxn>
                  <a:cxn ang="0">
                    <a:pos x="343" y="578"/>
                  </a:cxn>
                  <a:cxn ang="0">
                    <a:pos x="344" y="615"/>
                  </a:cxn>
                  <a:cxn ang="0">
                    <a:pos x="343" y="656"/>
                  </a:cxn>
                  <a:cxn ang="0">
                    <a:pos x="340" y="690"/>
                  </a:cxn>
                  <a:cxn ang="0">
                    <a:pos x="389" y="690"/>
                  </a:cxn>
                </a:cxnLst>
                <a:rect l="0" t="0" r="r" b="b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4" name="Freeform 302"/>
              <p:cNvSpPr>
                <a:spLocks/>
              </p:cNvSpPr>
              <p:nvPr/>
            </p:nvSpPr>
            <p:spPr bwMode="auto">
              <a:xfrm>
                <a:off x="4942" y="3448"/>
                <a:ext cx="179" cy="135"/>
              </a:xfrm>
              <a:custGeom>
                <a:avLst/>
                <a:gdLst/>
                <a:ahLst/>
                <a:cxnLst>
                  <a:cxn ang="0">
                    <a:pos x="5" y="102"/>
                  </a:cxn>
                  <a:cxn ang="0">
                    <a:pos x="0" y="86"/>
                  </a:cxn>
                  <a:cxn ang="0">
                    <a:pos x="0" y="74"/>
                  </a:cxn>
                  <a:cxn ang="0">
                    <a:pos x="4" y="61"/>
                  </a:cxn>
                  <a:cxn ang="0">
                    <a:pos x="8" y="48"/>
                  </a:cxn>
                  <a:cxn ang="0">
                    <a:pos x="16" y="36"/>
                  </a:cxn>
                  <a:cxn ang="0">
                    <a:pos x="26" y="24"/>
                  </a:cxn>
                  <a:cxn ang="0">
                    <a:pos x="38" y="15"/>
                  </a:cxn>
                  <a:cxn ang="0">
                    <a:pos x="54" y="7"/>
                  </a:cxn>
                  <a:cxn ang="0">
                    <a:pos x="70" y="3"/>
                  </a:cxn>
                  <a:cxn ang="0">
                    <a:pos x="90" y="0"/>
                  </a:cxn>
                  <a:cxn ang="0">
                    <a:pos x="110" y="3"/>
                  </a:cxn>
                  <a:cxn ang="0">
                    <a:pos x="128" y="7"/>
                  </a:cxn>
                  <a:cxn ang="0">
                    <a:pos x="151" y="8"/>
                  </a:cxn>
                  <a:cxn ang="0">
                    <a:pos x="166" y="8"/>
                  </a:cxn>
                  <a:cxn ang="0">
                    <a:pos x="179" y="4"/>
                  </a:cxn>
                  <a:cxn ang="0">
                    <a:pos x="170" y="17"/>
                  </a:cxn>
                  <a:cxn ang="0">
                    <a:pos x="166" y="24"/>
                  </a:cxn>
                  <a:cxn ang="0">
                    <a:pos x="165" y="36"/>
                  </a:cxn>
                  <a:cxn ang="0">
                    <a:pos x="165" y="50"/>
                  </a:cxn>
                  <a:cxn ang="0">
                    <a:pos x="162" y="71"/>
                  </a:cxn>
                  <a:cxn ang="0">
                    <a:pos x="157" y="84"/>
                  </a:cxn>
                  <a:cxn ang="0">
                    <a:pos x="152" y="94"/>
                  </a:cxn>
                  <a:cxn ang="0">
                    <a:pos x="141" y="109"/>
                  </a:cxn>
                  <a:cxn ang="0">
                    <a:pos x="130" y="119"/>
                  </a:cxn>
                  <a:cxn ang="0">
                    <a:pos x="117" y="127"/>
                  </a:cxn>
                  <a:cxn ang="0">
                    <a:pos x="102" y="132"/>
                  </a:cxn>
                  <a:cxn ang="0">
                    <a:pos x="88" y="135"/>
                  </a:cxn>
                  <a:cxn ang="0">
                    <a:pos x="74" y="135"/>
                  </a:cxn>
                  <a:cxn ang="0">
                    <a:pos x="59" y="135"/>
                  </a:cxn>
                  <a:cxn ang="0">
                    <a:pos x="39" y="134"/>
                  </a:cxn>
                  <a:cxn ang="0">
                    <a:pos x="24" y="127"/>
                  </a:cxn>
                  <a:cxn ang="0">
                    <a:pos x="11" y="114"/>
                  </a:cxn>
                  <a:cxn ang="0">
                    <a:pos x="5" y="102"/>
                  </a:cxn>
                </a:cxnLst>
                <a:rect l="0" t="0" r="r" b="b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5" name="Freeform 303"/>
              <p:cNvSpPr>
                <a:spLocks/>
              </p:cNvSpPr>
              <p:nvPr/>
            </p:nvSpPr>
            <p:spPr bwMode="auto">
              <a:xfrm>
                <a:off x="4948" y="3456"/>
                <a:ext cx="150" cy="123"/>
              </a:xfrm>
              <a:custGeom>
                <a:avLst/>
                <a:gdLst/>
                <a:ahLst/>
                <a:cxnLst>
                  <a:cxn ang="0">
                    <a:pos x="150" y="19"/>
                  </a:cxn>
                  <a:cxn ang="0">
                    <a:pos x="131" y="36"/>
                  </a:cxn>
                  <a:cxn ang="0">
                    <a:pos x="104" y="55"/>
                  </a:cxn>
                  <a:cxn ang="0">
                    <a:pos x="82" y="66"/>
                  </a:cxn>
                  <a:cxn ang="0">
                    <a:pos x="68" y="74"/>
                  </a:cxn>
                  <a:cxn ang="0">
                    <a:pos x="59" y="78"/>
                  </a:cxn>
                  <a:cxn ang="0">
                    <a:pos x="59" y="84"/>
                  </a:cxn>
                  <a:cxn ang="0">
                    <a:pos x="69" y="87"/>
                  </a:cxn>
                  <a:cxn ang="0">
                    <a:pos x="82" y="92"/>
                  </a:cxn>
                  <a:cxn ang="0">
                    <a:pos x="96" y="100"/>
                  </a:cxn>
                  <a:cxn ang="0">
                    <a:pos x="105" y="108"/>
                  </a:cxn>
                  <a:cxn ang="0">
                    <a:pos x="113" y="116"/>
                  </a:cxn>
                  <a:cxn ang="0">
                    <a:pos x="97" y="119"/>
                  </a:cxn>
                  <a:cxn ang="0">
                    <a:pos x="76" y="122"/>
                  </a:cxn>
                  <a:cxn ang="0">
                    <a:pos x="52" y="123"/>
                  </a:cxn>
                  <a:cxn ang="0">
                    <a:pos x="36" y="120"/>
                  </a:cxn>
                  <a:cxn ang="0">
                    <a:pos x="20" y="114"/>
                  </a:cxn>
                  <a:cxn ang="0">
                    <a:pos x="7" y="103"/>
                  </a:cxn>
                  <a:cxn ang="0">
                    <a:pos x="3" y="91"/>
                  </a:cxn>
                  <a:cxn ang="0">
                    <a:pos x="1" y="78"/>
                  </a:cxn>
                  <a:cxn ang="0">
                    <a:pos x="0" y="66"/>
                  </a:cxn>
                  <a:cxn ang="0">
                    <a:pos x="4" y="51"/>
                  </a:cxn>
                  <a:cxn ang="0">
                    <a:pos x="10" y="38"/>
                  </a:cxn>
                  <a:cxn ang="0">
                    <a:pos x="20" y="28"/>
                  </a:cxn>
                  <a:cxn ang="0">
                    <a:pos x="33" y="15"/>
                  </a:cxn>
                  <a:cxn ang="0">
                    <a:pos x="42" y="8"/>
                  </a:cxn>
                  <a:cxn ang="0">
                    <a:pos x="57" y="2"/>
                  </a:cxn>
                  <a:cxn ang="0">
                    <a:pos x="72" y="0"/>
                  </a:cxn>
                  <a:cxn ang="0">
                    <a:pos x="74" y="14"/>
                  </a:cxn>
                  <a:cxn ang="0">
                    <a:pos x="73" y="26"/>
                  </a:cxn>
                  <a:cxn ang="0">
                    <a:pos x="73" y="38"/>
                  </a:cxn>
                  <a:cxn ang="0">
                    <a:pos x="72" y="50"/>
                  </a:cxn>
                  <a:cxn ang="0">
                    <a:pos x="69" y="59"/>
                  </a:cxn>
                  <a:cxn ang="0">
                    <a:pos x="63" y="68"/>
                  </a:cxn>
                  <a:cxn ang="0">
                    <a:pos x="90" y="58"/>
                  </a:cxn>
                  <a:cxn ang="0">
                    <a:pos x="105" y="50"/>
                  </a:cxn>
                  <a:cxn ang="0">
                    <a:pos x="125" y="38"/>
                  </a:cxn>
                  <a:cxn ang="0">
                    <a:pos x="150" y="19"/>
                  </a:cxn>
                </a:cxnLst>
                <a:rect l="0" t="0" r="r" b="b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6" name="Freeform 304"/>
              <p:cNvSpPr>
                <a:spLocks/>
              </p:cNvSpPr>
              <p:nvPr/>
            </p:nvSpPr>
            <p:spPr bwMode="auto">
              <a:xfrm>
                <a:off x="4770" y="3372"/>
                <a:ext cx="144" cy="173"/>
              </a:xfrm>
              <a:custGeom>
                <a:avLst/>
                <a:gdLst/>
                <a:ahLst/>
                <a:cxnLst>
                  <a:cxn ang="0">
                    <a:pos x="111" y="164"/>
                  </a:cxn>
                  <a:cxn ang="0">
                    <a:pos x="121" y="160"/>
                  </a:cxn>
                  <a:cxn ang="0">
                    <a:pos x="133" y="151"/>
                  </a:cxn>
                  <a:cxn ang="0">
                    <a:pos x="140" y="135"/>
                  </a:cxn>
                  <a:cxn ang="0">
                    <a:pos x="144" y="121"/>
                  </a:cxn>
                  <a:cxn ang="0">
                    <a:pos x="144" y="106"/>
                  </a:cxn>
                  <a:cxn ang="0">
                    <a:pos x="144" y="89"/>
                  </a:cxn>
                  <a:cxn ang="0">
                    <a:pos x="140" y="71"/>
                  </a:cxn>
                  <a:cxn ang="0">
                    <a:pos x="131" y="55"/>
                  </a:cxn>
                  <a:cxn ang="0">
                    <a:pos x="122" y="43"/>
                  </a:cxn>
                  <a:cxn ang="0">
                    <a:pos x="111" y="36"/>
                  </a:cxn>
                  <a:cxn ang="0">
                    <a:pos x="96" y="28"/>
                  </a:cxn>
                  <a:cxn ang="0">
                    <a:pos x="77" y="22"/>
                  </a:cxn>
                  <a:cxn ang="0">
                    <a:pos x="59" y="19"/>
                  </a:cxn>
                  <a:cxn ang="0">
                    <a:pos x="41" y="18"/>
                  </a:cxn>
                  <a:cxn ang="0">
                    <a:pos x="24" y="17"/>
                  </a:cxn>
                  <a:cxn ang="0">
                    <a:pos x="15" y="10"/>
                  </a:cxn>
                  <a:cxn ang="0">
                    <a:pos x="5" y="0"/>
                  </a:cxn>
                  <a:cxn ang="0">
                    <a:pos x="8" y="17"/>
                  </a:cxn>
                  <a:cxn ang="0">
                    <a:pos x="10" y="30"/>
                  </a:cxn>
                  <a:cxn ang="0">
                    <a:pos x="8" y="46"/>
                  </a:cxn>
                  <a:cxn ang="0">
                    <a:pos x="7" y="60"/>
                  </a:cxn>
                  <a:cxn ang="0">
                    <a:pos x="4" y="71"/>
                  </a:cxn>
                  <a:cxn ang="0">
                    <a:pos x="2" y="84"/>
                  </a:cxn>
                  <a:cxn ang="0">
                    <a:pos x="0" y="103"/>
                  </a:cxn>
                  <a:cxn ang="0">
                    <a:pos x="3" y="120"/>
                  </a:cxn>
                  <a:cxn ang="0">
                    <a:pos x="8" y="137"/>
                  </a:cxn>
                  <a:cxn ang="0">
                    <a:pos x="19" y="150"/>
                  </a:cxn>
                  <a:cxn ang="0">
                    <a:pos x="32" y="160"/>
                  </a:cxn>
                  <a:cxn ang="0">
                    <a:pos x="44" y="166"/>
                  </a:cxn>
                  <a:cxn ang="0">
                    <a:pos x="58" y="169"/>
                  </a:cxn>
                  <a:cxn ang="0">
                    <a:pos x="80" y="173"/>
                  </a:cxn>
                  <a:cxn ang="0">
                    <a:pos x="96" y="171"/>
                  </a:cxn>
                  <a:cxn ang="0">
                    <a:pos x="111" y="164"/>
                  </a:cxn>
                </a:cxnLst>
                <a:rect l="0" t="0" r="r" b="b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7" name="Freeform 305"/>
              <p:cNvSpPr>
                <a:spLocks/>
              </p:cNvSpPr>
              <p:nvPr/>
            </p:nvSpPr>
            <p:spPr bwMode="auto">
              <a:xfrm>
                <a:off x="4787" y="3407"/>
                <a:ext cx="109" cy="12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7" y="19"/>
                  </a:cxn>
                  <a:cxn ang="0">
                    <a:pos x="27" y="36"/>
                  </a:cxn>
                  <a:cxn ang="0">
                    <a:pos x="35" y="48"/>
                  </a:cxn>
                  <a:cxn ang="0">
                    <a:pos x="57" y="66"/>
                  </a:cxn>
                  <a:cxn ang="0">
                    <a:pos x="68" y="69"/>
                  </a:cxn>
                  <a:cxn ang="0">
                    <a:pos x="76" y="64"/>
                  </a:cxn>
                  <a:cxn ang="0">
                    <a:pos x="84" y="57"/>
                  </a:cxn>
                  <a:cxn ang="0">
                    <a:pos x="95" y="46"/>
                  </a:cxn>
                  <a:cxn ang="0">
                    <a:pos x="104" y="33"/>
                  </a:cxn>
                  <a:cxn ang="0">
                    <a:pos x="108" y="52"/>
                  </a:cxn>
                  <a:cxn ang="0">
                    <a:pos x="109" y="71"/>
                  </a:cxn>
                  <a:cxn ang="0">
                    <a:pos x="109" y="83"/>
                  </a:cxn>
                  <a:cxn ang="0">
                    <a:pos x="107" y="99"/>
                  </a:cxn>
                  <a:cxn ang="0">
                    <a:pos x="104" y="116"/>
                  </a:cxn>
                  <a:cxn ang="0">
                    <a:pos x="102" y="123"/>
                  </a:cxn>
                  <a:cxn ang="0">
                    <a:pos x="92" y="129"/>
                  </a:cxn>
                  <a:cxn ang="0">
                    <a:pos x="72" y="129"/>
                  </a:cxn>
                  <a:cxn ang="0">
                    <a:pos x="56" y="129"/>
                  </a:cxn>
                  <a:cxn ang="0">
                    <a:pos x="32" y="122"/>
                  </a:cxn>
                  <a:cxn ang="0">
                    <a:pos x="18" y="111"/>
                  </a:cxn>
                  <a:cxn ang="0">
                    <a:pos x="6" y="99"/>
                  </a:cxn>
                  <a:cxn ang="0">
                    <a:pos x="0" y="81"/>
                  </a:cxn>
                  <a:cxn ang="0">
                    <a:pos x="45" y="77"/>
                  </a:cxn>
                  <a:cxn ang="0">
                    <a:pos x="56" y="71"/>
                  </a:cxn>
                  <a:cxn ang="0">
                    <a:pos x="42" y="61"/>
                  </a:cxn>
                  <a:cxn ang="0">
                    <a:pos x="29" y="45"/>
                  </a:cxn>
                  <a:cxn ang="0">
                    <a:pos x="19" y="26"/>
                  </a:cxn>
                  <a:cxn ang="0">
                    <a:pos x="9" y="0"/>
                  </a:cxn>
                </a:cxnLst>
                <a:rect l="0" t="0" r="r" b="b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8" name="Freeform 306"/>
              <p:cNvSpPr>
                <a:spLocks/>
              </p:cNvSpPr>
              <p:nvPr/>
            </p:nvSpPr>
            <p:spPr bwMode="auto">
              <a:xfrm>
                <a:off x="4811" y="3556"/>
                <a:ext cx="142" cy="1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98" y="7"/>
                  </a:cxn>
                  <a:cxn ang="0">
                    <a:pos x="118" y="27"/>
                  </a:cxn>
                  <a:cxn ang="0">
                    <a:pos x="133" y="51"/>
                  </a:cxn>
                  <a:cxn ang="0">
                    <a:pos x="137" y="66"/>
                  </a:cxn>
                  <a:cxn ang="0">
                    <a:pos x="141" y="81"/>
                  </a:cxn>
                  <a:cxn ang="0">
                    <a:pos x="142" y="98"/>
                  </a:cxn>
                  <a:cxn ang="0">
                    <a:pos x="140" y="115"/>
                  </a:cxn>
                  <a:cxn ang="0">
                    <a:pos x="131" y="133"/>
                  </a:cxn>
                  <a:cxn ang="0">
                    <a:pos x="120" y="146"/>
                  </a:cxn>
                  <a:cxn ang="0">
                    <a:pos x="109" y="158"/>
                  </a:cxn>
                  <a:cxn ang="0">
                    <a:pos x="87" y="174"/>
                  </a:cxn>
                  <a:cxn ang="0">
                    <a:pos x="72" y="186"/>
                  </a:cxn>
                  <a:cxn ang="0">
                    <a:pos x="70" y="197"/>
                  </a:cxn>
                  <a:cxn ang="0">
                    <a:pos x="63" y="185"/>
                  </a:cxn>
                  <a:cxn ang="0">
                    <a:pos x="54" y="174"/>
                  </a:cxn>
                  <a:cxn ang="0">
                    <a:pos x="42" y="162"/>
                  </a:cxn>
                  <a:cxn ang="0">
                    <a:pos x="25" y="149"/>
                  </a:cxn>
                  <a:cxn ang="0">
                    <a:pos x="14" y="133"/>
                  </a:cxn>
                  <a:cxn ang="0">
                    <a:pos x="5" y="119"/>
                  </a:cxn>
                  <a:cxn ang="0">
                    <a:pos x="0" y="98"/>
                  </a:cxn>
                  <a:cxn ang="0">
                    <a:pos x="1" y="79"/>
                  </a:cxn>
                  <a:cxn ang="0">
                    <a:pos x="4" y="62"/>
                  </a:cxn>
                  <a:cxn ang="0">
                    <a:pos x="12" y="44"/>
                  </a:cxn>
                  <a:cxn ang="0">
                    <a:pos x="21" y="28"/>
                  </a:cxn>
                  <a:cxn ang="0">
                    <a:pos x="34" y="14"/>
                  </a:cxn>
                  <a:cxn ang="0">
                    <a:pos x="49" y="4"/>
                  </a:cxn>
                  <a:cxn ang="0">
                    <a:pos x="72" y="0"/>
                  </a:cxn>
                </a:cxnLst>
                <a:rect l="0" t="0" r="r" b="b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9" name="Freeform 307"/>
              <p:cNvSpPr>
                <a:spLocks/>
              </p:cNvSpPr>
              <p:nvPr/>
            </p:nvSpPr>
            <p:spPr bwMode="auto">
              <a:xfrm>
                <a:off x="4833" y="3563"/>
                <a:ext cx="118" cy="172"/>
              </a:xfrm>
              <a:custGeom>
                <a:avLst/>
                <a:gdLst/>
                <a:ahLst/>
                <a:cxnLst>
                  <a:cxn ang="0">
                    <a:pos x="118" y="81"/>
                  </a:cxn>
                  <a:cxn ang="0">
                    <a:pos x="92" y="79"/>
                  </a:cxn>
                  <a:cxn ang="0">
                    <a:pos x="82" y="79"/>
                  </a:cxn>
                  <a:cxn ang="0">
                    <a:pos x="64" y="75"/>
                  </a:cxn>
                  <a:cxn ang="0">
                    <a:pos x="56" y="70"/>
                  </a:cxn>
                  <a:cxn ang="0">
                    <a:pos x="52" y="80"/>
                  </a:cxn>
                  <a:cxn ang="0">
                    <a:pos x="52" y="95"/>
                  </a:cxn>
                  <a:cxn ang="0">
                    <a:pos x="50" y="122"/>
                  </a:cxn>
                  <a:cxn ang="0">
                    <a:pos x="50" y="147"/>
                  </a:cxn>
                  <a:cxn ang="0">
                    <a:pos x="48" y="172"/>
                  </a:cxn>
                  <a:cxn ang="0">
                    <a:pos x="47" y="139"/>
                  </a:cxn>
                  <a:cxn ang="0">
                    <a:pos x="48" y="108"/>
                  </a:cxn>
                  <a:cxn ang="0">
                    <a:pos x="48" y="88"/>
                  </a:cxn>
                  <a:cxn ang="0">
                    <a:pos x="47" y="69"/>
                  </a:cxn>
                  <a:cxn ang="0">
                    <a:pos x="45" y="58"/>
                  </a:cxn>
                  <a:cxn ang="0">
                    <a:pos x="40" y="46"/>
                  </a:cxn>
                  <a:cxn ang="0">
                    <a:pos x="30" y="39"/>
                  </a:cxn>
                  <a:cxn ang="0">
                    <a:pos x="21" y="37"/>
                  </a:cxn>
                  <a:cxn ang="0">
                    <a:pos x="10" y="37"/>
                  </a:cxn>
                  <a:cxn ang="0">
                    <a:pos x="0" y="37"/>
                  </a:cxn>
                  <a:cxn ang="0">
                    <a:pos x="9" y="21"/>
                  </a:cxn>
                  <a:cxn ang="0">
                    <a:pos x="22" y="9"/>
                  </a:cxn>
                  <a:cxn ang="0">
                    <a:pos x="40" y="1"/>
                  </a:cxn>
                  <a:cxn ang="0">
                    <a:pos x="56" y="0"/>
                  </a:cxn>
                  <a:cxn ang="0">
                    <a:pos x="70" y="7"/>
                  </a:cxn>
                  <a:cxn ang="0">
                    <a:pos x="83" y="16"/>
                  </a:cxn>
                  <a:cxn ang="0">
                    <a:pos x="90" y="25"/>
                  </a:cxn>
                  <a:cxn ang="0">
                    <a:pos x="118" y="81"/>
                  </a:cxn>
                </a:cxnLst>
                <a:rect l="0" t="0" r="r" b="b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0" name="Freeform 308"/>
              <p:cNvSpPr>
                <a:spLocks/>
              </p:cNvSpPr>
              <p:nvPr/>
            </p:nvSpPr>
            <p:spPr bwMode="auto">
              <a:xfrm>
                <a:off x="4902" y="3534"/>
                <a:ext cx="201" cy="129"/>
              </a:xfrm>
              <a:custGeom>
                <a:avLst/>
                <a:gdLst/>
                <a:ahLst/>
                <a:cxnLst>
                  <a:cxn ang="0">
                    <a:pos x="125" y="16"/>
                  </a:cxn>
                  <a:cxn ang="0">
                    <a:pos x="138" y="26"/>
                  </a:cxn>
                  <a:cxn ang="0">
                    <a:pos x="151" y="35"/>
                  </a:cxn>
                  <a:cxn ang="0">
                    <a:pos x="160" y="46"/>
                  </a:cxn>
                  <a:cxn ang="0">
                    <a:pos x="165" y="55"/>
                  </a:cxn>
                  <a:cxn ang="0">
                    <a:pos x="169" y="69"/>
                  </a:cxn>
                  <a:cxn ang="0">
                    <a:pos x="171" y="81"/>
                  </a:cxn>
                  <a:cxn ang="0">
                    <a:pos x="174" y="93"/>
                  </a:cxn>
                  <a:cxn ang="0">
                    <a:pos x="185" y="106"/>
                  </a:cxn>
                  <a:cxn ang="0">
                    <a:pos x="201" y="117"/>
                  </a:cxn>
                  <a:cxn ang="0">
                    <a:pos x="177" y="123"/>
                  </a:cxn>
                  <a:cxn ang="0">
                    <a:pos x="159" y="127"/>
                  </a:cxn>
                  <a:cxn ang="0">
                    <a:pos x="140" y="129"/>
                  </a:cxn>
                  <a:cxn ang="0">
                    <a:pos x="121" y="129"/>
                  </a:cxn>
                  <a:cxn ang="0">
                    <a:pos x="101" y="127"/>
                  </a:cxn>
                  <a:cxn ang="0">
                    <a:pos x="81" y="123"/>
                  </a:cxn>
                  <a:cxn ang="0">
                    <a:pos x="63" y="117"/>
                  </a:cxn>
                  <a:cxn ang="0">
                    <a:pos x="48" y="109"/>
                  </a:cxn>
                  <a:cxn ang="0">
                    <a:pos x="35" y="101"/>
                  </a:cxn>
                  <a:cxn ang="0">
                    <a:pos x="24" y="91"/>
                  </a:cxn>
                  <a:cxn ang="0">
                    <a:pos x="13" y="80"/>
                  </a:cxn>
                  <a:cxn ang="0">
                    <a:pos x="6" y="64"/>
                  </a:cxn>
                  <a:cxn ang="0">
                    <a:pos x="1" y="51"/>
                  </a:cxn>
                  <a:cxn ang="0">
                    <a:pos x="0" y="36"/>
                  </a:cxn>
                  <a:cxn ang="0">
                    <a:pos x="5" y="24"/>
                  </a:cxn>
                  <a:cxn ang="0">
                    <a:pos x="10" y="16"/>
                  </a:cxn>
                  <a:cxn ang="0">
                    <a:pos x="17" y="8"/>
                  </a:cxn>
                  <a:cxn ang="0">
                    <a:pos x="32" y="2"/>
                  </a:cxn>
                  <a:cxn ang="0">
                    <a:pos x="50" y="0"/>
                  </a:cxn>
                  <a:cxn ang="0">
                    <a:pos x="72" y="1"/>
                  </a:cxn>
                  <a:cxn ang="0">
                    <a:pos x="91" y="4"/>
                  </a:cxn>
                  <a:cxn ang="0">
                    <a:pos x="110" y="9"/>
                  </a:cxn>
                  <a:cxn ang="0">
                    <a:pos x="125" y="16"/>
                  </a:cxn>
                </a:cxnLst>
                <a:rect l="0" t="0" r="r" b="b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1" name="Freeform 309"/>
              <p:cNvSpPr>
                <a:spLocks/>
              </p:cNvSpPr>
              <p:nvPr/>
            </p:nvSpPr>
            <p:spPr bwMode="auto">
              <a:xfrm>
                <a:off x="4908" y="3537"/>
                <a:ext cx="163" cy="109"/>
              </a:xfrm>
              <a:custGeom>
                <a:avLst/>
                <a:gdLst/>
                <a:ahLst/>
                <a:cxnLst>
                  <a:cxn ang="0">
                    <a:pos x="40" y="14"/>
                  </a:cxn>
                  <a:cxn ang="0">
                    <a:pos x="36" y="25"/>
                  </a:cxn>
                  <a:cxn ang="0">
                    <a:pos x="39" y="38"/>
                  </a:cxn>
                  <a:cxn ang="0">
                    <a:pos x="51" y="57"/>
                  </a:cxn>
                  <a:cxn ang="0">
                    <a:pos x="66" y="71"/>
                  </a:cxn>
                  <a:cxn ang="0">
                    <a:pos x="86" y="85"/>
                  </a:cxn>
                  <a:cxn ang="0">
                    <a:pos x="107" y="93"/>
                  </a:cxn>
                  <a:cxn ang="0">
                    <a:pos x="130" y="101"/>
                  </a:cxn>
                  <a:cxn ang="0">
                    <a:pos x="148" y="105"/>
                  </a:cxn>
                  <a:cxn ang="0">
                    <a:pos x="163" y="109"/>
                  </a:cxn>
                  <a:cxn ang="0">
                    <a:pos x="121" y="101"/>
                  </a:cxn>
                  <a:cxn ang="0">
                    <a:pos x="98" y="93"/>
                  </a:cxn>
                  <a:cxn ang="0">
                    <a:pos x="85" y="88"/>
                  </a:cxn>
                  <a:cxn ang="0">
                    <a:pos x="69" y="81"/>
                  </a:cxn>
                  <a:cxn ang="0">
                    <a:pos x="54" y="72"/>
                  </a:cxn>
                  <a:cxn ang="0">
                    <a:pos x="44" y="64"/>
                  </a:cxn>
                  <a:cxn ang="0">
                    <a:pos x="32" y="59"/>
                  </a:cxn>
                  <a:cxn ang="0">
                    <a:pos x="16" y="57"/>
                  </a:cxn>
                  <a:cxn ang="0">
                    <a:pos x="10" y="61"/>
                  </a:cxn>
                  <a:cxn ang="0">
                    <a:pos x="9" y="67"/>
                  </a:cxn>
                  <a:cxn ang="0">
                    <a:pos x="1" y="51"/>
                  </a:cxn>
                  <a:cxn ang="0">
                    <a:pos x="0" y="33"/>
                  </a:cxn>
                  <a:cxn ang="0">
                    <a:pos x="7" y="17"/>
                  </a:cxn>
                  <a:cxn ang="0">
                    <a:pos x="19" y="8"/>
                  </a:cxn>
                  <a:cxn ang="0">
                    <a:pos x="32" y="3"/>
                  </a:cxn>
                  <a:cxn ang="0">
                    <a:pos x="47" y="0"/>
                  </a:cxn>
                  <a:cxn ang="0">
                    <a:pos x="40" y="14"/>
                  </a:cxn>
                </a:cxnLst>
                <a:rect l="0" t="0" r="r" b="b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2" name="Freeform 310"/>
              <p:cNvSpPr>
                <a:spLocks/>
              </p:cNvSpPr>
              <p:nvPr/>
            </p:nvSpPr>
            <p:spPr bwMode="auto">
              <a:xfrm>
                <a:off x="4701" y="3471"/>
                <a:ext cx="186" cy="129"/>
              </a:xfrm>
              <a:custGeom>
                <a:avLst/>
                <a:gdLst/>
                <a:ahLst/>
                <a:cxnLst>
                  <a:cxn ang="0">
                    <a:pos x="162" y="114"/>
                  </a:cxn>
                  <a:cxn ang="0">
                    <a:pos x="172" y="106"/>
                  </a:cxn>
                  <a:cxn ang="0">
                    <a:pos x="180" y="95"/>
                  </a:cxn>
                  <a:cxn ang="0">
                    <a:pos x="184" y="84"/>
                  </a:cxn>
                  <a:cxn ang="0">
                    <a:pos x="186" y="71"/>
                  </a:cxn>
                  <a:cxn ang="0">
                    <a:pos x="185" y="56"/>
                  </a:cxn>
                  <a:cxn ang="0">
                    <a:pos x="180" y="38"/>
                  </a:cxn>
                  <a:cxn ang="0">
                    <a:pos x="172" y="25"/>
                  </a:cxn>
                  <a:cxn ang="0">
                    <a:pos x="159" y="13"/>
                  </a:cxn>
                  <a:cxn ang="0">
                    <a:pos x="146" y="7"/>
                  </a:cxn>
                  <a:cxn ang="0">
                    <a:pos x="131" y="2"/>
                  </a:cxn>
                  <a:cxn ang="0">
                    <a:pos x="112" y="0"/>
                  </a:cxn>
                  <a:cxn ang="0">
                    <a:pos x="98" y="2"/>
                  </a:cxn>
                  <a:cxn ang="0">
                    <a:pos x="83" y="5"/>
                  </a:cxn>
                  <a:cxn ang="0">
                    <a:pos x="71" y="10"/>
                  </a:cxn>
                  <a:cxn ang="0">
                    <a:pos x="58" y="19"/>
                  </a:cxn>
                  <a:cxn ang="0">
                    <a:pos x="48" y="29"/>
                  </a:cxn>
                  <a:cxn ang="0">
                    <a:pos x="37" y="40"/>
                  </a:cxn>
                  <a:cxn ang="0">
                    <a:pos x="31" y="52"/>
                  </a:cxn>
                  <a:cxn ang="0">
                    <a:pos x="26" y="64"/>
                  </a:cxn>
                  <a:cxn ang="0">
                    <a:pos x="22" y="76"/>
                  </a:cxn>
                  <a:cxn ang="0">
                    <a:pos x="15" y="87"/>
                  </a:cxn>
                  <a:cxn ang="0">
                    <a:pos x="0" y="93"/>
                  </a:cxn>
                  <a:cxn ang="0">
                    <a:pos x="18" y="101"/>
                  </a:cxn>
                  <a:cxn ang="0">
                    <a:pos x="28" y="104"/>
                  </a:cxn>
                  <a:cxn ang="0">
                    <a:pos x="39" y="111"/>
                  </a:cxn>
                  <a:cxn ang="0">
                    <a:pos x="54" y="118"/>
                  </a:cxn>
                  <a:cxn ang="0">
                    <a:pos x="70" y="123"/>
                  </a:cxn>
                  <a:cxn ang="0">
                    <a:pos x="85" y="127"/>
                  </a:cxn>
                  <a:cxn ang="0">
                    <a:pos x="101" y="129"/>
                  </a:cxn>
                  <a:cxn ang="0">
                    <a:pos x="117" y="129"/>
                  </a:cxn>
                  <a:cxn ang="0">
                    <a:pos x="134" y="126"/>
                  </a:cxn>
                  <a:cxn ang="0">
                    <a:pos x="149" y="121"/>
                  </a:cxn>
                  <a:cxn ang="0">
                    <a:pos x="162" y="114"/>
                  </a:cxn>
                </a:cxnLst>
                <a:rect l="0" t="0" r="r" b="b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3" name="Freeform 311"/>
              <p:cNvSpPr>
                <a:spLocks/>
              </p:cNvSpPr>
              <p:nvPr/>
            </p:nvSpPr>
            <p:spPr bwMode="auto">
              <a:xfrm>
                <a:off x="4721" y="3497"/>
                <a:ext cx="164" cy="101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51" y="17"/>
                  </a:cxn>
                  <a:cxn ang="0">
                    <a:pos x="150" y="31"/>
                  </a:cxn>
                  <a:cxn ang="0">
                    <a:pos x="147" y="38"/>
                  </a:cxn>
                  <a:cxn ang="0">
                    <a:pos x="139" y="47"/>
                  </a:cxn>
                  <a:cxn ang="0">
                    <a:pos x="129" y="53"/>
                  </a:cxn>
                  <a:cxn ang="0">
                    <a:pos x="120" y="58"/>
                  </a:cxn>
                  <a:cxn ang="0">
                    <a:pos x="103" y="63"/>
                  </a:cxn>
                  <a:cxn ang="0">
                    <a:pos x="87" y="66"/>
                  </a:cxn>
                  <a:cxn ang="0">
                    <a:pos x="66" y="67"/>
                  </a:cxn>
                  <a:cxn ang="0">
                    <a:pos x="52" y="68"/>
                  </a:cxn>
                  <a:cxn ang="0">
                    <a:pos x="32" y="68"/>
                  </a:cxn>
                  <a:cxn ang="0">
                    <a:pos x="19" y="67"/>
                  </a:cxn>
                  <a:cxn ang="0">
                    <a:pos x="0" y="68"/>
                  </a:cxn>
                  <a:cxn ang="0">
                    <a:pos x="23" y="70"/>
                  </a:cxn>
                  <a:cxn ang="0">
                    <a:pos x="48" y="71"/>
                  </a:cxn>
                  <a:cxn ang="0">
                    <a:pos x="73" y="70"/>
                  </a:cxn>
                  <a:cxn ang="0">
                    <a:pos x="98" y="69"/>
                  </a:cxn>
                  <a:cxn ang="0">
                    <a:pos x="109" y="68"/>
                  </a:cxn>
                  <a:cxn ang="0">
                    <a:pos x="119" y="66"/>
                  </a:cxn>
                  <a:cxn ang="0">
                    <a:pos x="133" y="64"/>
                  </a:cxn>
                  <a:cxn ang="0">
                    <a:pos x="137" y="69"/>
                  </a:cxn>
                  <a:cxn ang="0">
                    <a:pos x="135" y="75"/>
                  </a:cxn>
                  <a:cxn ang="0">
                    <a:pos x="132" y="81"/>
                  </a:cxn>
                  <a:cxn ang="0">
                    <a:pos x="127" y="86"/>
                  </a:cxn>
                  <a:cxn ang="0">
                    <a:pos x="119" y="91"/>
                  </a:cxn>
                  <a:cxn ang="0">
                    <a:pos x="112" y="94"/>
                  </a:cxn>
                  <a:cxn ang="0">
                    <a:pos x="104" y="98"/>
                  </a:cxn>
                  <a:cxn ang="0">
                    <a:pos x="98" y="101"/>
                  </a:cxn>
                  <a:cxn ang="0">
                    <a:pos x="108" y="99"/>
                  </a:cxn>
                  <a:cxn ang="0">
                    <a:pos x="121" y="96"/>
                  </a:cxn>
                  <a:cxn ang="0">
                    <a:pos x="130" y="92"/>
                  </a:cxn>
                  <a:cxn ang="0">
                    <a:pos x="140" y="86"/>
                  </a:cxn>
                  <a:cxn ang="0">
                    <a:pos x="147" y="80"/>
                  </a:cxn>
                  <a:cxn ang="0">
                    <a:pos x="153" y="75"/>
                  </a:cxn>
                  <a:cxn ang="0">
                    <a:pos x="158" y="68"/>
                  </a:cxn>
                  <a:cxn ang="0">
                    <a:pos x="161" y="61"/>
                  </a:cxn>
                  <a:cxn ang="0">
                    <a:pos x="163" y="53"/>
                  </a:cxn>
                  <a:cxn ang="0">
                    <a:pos x="164" y="43"/>
                  </a:cxn>
                  <a:cxn ang="0">
                    <a:pos x="162" y="32"/>
                  </a:cxn>
                  <a:cxn ang="0">
                    <a:pos x="160" y="19"/>
                  </a:cxn>
                  <a:cxn ang="0">
                    <a:pos x="156" y="10"/>
                  </a:cxn>
                  <a:cxn ang="0">
                    <a:pos x="150" y="0"/>
                  </a:cxn>
                </a:cxnLst>
                <a:rect l="0" t="0" r="r" b="b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4" name="Freeform 312"/>
              <p:cNvSpPr>
                <a:spLocks/>
              </p:cNvSpPr>
              <p:nvPr/>
            </p:nvSpPr>
            <p:spPr bwMode="auto">
              <a:xfrm>
                <a:off x="4868" y="3360"/>
                <a:ext cx="151" cy="181"/>
              </a:xfrm>
              <a:custGeom>
                <a:avLst/>
                <a:gdLst/>
                <a:ahLst/>
                <a:cxnLst>
                  <a:cxn ang="0">
                    <a:pos x="37" y="177"/>
                  </a:cxn>
                  <a:cxn ang="0">
                    <a:pos x="55" y="181"/>
                  </a:cxn>
                  <a:cxn ang="0">
                    <a:pos x="72" y="180"/>
                  </a:cxn>
                  <a:cxn ang="0">
                    <a:pos x="88" y="175"/>
                  </a:cxn>
                  <a:cxn ang="0">
                    <a:pos x="104" y="170"/>
                  </a:cxn>
                  <a:cxn ang="0">
                    <a:pos x="119" y="162"/>
                  </a:cxn>
                  <a:cxn ang="0">
                    <a:pos x="134" y="144"/>
                  </a:cxn>
                  <a:cxn ang="0">
                    <a:pos x="142" y="127"/>
                  </a:cxn>
                  <a:cxn ang="0">
                    <a:pos x="148" y="109"/>
                  </a:cxn>
                  <a:cxn ang="0">
                    <a:pos x="151" y="84"/>
                  </a:cxn>
                  <a:cxn ang="0">
                    <a:pos x="149" y="64"/>
                  </a:cxn>
                  <a:cxn ang="0">
                    <a:pos x="143" y="47"/>
                  </a:cxn>
                  <a:cxn ang="0">
                    <a:pos x="134" y="34"/>
                  </a:cxn>
                  <a:cxn ang="0">
                    <a:pos x="126" y="21"/>
                  </a:cxn>
                  <a:cxn ang="0">
                    <a:pos x="121" y="10"/>
                  </a:cxn>
                  <a:cxn ang="0">
                    <a:pos x="121" y="0"/>
                  </a:cxn>
                  <a:cxn ang="0">
                    <a:pos x="108" y="7"/>
                  </a:cxn>
                  <a:cxn ang="0">
                    <a:pos x="96" y="11"/>
                  </a:cxn>
                  <a:cxn ang="0">
                    <a:pos x="84" y="16"/>
                  </a:cxn>
                  <a:cxn ang="0">
                    <a:pos x="68" y="20"/>
                  </a:cxn>
                  <a:cxn ang="0">
                    <a:pos x="56" y="22"/>
                  </a:cxn>
                  <a:cxn ang="0">
                    <a:pos x="43" y="28"/>
                  </a:cxn>
                  <a:cxn ang="0">
                    <a:pos x="29" y="39"/>
                  </a:cxn>
                  <a:cxn ang="0">
                    <a:pos x="21" y="48"/>
                  </a:cxn>
                  <a:cxn ang="0">
                    <a:pos x="11" y="62"/>
                  </a:cxn>
                  <a:cxn ang="0">
                    <a:pos x="5" y="75"/>
                  </a:cxn>
                  <a:cxn ang="0">
                    <a:pos x="1" y="88"/>
                  </a:cxn>
                  <a:cxn ang="0">
                    <a:pos x="0" y="106"/>
                  </a:cxn>
                  <a:cxn ang="0">
                    <a:pos x="1" y="118"/>
                  </a:cxn>
                  <a:cxn ang="0">
                    <a:pos x="3" y="131"/>
                  </a:cxn>
                  <a:cxn ang="0">
                    <a:pos x="8" y="146"/>
                  </a:cxn>
                  <a:cxn ang="0">
                    <a:pos x="17" y="163"/>
                  </a:cxn>
                  <a:cxn ang="0">
                    <a:pos x="26" y="172"/>
                  </a:cxn>
                  <a:cxn ang="0">
                    <a:pos x="37" y="177"/>
                  </a:cxn>
                </a:cxnLst>
                <a:rect l="0" t="0" r="r" b="b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5" name="Freeform 313"/>
              <p:cNvSpPr>
                <a:spLocks/>
              </p:cNvSpPr>
              <p:nvPr/>
            </p:nvSpPr>
            <p:spPr bwMode="auto">
              <a:xfrm>
                <a:off x="4876" y="3400"/>
                <a:ext cx="98" cy="13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8" y="13"/>
                  </a:cxn>
                  <a:cxn ang="0">
                    <a:pos x="78" y="31"/>
                  </a:cxn>
                  <a:cxn ang="0">
                    <a:pos x="68" y="51"/>
                  </a:cxn>
                  <a:cxn ang="0">
                    <a:pos x="60" y="76"/>
                  </a:cxn>
                  <a:cxn ang="0">
                    <a:pos x="54" y="100"/>
                  </a:cxn>
                  <a:cxn ang="0">
                    <a:pos x="55" y="116"/>
                  </a:cxn>
                  <a:cxn ang="0">
                    <a:pos x="57" y="127"/>
                  </a:cxn>
                  <a:cxn ang="0">
                    <a:pos x="66" y="132"/>
                  </a:cxn>
                  <a:cxn ang="0">
                    <a:pos x="78" y="132"/>
                  </a:cxn>
                  <a:cxn ang="0">
                    <a:pos x="63" y="137"/>
                  </a:cxn>
                  <a:cxn ang="0">
                    <a:pos x="47" y="137"/>
                  </a:cxn>
                  <a:cxn ang="0">
                    <a:pos x="25" y="132"/>
                  </a:cxn>
                  <a:cxn ang="0">
                    <a:pos x="17" y="126"/>
                  </a:cxn>
                  <a:cxn ang="0">
                    <a:pos x="10" y="119"/>
                  </a:cxn>
                  <a:cxn ang="0">
                    <a:pos x="5" y="107"/>
                  </a:cxn>
                  <a:cxn ang="0">
                    <a:pos x="1" y="97"/>
                  </a:cxn>
                  <a:cxn ang="0">
                    <a:pos x="0" y="84"/>
                  </a:cxn>
                  <a:cxn ang="0">
                    <a:pos x="8" y="96"/>
                  </a:cxn>
                  <a:cxn ang="0">
                    <a:pos x="18" y="102"/>
                  </a:cxn>
                  <a:cxn ang="0">
                    <a:pos x="34" y="105"/>
                  </a:cxn>
                  <a:cxn ang="0">
                    <a:pos x="44" y="104"/>
                  </a:cxn>
                  <a:cxn ang="0">
                    <a:pos x="51" y="100"/>
                  </a:cxn>
                  <a:cxn ang="0">
                    <a:pos x="51" y="89"/>
                  </a:cxn>
                  <a:cxn ang="0">
                    <a:pos x="55" y="69"/>
                  </a:cxn>
                  <a:cxn ang="0">
                    <a:pos x="63" y="49"/>
                  </a:cxn>
                  <a:cxn ang="0">
                    <a:pos x="70" y="36"/>
                  </a:cxn>
                  <a:cxn ang="0">
                    <a:pos x="81" y="18"/>
                  </a:cxn>
                  <a:cxn ang="0">
                    <a:pos x="98" y="0"/>
                  </a:cxn>
                </a:cxnLst>
                <a:rect l="0" t="0" r="r" b="b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6" name="Freeform 314"/>
              <p:cNvSpPr>
                <a:spLocks/>
              </p:cNvSpPr>
              <p:nvPr/>
            </p:nvSpPr>
            <p:spPr bwMode="auto">
              <a:xfrm>
                <a:off x="4860" y="3504"/>
                <a:ext cx="114" cy="88"/>
              </a:xfrm>
              <a:custGeom>
                <a:avLst/>
                <a:gdLst/>
                <a:ahLst/>
                <a:cxnLst>
                  <a:cxn ang="0">
                    <a:pos x="272" y="80"/>
                  </a:cxn>
                  <a:cxn ang="0">
                    <a:pos x="138" y="0"/>
                  </a:cxn>
                  <a:cxn ang="0">
                    <a:pos x="0" y="104"/>
                  </a:cxn>
                  <a:cxn ang="0">
                    <a:pos x="138" y="209"/>
                  </a:cxn>
                  <a:cxn ang="0">
                    <a:pos x="139" y="208"/>
                  </a:cxn>
                  <a:cxn ang="0">
                    <a:pos x="138" y="105"/>
                  </a:cxn>
                  <a:cxn ang="0">
                    <a:pos x="272" y="80"/>
                  </a:cxn>
                </a:cxnLst>
                <a:rect l="0" t="0" r="r" b="b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7" name="Freeform 315"/>
              <p:cNvSpPr>
                <a:spLocks/>
              </p:cNvSpPr>
              <p:nvPr/>
            </p:nvSpPr>
            <p:spPr bwMode="auto">
              <a:xfrm>
                <a:off x="4896" y="3480"/>
                <a:ext cx="155" cy="166"/>
              </a:xfrm>
              <a:custGeom>
                <a:avLst/>
                <a:gdLst/>
                <a:ahLst/>
                <a:cxnLst>
                  <a:cxn ang="0">
                    <a:pos x="90" y="6"/>
                  </a:cxn>
                  <a:cxn ang="0">
                    <a:pos x="106" y="14"/>
                  </a:cxn>
                  <a:cxn ang="0">
                    <a:pos x="119" y="22"/>
                  </a:cxn>
                  <a:cxn ang="0">
                    <a:pos x="131" y="26"/>
                  </a:cxn>
                  <a:cxn ang="0">
                    <a:pos x="137" y="34"/>
                  </a:cxn>
                  <a:cxn ang="0">
                    <a:pos x="134" y="44"/>
                  </a:cxn>
                  <a:cxn ang="0">
                    <a:pos x="143" y="52"/>
                  </a:cxn>
                  <a:cxn ang="0">
                    <a:pos x="151" y="60"/>
                  </a:cxn>
                  <a:cxn ang="0">
                    <a:pos x="149" y="72"/>
                  </a:cxn>
                  <a:cxn ang="0">
                    <a:pos x="149" y="85"/>
                  </a:cxn>
                  <a:cxn ang="0">
                    <a:pos x="155" y="106"/>
                  </a:cxn>
                  <a:cxn ang="0">
                    <a:pos x="149" y="118"/>
                  </a:cxn>
                  <a:cxn ang="0">
                    <a:pos x="135" y="122"/>
                  </a:cxn>
                  <a:cxn ang="0">
                    <a:pos x="130" y="139"/>
                  </a:cxn>
                  <a:cxn ang="0">
                    <a:pos x="109" y="145"/>
                  </a:cxn>
                  <a:cxn ang="0">
                    <a:pos x="103" y="163"/>
                  </a:cxn>
                  <a:cxn ang="0">
                    <a:pos x="89" y="166"/>
                  </a:cxn>
                  <a:cxn ang="0">
                    <a:pos x="77" y="163"/>
                  </a:cxn>
                  <a:cxn ang="0">
                    <a:pos x="67" y="161"/>
                  </a:cxn>
                  <a:cxn ang="0">
                    <a:pos x="48" y="160"/>
                  </a:cxn>
                  <a:cxn ang="0">
                    <a:pos x="39" y="149"/>
                  </a:cxn>
                  <a:cxn ang="0">
                    <a:pos x="33" y="146"/>
                  </a:cxn>
                  <a:cxn ang="0">
                    <a:pos x="21" y="141"/>
                  </a:cxn>
                  <a:cxn ang="0">
                    <a:pos x="13" y="117"/>
                  </a:cxn>
                  <a:cxn ang="0">
                    <a:pos x="3" y="115"/>
                  </a:cxn>
                  <a:cxn ang="0">
                    <a:pos x="1" y="100"/>
                  </a:cxn>
                  <a:cxn ang="0">
                    <a:pos x="5" y="87"/>
                  </a:cxn>
                  <a:cxn ang="0">
                    <a:pos x="0" y="73"/>
                  </a:cxn>
                  <a:cxn ang="0">
                    <a:pos x="8" y="60"/>
                  </a:cxn>
                  <a:cxn ang="0">
                    <a:pos x="9" y="44"/>
                  </a:cxn>
                  <a:cxn ang="0">
                    <a:pos x="14" y="30"/>
                  </a:cxn>
                  <a:cxn ang="0">
                    <a:pos x="25" y="26"/>
                  </a:cxn>
                  <a:cxn ang="0">
                    <a:pos x="31" y="18"/>
                  </a:cxn>
                  <a:cxn ang="0">
                    <a:pos x="41" y="10"/>
                  </a:cxn>
                  <a:cxn ang="0">
                    <a:pos x="52" y="11"/>
                  </a:cxn>
                  <a:cxn ang="0">
                    <a:pos x="61" y="3"/>
                  </a:cxn>
                  <a:cxn ang="0">
                    <a:pos x="72" y="0"/>
                  </a:cxn>
                </a:cxnLst>
                <a:rect l="0" t="0" r="r" b="b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8" name="Freeform 316"/>
              <p:cNvSpPr>
                <a:spLocks/>
              </p:cNvSpPr>
              <p:nvPr/>
            </p:nvSpPr>
            <p:spPr bwMode="auto">
              <a:xfrm>
                <a:off x="4994" y="3540"/>
                <a:ext cx="45" cy="16"/>
              </a:xfrm>
              <a:custGeom>
                <a:avLst/>
                <a:gdLst/>
                <a:ahLst/>
                <a:cxnLst>
                  <a:cxn ang="0">
                    <a:pos x="45" y="16"/>
                  </a:cxn>
                  <a:cxn ang="0">
                    <a:pos x="38" y="12"/>
                  </a:cxn>
                  <a:cxn ang="0">
                    <a:pos x="31" y="8"/>
                  </a:cxn>
                  <a:cxn ang="0">
                    <a:pos x="21" y="6"/>
                  </a:cxn>
                  <a:cxn ang="0">
                    <a:pos x="11" y="5"/>
                  </a:cxn>
                  <a:cxn ang="0">
                    <a:pos x="0" y="5"/>
                  </a:cxn>
                  <a:cxn ang="0">
                    <a:pos x="13" y="2"/>
                  </a:cxn>
                  <a:cxn ang="0">
                    <a:pos x="22" y="0"/>
                  </a:cxn>
                  <a:cxn ang="0">
                    <a:pos x="33" y="1"/>
                  </a:cxn>
                  <a:cxn ang="0">
                    <a:pos x="38" y="4"/>
                  </a:cxn>
                  <a:cxn ang="0">
                    <a:pos x="42" y="8"/>
                  </a:cxn>
                  <a:cxn ang="0">
                    <a:pos x="45" y="16"/>
                  </a:cxn>
                </a:cxnLst>
                <a:rect l="0" t="0" r="r" b="b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9" name="Freeform 317"/>
              <p:cNvSpPr>
                <a:spLocks/>
              </p:cNvSpPr>
              <p:nvPr/>
            </p:nvSpPr>
            <p:spPr bwMode="auto">
              <a:xfrm>
                <a:off x="4991" y="3572"/>
                <a:ext cx="38" cy="27"/>
              </a:xfrm>
              <a:custGeom>
                <a:avLst/>
                <a:gdLst/>
                <a:ahLst/>
                <a:cxnLst>
                  <a:cxn ang="0">
                    <a:pos x="38" y="27"/>
                  </a:cxn>
                  <a:cxn ang="0">
                    <a:pos x="32" y="16"/>
                  </a:cxn>
                  <a:cxn ang="0">
                    <a:pos x="24" y="10"/>
                  </a:cxn>
                  <a:cxn ang="0">
                    <a:pos x="14" y="3"/>
                  </a:cxn>
                  <a:cxn ang="0">
                    <a:pos x="5" y="3"/>
                  </a:cxn>
                  <a:cxn ang="0">
                    <a:pos x="0" y="1"/>
                  </a:cxn>
                  <a:cxn ang="0">
                    <a:pos x="15" y="0"/>
                  </a:cxn>
                  <a:cxn ang="0">
                    <a:pos x="23" y="3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5" y="18"/>
                  </a:cxn>
                  <a:cxn ang="0">
                    <a:pos x="38" y="27"/>
                  </a:cxn>
                </a:cxnLst>
                <a:rect l="0" t="0" r="r" b="b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0" name="Freeform 318"/>
              <p:cNvSpPr>
                <a:spLocks/>
              </p:cNvSpPr>
              <p:nvPr/>
            </p:nvSpPr>
            <p:spPr bwMode="auto">
              <a:xfrm>
                <a:off x="4981" y="3579"/>
                <a:ext cx="21" cy="4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16" y="26"/>
                  </a:cxn>
                  <a:cxn ang="0">
                    <a:pos x="12" y="18"/>
                  </a:cxn>
                  <a:cxn ang="0">
                    <a:pos x="8" y="10"/>
                  </a:cxn>
                  <a:cxn ang="0">
                    <a:pos x="4" y="5"/>
                  </a:cxn>
                  <a:cxn ang="0">
                    <a:pos x="0" y="0"/>
                  </a:cxn>
                  <a:cxn ang="0">
                    <a:pos x="9" y="6"/>
                  </a:cxn>
                  <a:cxn ang="0">
                    <a:pos x="16" y="16"/>
                  </a:cxn>
                  <a:cxn ang="0">
                    <a:pos x="20" y="23"/>
                  </a:cxn>
                  <a:cxn ang="0">
                    <a:pos x="21" y="28"/>
                  </a:cxn>
                  <a:cxn ang="0">
                    <a:pos x="20" y="40"/>
                  </a:cxn>
                </a:cxnLst>
                <a:rect l="0" t="0" r="r" b="b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1" name="Freeform 319"/>
              <p:cNvSpPr>
                <a:spLocks/>
              </p:cNvSpPr>
              <p:nvPr/>
            </p:nvSpPr>
            <p:spPr bwMode="auto">
              <a:xfrm>
                <a:off x="4986" y="3528"/>
                <a:ext cx="39" cy="1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1"/>
                  </a:cxn>
                  <a:cxn ang="0">
                    <a:pos x="13" y="4"/>
                  </a:cxn>
                  <a:cxn ang="0">
                    <a:pos x="4" y="12"/>
                  </a:cxn>
                  <a:cxn ang="0">
                    <a:pos x="0" y="17"/>
                  </a:cxn>
                  <a:cxn ang="0">
                    <a:pos x="11" y="9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9" y="2"/>
                  </a:cxn>
                  <a:cxn ang="0">
                    <a:pos x="29" y="0"/>
                  </a:cxn>
                </a:cxnLst>
                <a:rect l="0" t="0" r="r" b="b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2" name="Freeform 320"/>
              <p:cNvSpPr>
                <a:spLocks/>
              </p:cNvSpPr>
              <p:nvPr/>
            </p:nvSpPr>
            <p:spPr bwMode="auto">
              <a:xfrm>
                <a:off x="4986" y="3506"/>
                <a:ext cx="15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" y="8"/>
                  </a:cxn>
                  <a:cxn ang="0">
                    <a:pos x="3" y="16"/>
                  </a:cxn>
                  <a:cxn ang="0">
                    <a:pos x="0" y="26"/>
                  </a:cxn>
                  <a:cxn ang="0">
                    <a:pos x="0" y="13"/>
                  </a:cxn>
                  <a:cxn ang="0">
                    <a:pos x="4" y="4"/>
                  </a:cxn>
                  <a:cxn ang="0">
                    <a:pos x="15" y="0"/>
                  </a:cxn>
                </a:cxnLst>
                <a:rect l="0" t="0" r="r" b="b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3" name="Freeform 321"/>
              <p:cNvSpPr>
                <a:spLocks/>
              </p:cNvSpPr>
              <p:nvPr/>
            </p:nvSpPr>
            <p:spPr bwMode="auto">
              <a:xfrm>
                <a:off x="4970" y="3584"/>
                <a:ext cx="7" cy="4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1"/>
                  </a:cxn>
                  <a:cxn ang="0">
                    <a:pos x="7" y="24"/>
                  </a:cxn>
                  <a:cxn ang="0">
                    <a:pos x="6" y="33"/>
                  </a:cxn>
                  <a:cxn ang="0">
                    <a:pos x="4" y="43"/>
                  </a:cxn>
                  <a:cxn ang="0">
                    <a:pos x="0" y="49"/>
                  </a:cxn>
                  <a:cxn ang="0">
                    <a:pos x="2" y="32"/>
                  </a:cxn>
                  <a:cxn ang="0">
                    <a:pos x="3" y="13"/>
                  </a:cxn>
                  <a:cxn ang="0">
                    <a:pos x="2" y="0"/>
                  </a:cxn>
                </a:cxnLst>
                <a:rect l="0" t="0" r="r" b="b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4" name="Freeform 322"/>
              <p:cNvSpPr>
                <a:spLocks/>
              </p:cNvSpPr>
              <p:nvPr/>
            </p:nvSpPr>
            <p:spPr bwMode="auto">
              <a:xfrm>
                <a:off x="4939" y="3579"/>
                <a:ext cx="16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0" y="22"/>
                  </a:cxn>
                  <a:cxn ang="0">
                    <a:pos x="13" y="10"/>
                  </a:cxn>
                  <a:cxn ang="0">
                    <a:pos x="16" y="0"/>
                  </a:cxn>
                  <a:cxn ang="0">
                    <a:pos x="8" y="11"/>
                  </a:cxn>
                  <a:cxn ang="0">
                    <a:pos x="3" y="21"/>
                  </a:cxn>
                  <a:cxn ang="0">
                    <a:pos x="0" y="38"/>
                  </a:cxn>
                </a:cxnLst>
                <a:rect l="0" t="0" r="r" b="b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5" name="Freeform 323"/>
              <p:cNvSpPr>
                <a:spLocks/>
              </p:cNvSpPr>
              <p:nvPr/>
            </p:nvSpPr>
            <p:spPr bwMode="auto">
              <a:xfrm>
                <a:off x="4913" y="3573"/>
                <a:ext cx="36" cy="2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0" y="3"/>
                  </a:cxn>
                  <a:cxn ang="0">
                    <a:pos x="13" y="9"/>
                  </a:cxn>
                  <a:cxn ang="0">
                    <a:pos x="5" y="16"/>
                  </a:cxn>
                  <a:cxn ang="0">
                    <a:pos x="0" y="21"/>
                  </a:cxn>
                  <a:cxn ang="0">
                    <a:pos x="5" y="10"/>
                  </a:cxn>
                  <a:cxn ang="0">
                    <a:pos x="13" y="3"/>
                  </a:cxn>
                  <a:cxn ang="0">
                    <a:pos x="22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6" name="Freeform 324"/>
              <p:cNvSpPr>
                <a:spLocks/>
              </p:cNvSpPr>
              <p:nvPr/>
            </p:nvSpPr>
            <p:spPr bwMode="auto">
              <a:xfrm>
                <a:off x="4936" y="3519"/>
                <a:ext cx="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9" y="21"/>
                  </a:cxn>
                  <a:cxn ang="0">
                    <a:pos x="3" y="12"/>
                  </a:cxn>
                  <a:cxn ang="0">
                    <a:pos x="0" y="0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7" name="Freeform 325"/>
              <p:cNvSpPr>
                <a:spLocks/>
              </p:cNvSpPr>
              <p:nvPr/>
            </p:nvSpPr>
            <p:spPr bwMode="auto">
              <a:xfrm>
                <a:off x="4958" y="3508"/>
                <a:ext cx="3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3" y="17"/>
                  </a:cxn>
                  <a:cxn ang="0">
                    <a:pos x="2" y="26"/>
                  </a:cxn>
                  <a:cxn ang="0">
                    <a:pos x="0" y="14"/>
                  </a:cxn>
                  <a:cxn ang="0">
                    <a:pos x="0" y="0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8" name="Freeform 326"/>
              <p:cNvSpPr>
                <a:spLocks/>
              </p:cNvSpPr>
              <p:nvPr/>
            </p:nvSpPr>
            <p:spPr bwMode="auto">
              <a:xfrm>
                <a:off x="4913" y="3542"/>
                <a:ext cx="24" cy="7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16" y="3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24" y="7"/>
                  </a:cxn>
                </a:cxnLst>
                <a:rect l="0" t="0" r="r" b="b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9" name="Freeform 327"/>
              <p:cNvSpPr>
                <a:spLocks/>
              </p:cNvSpPr>
              <p:nvPr/>
            </p:nvSpPr>
            <p:spPr bwMode="auto">
              <a:xfrm>
                <a:off x="4943" y="3537"/>
                <a:ext cx="56" cy="44"/>
              </a:xfrm>
              <a:custGeom>
                <a:avLst/>
                <a:gdLst/>
                <a:ahLst/>
                <a:cxnLst>
                  <a:cxn ang="0">
                    <a:pos x="54" y="31"/>
                  </a:cxn>
                  <a:cxn ang="0">
                    <a:pos x="48" y="37"/>
                  </a:cxn>
                  <a:cxn ang="0">
                    <a:pos x="47" y="30"/>
                  </a:cxn>
                  <a:cxn ang="0">
                    <a:pos x="46" y="25"/>
                  </a:cxn>
                  <a:cxn ang="0">
                    <a:pos x="43" y="20"/>
                  </a:cxn>
                  <a:cxn ang="0">
                    <a:pos x="36" y="17"/>
                  </a:cxn>
                  <a:cxn ang="0">
                    <a:pos x="29" y="15"/>
                  </a:cxn>
                  <a:cxn ang="0">
                    <a:pos x="22" y="15"/>
                  </a:cxn>
                  <a:cxn ang="0">
                    <a:pos x="16" y="17"/>
                  </a:cxn>
                  <a:cxn ang="0">
                    <a:pos x="12" y="21"/>
                  </a:cxn>
                  <a:cxn ang="0">
                    <a:pos x="11" y="26"/>
                  </a:cxn>
                  <a:cxn ang="0">
                    <a:pos x="12" y="34"/>
                  </a:cxn>
                  <a:cxn ang="0">
                    <a:pos x="13" y="38"/>
                  </a:cxn>
                  <a:cxn ang="0">
                    <a:pos x="18" y="42"/>
                  </a:cxn>
                  <a:cxn ang="0">
                    <a:pos x="32" y="43"/>
                  </a:cxn>
                  <a:cxn ang="0">
                    <a:pos x="21" y="44"/>
                  </a:cxn>
                  <a:cxn ang="0">
                    <a:pos x="14" y="43"/>
                  </a:cxn>
                  <a:cxn ang="0">
                    <a:pos x="9" y="41"/>
                  </a:cxn>
                  <a:cxn ang="0">
                    <a:pos x="2" y="35"/>
                  </a:cxn>
                  <a:cxn ang="0">
                    <a:pos x="1" y="29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2" y="13"/>
                  </a:cxn>
                  <a:cxn ang="0">
                    <a:pos x="5" y="9"/>
                  </a:cxn>
                  <a:cxn ang="0">
                    <a:pos x="11" y="5"/>
                  </a:cxn>
                  <a:cxn ang="0">
                    <a:pos x="15" y="2"/>
                  </a:cxn>
                  <a:cxn ang="0">
                    <a:pos x="20" y="0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42" y="3"/>
                  </a:cxn>
                  <a:cxn ang="0">
                    <a:pos x="49" y="8"/>
                  </a:cxn>
                  <a:cxn ang="0">
                    <a:pos x="53" y="12"/>
                  </a:cxn>
                  <a:cxn ang="0">
                    <a:pos x="56" y="18"/>
                  </a:cxn>
                  <a:cxn ang="0">
                    <a:pos x="56" y="25"/>
                  </a:cxn>
                  <a:cxn ang="0">
                    <a:pos x="54" y="31"/>
                  </a:cxn>
                </a:cxnLst>
                <a:rect l="0" t="0" r="r" b="b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80" name="Freeform 328"/>
              <p:cNvSpPr>
                <a:spLocks/>
              </p:cNvSpPr>
              <p:nvPr/>
            </p:nvSpPr>
            <p:spPr bwMode="auto">
              <a:xfrm>
                <a:off x="4983" y="3566"/>
                <a:ext cx="25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5"/>
                  </a:cxn>
                  <a:cxn ang="0">
                    <a:pos x="19" y="12"/>
                  </a:cxn>
                  <a:cxn ang="0">
                    <a:pos x="24" y="19"/>
                  </a:cxn>
                  <a:cxn ang="0">
                    <a:pos x="25" y="25"/>
                  </a:cxn>
                </a:cxnLst>
                <a:rect l="0" t="0" r="r" b="b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81" name="Freeform 329"/>
              <p:cNvSpPr>
                <a:spLocks/>
              </p:cNvSpPr>
              <p:nvPr/>
            </p:nvSpPr>
            <p:spPr bwMode="auto">
              <a:xfrm>
                <a:off x="4976" y="3566"/>
                <a:ext cx="15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9"/>
                  </a:cxn>
                  <a:cxn ang="0">
                    <a:pos x="15" y="15"/>
                  </a:cxn>
                  <a:cxn ang="0">
                    <a:pos x="15" y="21"/>
                  </a:cxn>
                  <a:cxn ang="0">
                    <a:pos x="15" y="29"/>
                  </a:cxn>
                  <a:cxn ang="0">
                    <a:pos x="14" y="37"/>
                  </a:cxn>
                </a:cxnLst>
                <a:rect l="0" t="0" r="r" b="b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82" name="Freeform 330"/>
              <p:cNvSpPr>
                <a:spLocks/>
              </p:cNvSpPr>
              <p:nvPr/>
            </p:nvSpPr>
            <p:spPr bwMode="auto">
              <a:xfrm>
                <a:off x="4971" y="3567"/>
                <a:ext cx="8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7" y="13"/>
                  </a:cxn>
                  <a:cxn ang="0">
                    <a:pos x="8" y="18"/>
                  </a:cxn>
                  <a:cxn ang="0">
                    <a:pos x="8" y="26"/>
                  </a:cxn>
                  <a:cxn ang="0">
                    <a:pos x="8" y="28"/>
                  </a:cxn>
                </a:cxnLst>
                <a:rect l="0" t="0" r="r" b="b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83" name="Oval 331"/>
              <p:cNvSpPr>
                <a:spLocks noChangeArrowheads="1"/>
              </p:cNvSpPr>
              <p:nvPr/>
            </p:nvSpPr>
            <p:spPr bwMode="auto">
              <a:xfrm>
                <a:off x="5003" y="3586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84" name="Oval 332"/>
              <p:cNvSpPr>
                <a:spLocks noChangeArrowheads="1"/>
              </p:cNvSpPr>
              <p:nvPr/>
            </p:nvSpPr>
            <p:spPr bwMode="auto">
              <a:xfrm>
                <a:off x="4984" y="3601"/>
                <a:ext cx="8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85" name="Oval 333"/>
              <p:cNvSpPr>
                <a:spLocks noChangeArrowheads="1"/>
              </p:cNvSpPr>
              <p:nvPr/>
            </p:nvSpPr>
            <p:spPr bwMode="auto">
              <a:xfrm>
                <a:off x="4973" y="3593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86" name="Freeform 334"/>
              <p:cNvSpPr>
                <a:spLocks/>
              </p:cNvSpPr>
              <p:nvPr/>
            </p:nvSpPr>
            <p:spPr bwMode="auto">
              <a:xfrm>
                <a:off x="4895" y="3938"/>
                <a:ext cx="237" cy="371"/>
              </a:xfrm>
              <a:custGeom>
                <a:avLst/>
                <a:gdLst/>
                <a:ahLst/>
                <a:cxnLst>
                  <a:cxn ang="0">
                    <a:pos x="237" y="371"/>
                  </a:cxn>
                  <a:cxn ang="0">
                    <a:pos x="236" y="354"/>
                  </a:cxn>
                  <a:cxn ang="0">
                    <a:pos x="235" y="338"/>
                  </a:cxn>
                  <a:cxn ang="0">
                    <a:pos x="232" y="316"/>
                  </a:cxn>
                  <a:cxn ang="0">
                    <a:pos x="229" y="298"/>
                  </a:cxn>
                  <a:cxn ang="0">
                    <a:pos x="225" y="276"/>
                  </a:cxn>
                  <a:cxn ang="0">
                    <a:pos x="217" y="255"/>
                  </a:cxn>
                  <a:cxn ang="0">
                    <a:pos x="212" y="239"/>
                  </a:cxn>
                  <a:cxn ang="0">
                    <a:pos x="204" y="216"/>
                  </a:cxn>
                  <a:cxn ang="0">
                    <a:pos x="196" y="194"/>
                  </a:cxn>
                  <a:cxn ang="0">
                    <a:pos x="186" y="174"/>
                  </a:cxn>
                  <a:cxn ang="0">
                    <a:pos x="174" y="153"/>
                  </a:cxn>
                  <a:cxn ang="0">
                    <a:pos x="163" y="137"/>
                  </a:cxn>
                  <a:cxn ang="0">
                    <a:pos x="148" y="114"/>
                  </a:cxn>
                  <a:cxn ang="0">
                    <a:pos x="133" y="94"/>
                  </a:cxn>
                  <a:cxn ang="0">
                    <a:pos x="119" y="78"/>
                  </a:cxn>
                  <a:cxn ang="0">
                    <a:pos x="107" y="63"/>
                  </a:cxn>
                  <a:cxn ang="0">
                    <a:pos x="92" y="47"/>
                  </a:cxn>
                  <a:cxn ang="0">
                    <a:pos x="75" y="31"/>
                  </a:cxn>
                  <a:cxn ang="0">
                    <a:pos x="59" y="16"/>
                  </a:cxn>
                  <a:cxn ang="0">
                    <a:pos x="38" y="7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22" y="7"/>
                  </a:cxn>
                  <a:cxn ang="0">
                    <a:pos x="46" y="23"/>
                  </a:cxn>
                  <a:cxn ang="0">
                    <a:pos x="60" y="37"/>
                  </a:cxn>
                  <a:cxn ang="0">
                    <a:pos x="77" y="53"/>
                  </a:cxn>
                  <a:cxn ang="0">
                    <a:pos x="97" y="76"/>
                  </a:cxn>
                  <a:cxn ang="0">
                    <a:pos x="110" y="92"/>
                  </a:cxn>
                  <a:cxn ang="0">
                    <a:pos x="122" y="110"/>
                  </a:cxn>
                  <a:cxn ang="0">
                    <a:pos x="136" y="128"/>
                  </a:cxn>
                  <a:cxn ang="0">
                    <a:pos x="147" y="144"/>
                  </a:cxn>
                  <a:cxn ang="0">
                    <a:pos x="159" y="165"/>
                  </a:cxn>
                  <a:cxn ang="0">
                    <a:pos x="171" y="186"/>
                  </a:cxn>
                  <a:cxn ang="0">
                    <a:pos x="181" y="208"/>
                  </a:cxn>
                  <a:cxn ang="0">
                    <a:pos x="190" y="227"/>
                  </a:cxn>
                  <a:cxn ang="0">
                    <a:pos x="194" y="245"/>
                  </a:cxn>
                  <a:cxn ang="0">
                    <a:pos x="200" y="267"/>
                  </a:cxn>
                  <a:cxn ang="0">
                    <a:pos x="206" y="290"/>
                  </a:cxn>
                  <a:cxn ang="0">
                    <a:pos x="209" y="311"/>
                  </a:cxn>
                  <a:cxn ang="0">
                    <a:pos x="209" y="331"/>
                  </a:cxn>
                  <a:cxn ang="0">
                    <a:pos x="209" y="353"/>
                  </a:cxn>
                  <a:cxn ang="0">
                    <a:pos x="206" y="371"/>
                  </a:cxn>
                  <a:cxn ang="0">
                    <a:pos x="237" y="371"/>
                  </a:cxn>
                </a:cxnLst>
                <a:rect l="0" t="0" r="r" b="b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87" name="Freeform 335"/>
              <p:cNvSpPr>
                <a:spLocks/>
              </p:cNvSpPr>
              <p:nvPr/>
            </p:nvSpPr>
            <p:spPr bwMode="auto">
              <a:xfrm>
                <a:off x="5126" y="3799"/>
                <a:ext cx="22" cy="5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44"/>
                  </a:cxn>
                  <a:cxn ang="0">
                    <a:pos x="6" y="177"/>
                  </a:cxn>
                  <a:cxn ang="0">
                    <a:pos x="5" y="205"/>
                  </a:cxn>
                  <a:cxn ang="0">
                    <a:pos x="5" y="241"/>
                  </a:cxn>
                  <a:cxn ang="0">
                    <a:pos x="4" y="275"/>
                  </a:cxn>
                  <a:cxn ang="0">
                    <a:pos x="5" y="313"/>
                  </a:cxn>
                  <a:cxn ang="0">
                    <a:pos x="6" y="353"/>
                  </a:cxn>
                  <a:cxn ang="0">
                    <a:pos x="7" y="381"/>
                  </a:cxn>
                  <a:cxn ang="0">
                    <a:pos x="6" y="409"/>
                  </a:cxn>
                  <a:cxn ang="0">
                    <a:pos x="6" y="430"/>
                  </a:cxn>
                  <a:cxn ang="0">
                    <a:pos x="4" y="459"/>
                  </a:cxn>
                  <a:cxn ang="0">
                    <a:pos x="2" y="485"/>
                  </a:cxn>
                  <a:cxn ang="0">
                    <a:pos x="1" y="510"/>
                  </a:cxn>
                  <a:cxn ang="0">
                    <a:pos x="12" y="510"/>
                  </a:cxn>
                  <a:cxn ang="0">
                    <a:pos x="11" y="496"/>
                  </a:cxn>
                  <a:cxn ang="0">
                    <a:pos x="13" y="477"/>
                  </a:cxn>
                  <a:cxn ang="0">
                    <a:pos x="15" y="457"/>
                  </a:cxn>
                  <a:cxn ang="0">
                    <a:pos x="16" y="440"/>
                  </a:cxn>
                  <a:cxn ang="0">
                    <a:pos x="16" y="414"/>
                  </a:cxn>
                  <a:cxn ang="0">
                    <a:pos x="18" y="380"/>
                  </a:cxn>
                  <a:cxn ang="0">
                    <a:pos x="19" y="344"/>
                  </a:cxn>
                  <a:cxn ang="0">
                    <a:pos x="18" y="310"/>
                  </a:cxn>
                  <a:cxn ang="0">
                    <a:pos x="17" y="281"/>
                  </a:cxn>
                  <a:cxn ang="0">
                    <a:pos x="18" y="259"/>
                  </a:cxn>
                  <a:cxn ang="0">
                    <a:pos x="18" y="233"/>
                  </a:cxn>
                  <a:cxn ang="0">
                    <a:pos x="18" y="203"/>
                  </a:cxn>
                  <a:cxn ang="0">
                    <a:pos x="21" y="175"/>
                  </a:cxn>
                  <a:cxn ang="0">
                    <a:pos x="21" y="149"/>
                  </a:cxn>
                  <a:cxn ang="0">
                    <a:pos x="22" y="15"/>
                  </a:cxn>
                  <a:cxn ang="0">
                    <a:pos x="0" y="0"/>
                  </a:cxn>
                </a:cxnLst>
                <a:rect l="0" t="0" r="r" b="b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88" name="Freeform 336"/>
              <p:cNvSpPr>
                <a:spLocks/>
              </p:cNvSpPr>
              <p:nvPr/>
            </p:nvSpPr>
            <p:spPr bwMode="auto">
              <a:xfrm>
                <a:off x="5133" y="3860"/>
                <a:ext cx="287" cy="449"/>
              </a:xfrm>
              <a:custGeom>
                <a:avLst/>
                <a:gdLst/>
                <a:ahLst/>
                <a:cxnLst>
                  <a:cxn ang="0">
                    <a:pos x="0" y="449"/>
                  </a:cxn>
                  <a:cxn ang="0">
                    <a:pos x="1" y="428"/>
                  </a:cxn>
                  <a:cxn ang="0">
                    <a:pos x="2" y="409"/>
                  </a:cxn>
                  <a:cxn ang="0">
                    <a:pos x="5" y="383"/>
                  </a:cxn>
                  <a:cxn ang="0">
                    <a:pos x="10" y="360"/>
                  </a:cxn>
                  <a:cxn ang="0">
                    <a:pos x="15" y="334"/>
                  </a:cxn>
                  <a:cxn ang="0">
                    <a:pos x="23" y="308"/>
                  </a:cxn>
                  <a:cxn ang="0">
                    <a:pos x="30" y="288"/>
                  </a:cxn>
                  <a:cxn ang="0">
                    <a:pos x="39" y="261"/>
                  </a:cxn>
                  <a:cxn ang="0">
                    <a:pos x="50" y="235"/>
                  </a:cxn>
                  <a:cxn ang="0">
                    <a:pos x="62" y="210"/>
                  </a:cxn>
                  <a:cxn ang="0">
                    <a:pos x="76" y="185"/>
                  </a:cxn>
                  <a:cxn ang="0">
                    <a:pos x="89" y="165"/>
                  </a:cxn>
                  <a:cxn ang="0">
                    <a:pos x="108" y="137"/>
                  </a:cxn>
                  <a:cxn ang="0">
                    <a:pos x="126" y="114"/>
                  </a:cxn>
                  <a:cxn ang="0">
                    <a:pos x="142" y="94"/>
                  </a:cxn>
                  <a:cxn ang="0">
                    <a:pos x="157" y="75"/>
                  </a:cxn>
                  <a:cxn ang="0">
                    <a:pos x="175" y="56"/>
                  </a:cxn>
                  <a:cxn ang="0">
                    <a:pos x="196" y="38"/>
                  </a:cxn>
                  <a:cxn ang="0">
                    <a:pos x="215" y="20"/>
                  </a:cxn>
                  <a:cxn ang="0">
                    <a:pos x="241" y="7"/>
                  </a:cxn>
                  <a:cxn ang="0">
                    <a:pos x="270" y="0"/>
                  </a:cxn>
                  <a:cxn ang="0">
                    <a:pos x="287" y="0"/>
                  </a:cxn>
                  <a:cxn ang="0">
                    <a:pos x="260" y="7"/>
                  </a:cxn>
                  <a:cxn ang="0">
                    <a:pos x="231" y="28"/>
                  </a:cxn>
                  <a:cxn ang="0">
                    <a:pos x="214" y="45"/>
                  </a:cxn>
                  <a:cxn ang="0">
                    <a:pos x="194" y="63"/>
                  </a:cxn>
                  <a:cxn ang="0">
                    <a:pos x="169" y="91"/>
                  </a:cxn>
                  <a:cxn ang="0">
                    <a:pos x="153" y="111"/>
                  </a:cxn>
                  <a:cxn ang="0">
                    <a:pos x="139" y="132"/>
                  </a:cxn>
                  <a:cxn ang="0">
                    <a:pos x="122" y="155"/>
                  </a:cxn>
                  <a:cxn ang="0">
                    <a:pos x="109" y="174"/>
                  </a:cxn>
                  <a:cxn ang="0">
                    <a:pos x="94" y="199"/>
                  </a:cxn>
                  <a:cxn ang="0">
                    <a:pos x="79" y="226"/>
                  </a:cxn>
                  <a:cxn ang="0">
                    <a:pos x="67" y="251"/>
                  </a:cxn>
                  <a:cxn ang="0">
                    <a:pos x="57" y="274"/>
                  </a:cxn>
                  <a:cxn ang="0">
                    <a:pos x="51" y="297"/>
                  </a:cxn>
                  <a:cxn ang="0">
                    <a:pos x="44" y="323"/>
                  </a:cxn>
                  <a:cxn ang="0">
                    <a:pos x="38" y="351"/>
                  </a:cxn>
                  <a:cxn ang="0">
                    <a:pos x="34" y="376"/>
                  </a:cxn>
                  <a:cxn ang="0">
                    <a:pos x="33" y="400"/>
                  </a:cxn>
                  <a:cxn ang="0">
                    <a:pos x="34" y="427"/>
                  </a:cxn>
                  <a:cxn ang="0">
                    <a:pos x="36" y="449"/>
                  </a:cxn>
                  <a:cxn ang="0">
                    <a:pos x="0" y="449"/>
                  </a:cxn>
                </a:cxnLst>
                <a:rect l="0" t="0" r="r" b="b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89" name="Freeform 337"/>
              <p:cNvSpPr>
                <a:spLocks/>
              </p:cNvSpPr>
              <p:nvPr/>
            </p:nvSpPr>
            <p:spPr bwMode="auto">
              <a:xfrm>
                <a:off x="4960" y="3735"/>
                <a:ext cx="152" cy="114"/>
              </a:xfrm>
              <a:custGeom>
                <a:avLst/>
                <a:gdLst/>
                <a:ahLst/>
                <a:cxnLst>
                  <a:cxn ang="0">
                    <a:pos x="148" y="86"/>
                  </a:cxn>
                  <a:cxn ang="0">
                    <a:pos x="152" y="74"/>
                  </a:cxn>
                  <a:cxn ang="0">
                    <a:pos x="152" y="62"/>
                  </a:cxn>
                  <a:cxn ang="0">
                    <a:pos x="149" y="52"/>
                  </a:cxn>
                  <a:cxn ang="0">
                    <a:pos x="145" y="40"/>
                  </a:cxn>
                  <a:cxn ang="0">
                    <a:pos x="138" y="30"/>
                  </a:cxn>
                  <a:cxn ang="0">
                    <a:pos x="130" y="20"/>
                  </a:cxn>
                  <a:cxn ang="0">
                    <a:pos x="120" y="13"/>
                  </a:cxn>
                  <a:cxn ang="0">
                    <a:pos x="106" y="5"/>
                  </a:cxn>
                  <a:cxn ang="0">
                    <a:pos x="92" y="3"/>
                  </a:cxn>
                  <a:cxn ang="0">
                    <a:pos x="76" y="0"/>
                  </a:cxn>
                  <a:cxn ang="0">
                    <a:pos x="58" y="3"/>
                  </a:cxn>
                  <a:cxn ang="0">
                    <a:pos x="43" y="5"/>
                  </a:cxn>
                  <a:cxn ang="0">
                    <a:pos x="24" y="7"/>
                  </a:cxn>
                  <a:cxn ang="0">
                    <a:pos x="11" y="7"/>
                  </a:cxn>
                  <a:cxn ang="0">
                    <a:pos x="0" y="3"/>
                  </a:cxn>
                  <a:cxn ang="0">
                    <a:pos x="8" y="14"/>
                  </a:cxn>
                  <a:cxn ang="0">
                    <a:pos x="11" y="20"/>
                  </a:cxn>
                  <a:cxn ang="0">
                    <a:pos x="12" y="31"/>
                  </a:cxn>
                  <a:cxn ang="0">
                    <a:pos x="12" y="43"/>
                  </a:cxn>
                  <a:cxn ang="0">
                    <a:pos x="15" y="60"/>
                  </a:cxn>
                  <a:cxn ang="0">
                    <a:pos x="19" y="71"/>
                  </a:cxn>
                  <a:cxn ang="0">
                    <a:pos x="23" y="80"/>
                  </a:cxn>
                  <a:cxn ang="0">
                    <a:pos x="32" y="92"/>
                  </a:cxn>
                  <a:cxn ang="0">
                    <a:pos x="42" y="101"/>
                  </a:cxn>
                  <a:cxn ang="0">
                    <a:pos x="53" y="108"/>
                  </a:cxn>
                  <a:cxn ang="0">
                    <a:pos x="65" y="112"/>
                  </a:cxn>
                  <a:cxn ang="0">
                    <a:pos x="77" y="114"/>
                  </a:cxn>
                  <a:cxn ang="0">
                    <a:pos x="89" y="114"/>
                  </a:cxn>
                  <a:cxn ang="0">
                    <a:pos x="102" y="114"/>
                  </a:cxn>
                  <a:cxn ang="0">
                    <a:pos x="119" y="114"/>
                  </a:cxn>
                  <a:cxn ang="0">
                    <a:pos x="132" y="107"/>
                  </a:cxn>
                  <a:cxn ang="0">
                    <a:pos x="143" y="97"/>
                  </a:cxn>
                  <a:cxn ang="0">
                    <a:pos x="148" y="86"/>
                  </a:cxn>
                </a:cxnLst>
                <a:rect l="0" t="0" r="r" b="b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90" name="Freeform 338"/>
              <p:cNvSpPr>
                <a:spLocks/>
              </p:cNvSpPr>
              <p:nvPr/>
            </p:nvSpPr>
            <p:spPr bwMode="auto">
              <a:xfrm>
                <a:off x="4979" y="3742"/>
                <a:ext cx="128" cy="10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6" y="30"/>
                  </a:cxn>
                  <a:cxn ang="0">
                    <a:pos x="39" y="47"/>
                  </a:cxn>
                  <a:cxn ang="0">
                    <a:pos x="58" y="56"/>
                  </a:cxn>
                  <a:cxn ang="0">
                    <a:pos x="70" y="62"/>
                  </a:cxn>
                  <a:cxn ang="0">
                    <a:pos x="79" y="66"/>
                  </a:cxn>
                  <a:cxn ang="0">
                    <a:pos x="78" y="71"/>
                  </a:cxn>
                  <a:cxn ang="0">
                    <a:pos x="69" y="74"/>
                  </a:cxn>
                  <a:cxn ang="0">
                    <a:pos x="59" y="78"/>
                  </a:cxn>
                  <a:cxn ang="0">
                    <a:pos x="47" y="85"/>
                  </a:cxn>
                  <a:cxn ang="0">
                    <a:pos x="38" y="91"/>
                  </a:cxn>
                  <a:cxn ang="0">
                    <a:pos x="32" y="98"/>
                  </a:cxn>
                  <a:cxn ang="0">
                    <a:pos x="46" y="100"/>
                  </a:cxn>
                  <a:cxn ang="0">
                    <a:pos x="64" y="103"/>
                  </a:cxn>
                  <a:cxn ang="0">
                    <a:pos x="84" y="104"/>
                  </a:cxn>
                  <a:cxn ang="0">
                    <a:pos x="98" y="102"/>
                  </a:cxn>
                  <a:cxn ang="0">
                    <a:pos x="111" y="96"/>
                  </a:cxn>
                  <a:cxn ang="0">
                    <a:pos x="122" y="87"/>
                  </a:cxn>
                  <a:cxn ang="0">
                    <a:pos x="125" y="77"/>
                  </a:cxn>
                  <a:cxn ang="0">
                    <a:pos x="127" y="67"/>
                  </a:cxn>
                  <a:cxn ang="0">
                    <a:pos x="128" y="56"/>
                  </a:cxn>
                  <a:cxn ang="0">
                    <a:pos x="125" y="44"/>
                  </a:cxn>
                  <a:cxn ang="0">
                    <a:pos x="119" y="32"/>
                  </a:cxn>
                  <a:cxn ang="0">
                    <a:pos x="110" y="23"/>
                  </a:cxn>
                  <a:cxn ang="0">
                    <a:pos x="100" y="13"/>
                  </a:cxn>
                  <a:cxn ang="0">
                    <a:pos x="92" y="7"/>
                  </a:cxn>
                  <a:cxn ang="0">
                    <a:pos x="79" y="2"/>
                  </a:cxn>
                  <a:cxn ang="0">
                    <a:pos x="67" y="0"/>
                  </a:cxn>
                  <a:cxn ang="0">
                    <a:pos x="65" y="11"/>
                  </a:cxn>
                  <a:cxn ang="0">
                    <a:pos x="66" y="22"/>
                  </a:cxn>
                  <a:cxn ang="0">
                    <a:pos x="66" y="32"/>
                  </a:cxn>
                  <a:cxn ang="0">
                    <a:pos x="67" y="42"/>
                  </a:cxn>
                  <a:cxn ang="0">
                    <a:pos x="69" y="50"/>
                  </a:cxn>
                  <a:cxn ang="0">
                    <a:pos x="74" y="58"/>
                  </a:cxn>
                  <a:cxn ang="0">
                    <a:pos x="52" y="49"/>
                  </a:cxn>
                  <a:cxn ang="0">
                    <a:pos x="38" y="42"/>
                  </a:cxn>
                  <a:cxn ang="0">
                    <a:pos x="22" y="32"/>
                  </a:cxn>
                  <a:cxn ang="0">
                    <a:pos x="0" y="16"/>
                  </a:cxn>
                </a:cxnLst>
                <a:rect l="0" t="0" r="r" b="b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91" name="Freeform 339"/>
              <p:cNvSpPr>
                <a:spLocks/>
              </p:cNvSpPr>
              <p:nvPr/>
            </p:nvSpPr>
            <p:spPr bwMode="auto">
              <a:xfrm>
                <a:off x="5136" y="3670"/>
                <a:ext cx="122" cy="147"/>
              </a:xfrm>
              <a:custGeom>
                <a:avLst/>
                <a:gdLst/>
                <a:ahLst/>
                <a:cxnLst>
                  <a:cxn ang="0">
                    <a:pos x="28" y="140"/>
                  </a:cxn>
                  <a:cxn ang="0">
                    <a:pos x="19" y="137"/>
                  </a:cxn>
                  <a:cxn ang="0">
                    <a:pos x="9" y="129"/>
                  </a:cxn>
                  <a:cxn ang="0">
                    <a:pos x="3" y="116"/>
                  </a:cxn>
                  <a:cxn ang="0">
                    <a:pos x="0" y="103"/>
                  </a:cxn>
                  <a:cxn ang="0">
                    <a:pos x="0" y="90"/>
                  </a:cxn>
                  <a:cxn ang="0">
                    <a:pos x="0" y="76"/>
                  </a:cxn>
                  <a:cxn ang="0">
                    <a:pos x="3" y="61"/>
                  </a:cxn>
                  <a:cxn ang="0">
                    <a:pos x="10" y="47"/>
                  </a:cxn>
                  <a:cxn ang="0">
                    <a:pos x="18" y="37"/>
                  </a:cxn>
                  <a:cxn ang="0">
                    <a:pos x="28" y="31"/>
                  </a:cxn>
                  <a:cxn ang="0">
                    <a:pos x="40" y="24"/>
                  </a:cxn>
                  <a:cxn ang="0">
                    <a:pos x="57" y="19"/>
                  </a:cxn>
                  <a:cxn ang="0">
                    <a:pos x="72" y="17"/>
                  </a:cxn>
                  <a:cxn ang="0">
                    <a:pos x="87" y="15"/>
                  </a:cxn>
                  <a:cxn ang="0">
                    <a:pos x="102" y="14"/>
                  </a:cxn>
                  <a:cxn ang="0">
                    <a:pos x="110" y="9"/>
                  </a:cxn>
                  <a:cxn ang="0">
                    <a:pos x="118" y="0"/>
                  </a:cxn>
                  <a:cxn ang="0">
                    <a:pos x="115" y="14"/>
                  </a:cxn>
                  <a:cxn ang="0">
                    <a:pos x="114" y="26"/>
                  </a:cxn>
                  <a:cxn ang="0">
                    <a:pos x="116" y="39"/>
                  </a:cxn>
                  <a:cxn ang="0">
                    <a:pos x="117" y="52"/>
                  </a:cxn>
                  <a:cxn ang="0">
                    <a:pos x="119" y="60"/>
                  </a:cxn>
                  <a:cxn ang="0">
                    <a:pos x="120" y="72"/>
                  </a:cxn>
                  <a:cxn ang="0">
                    <a:pos x="122" y="88"/>
                  </a:cxn>
                  <a:cxn ang="0">
                    <a:pos x="120" y="102"/>
                  </a:cxn>
                  <a:cxn ang="0">
                    <a:pos x="115" y="117"/>
                  </a:cxn>
                  <a:cxn ang="0">
                    <a:pos x="106" y="128"/>
                  </a:cxn>
                  <a:cxn ang="0">
                    <a:pos x="95" y="136"/>
                  </a:cxn>
                  <a:cxn ang="0">
                    <a:pos x="85" y="141"/>
                  </a:cxn>
                  <a:cxn ang="0">
                    <a:pos x="73" y="144"/>
                  </a:cxn>
                  <a:cxn ang="0">
                    <a:pos x="54" y="147"/>
                  </a:cxn>
                  <a:cxn ang="0">
                    <a:pos x="40" y="146"/>
                  </a:cxn>
                  <a:cxn ang="0">
                    <a:pos x="28" y="140"/>
                  </a:cxn>
                </a:cxnLst>
                <a:rect l="0" t="0" r="r" b="b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92" name="Freeform 340"/>
              <p:cNvSpPr>
                <a:spLocks/>
              </p:cNvSpPr>
              <p:nvPr/>
            </p:nvSpPr>
            <p:spPr bwMode="auto">
              <a:xfrm>
                <a:off x="5151" y="3700"/>
                <a:ext cx="93" cy="11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79" y="16"/>
                  </a:cxn>
                  <a:cxn ang="0">
                    <a:pos x="70" y="31"/>
                  </a:cxn>
                  <a:cxn ang="0">
                    <a:pos x="63" y="40"/>
                  </a:cxn>
                  <a:cxn ang="0">
                    <a:pos x="44" y="56"/>
                  </a:cxn>
                  <a:cxn ang="0">
                    <a:pos x="35" y="59"/>
                  </a:cxn>
                  <a:cxn ang="0">
                    <a:pos x="28" y="54"/>
                  </a:cxn>
                  <a:cxn ang="0">
                    <a:pos x="22" y="48"/>
                  </a:cxn>
                  <a:cxn ang="0">
                    <a:pos x="12" y="39"/>
                  </a:cxn>
                  <a:cxn ang="0">
                    <a:pos x="4" y="28"/>
                  </a:cxn>
                  <a:cxn ang="0">
                    <a:pos x="1" y="45"/>
                  </a:cxn>
                  <a:cxn ang="0">
                    <a:pos x="0" y="60"/>
                  </a:cxn>
                  <a:cxn ang="0">
                    <a:pos x="0" y="71"/>
                  </a:cxn>
                  <a:cxn ang="0">
                    <a:pos x="2" y="84"/>
                  </a:cxn>
                  <a:cxn ang="0">
                    <a:pos x="4" y="99"/>
                  </a:cxn>
                  <a:cxn ang="0">
                    <a:pos x="7" y="104"/>
                  </a:cxn>
                  <a:cxn ang="0">
                    <a:pos x="15" y="110"/>
                  </a:cxn>
                  <a:cxn ang="0">
                    <a:pos x="32" y="110"/>
                  </a:cxn>
                  <a:cxn ang="0">
                    <a:pos x="45" y="110"/>
                  </a:cxn>
                  <a:cxn ang="0">
                    <a:pos x="65" y="104"/>
                  </a:cxn>
                  <a:cxn ang="0">
                    <a:pos x="78" y="94"/>
                  </a:cxn>
                  <a:cxn ang="0">
                    <a:pos x="87" y="84"/>
                  </a:cxn>
                  <a:cxn ang="0">
                    <a:pos x="93" y="69"/>
                  </a:cxn>
                  <a:cxn ang="0">
                    <a:pos x="55" y="65"/>
                  </a:cxn>
                  <a:cxn ang="0">
                    <a:pos x="45" y="60"/>
                  </a:cxn>
                  <a:cxn ang="0">
                    <a:pos x="57" y="52"/>
                  </a:cxn>
                  <a:cxn ang="0">
                    <a:pos x="68" y="38"/>
                  </a:cxn>
                  <a:cxn ang="0">
                    <a:pos x="77" y="22"/>
                  </a:cxn>
                  <a:cxn ang="0">
                    <a:pos x="86" y="0"/>
                  </a:cxn>
                </a:cxnLst>
                <a:rect l="0" t="0" r="r" b="b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93" name="Freeform 341"/>
              <p:cNvSpPr>
                <a:spLocks/>
              </p:cNvSpPr>
              <p:nvPr/>
            </p:nvSpPr>
            <p:spPr bwMode="auto">
              <a:xfrm>
                <a:off x="5102" y="3827"/>
                <a:ext cx="121" cy="167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38" y="6"/>
                  </a:cxn>
                  <a:cxn ang="0">
                    <a:pos x="21" y="22"/>
                  </a:cxn>
                  <a:cxn ang="0">
                    <a:pos x="8" y="43"/>
                  </a:cxn>
                  <a:cxn ang="0">
                    <a:pos x="5" y="55"/>
                  </a:cxn>
                  <a:cxn ang="0">
                    <a:pos x="2" y="68"/>
                  </a:cxn>
                  <a:cxn ang="0">
                    <a:pos x="0" y="83"/>
                  </a:cxn>
                  <a:cxn ang="0">
                    <a:pos x="3" y="97"/>
                  </a:cxn>
                  <a:cxn ang="0">
                    <a:pos x="10" y="113"/>
                  </a:cxn>
                  <a:cxn ang="0">
                    <a:pos x="19" y="124"/>
                  </a:cxn>
                  <a:cxn ang="0">
                    <a:pos x="29" y="134"/>
                  </a:cxn>
                  <a:cxn ang="0">
                    <a:pos x="48" y="147"/>
                  </a:cxn>
                  <a:cxn ang="0">
                    <a:pos x="60" y="157"/>
                  </a:cxn>
                  <a:cxn ang="0">
                    <a:pos x="62" y="167"/>
                  </a:cxn>
                  <a:cxn ang="0">
                    <a:pos x="68" y="156"/>
                  </a:cxn>
                  <a:cxn ang="0">
                    <a:pos x="75" y="147"/>
                  </a:cxn>
                  <a:cxn ang="0">
                    <a:pos x="86" y="137"/>
                  </a:cxn>
                  <a:cxn ang="0">
                    <a:pos x="100" y="126"/>
                  </a:cxn>
                  <a:cxn ang="0">
                    <a:pos x="110" y="113"/>
                  </a:cxn>
                  <a:cxn ang="0">
                    <a:pos x="118" y="101"/>
                  </a:cxn>
                  <a:cxn ang="0">
                    <a:pos x="121" y="82"/>
                  </a:cxn>
                  <a:cxn ang="0">
                    <a:pos x="120" y="66"/>
                  </a:cxn>
                  <a:cxn ang="0">
                    <a:pos x="118" y="52"/>
                  </a:cxn>
                  <a:cxn ang="0">
                    <a:pos x="111" y="37"/>
                  </a:cxn>
                  <a:cxn ang="0">
                    <a:pos x="103" y="23"/>
                  </a:cxn>
                  <a:cxn ang="0">
                    <a:pos x="93" y="11"/>
                  </a:cxn>
                  <a:cxn ang="0">
                    <a:pos x="80" y="2"/>
                  </a:cxn>
                  <a:cxn ang="0">
                    <a:pos x="60" y="0"/>
                  </a:cxn>
                </a:cxnLst>
                <a:rect l="0" t="0" r="r" b="b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94" name="Freeform 342"/>
              <p:cNvSpPr>
                <a:spLocks/>
              </p:cNvSpPr>
              <p:nvPr/>
            </p:nvSpPr>
            <p:spPr bwMode="auto">
              <a:xfrm>
                <a:off x="5105" y="3833"/>
                <a:ext cx="100" cy="146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2" y="67"/>
                  </a:cxn>
                  <a:cxn ang="0">
                    <a:pos x="30" y="67"/>
                  </a:cxn>
                  <a:cxn ang="0">
                    <a:pos x="46" y="63"/>
                  </a:cxn>
                  <a:cxn ang="0">
                    <a:pos x="53" y="59"/>
                  </a:cxn>
                  <a:cxn ang="0">
                    <a:pos x="56" y="67"/>
                  </a:cxn>
                  <a:cxn ang="0">
                    <a:pos x="56" y="80"/>
                  </a:cxn>
                  <a:cxn ang="0">
                    <a:pos x="58" y="103"/>
                  </a:cxn>
                  <a:cxn ang="0">
                    <a:pos x="57" y="124"/>
                  </a:cxn>
                  <a:cxn ang="0">
                    <a:pos x="59" y="146"/>
                  </a:cxn>
                  <a:cxn ang="0">
                    <a:pos x="60" y="118"/>
                  </a:cxn>
                  <a:cxn ang="0">
                    <a:pos x="59" y="91"/>
                  </a:cxn>
                  <a:cxn ang="0">
                    <a:pos x="59" y="74"/>
                  </a:cxn>
                  <a:cxn ang="0">
                    <a:pos x="60" y="58"/>
                  </a:cxn>
                  <a:cxn ang="0">
                    <a:pos x="61" y="49"/>
                  </a:cxn>
                  <a:cxn ang="0">
                    <a:pos x="65" y="38"/>
                  </a:cxn>
                  <a:cxn ang="0">
                    <a:pos x="74" y="33"/>
                  </a:cxn>
                  <a:cxn ang="0">
                    <a:pos x="82" y="31"/>
                  </a:cxn>
                  <a:cxn ang="0">
                    <a:pos x="92" y="31"/>
                  </a:cxn>
                  <a:cxn ang="0">
                    <a:pos x="100" y="31"/>
                  </a:cxn>
                  <a:cxn ang="0">
                    <a:pos x="92" y="17"/>
                  </a:cxn>
                  <a:cxn ang="0">
                    <a:pos x="81" y="7"/>
                  </a:cxn>
                  <a:cxn ang="0">
                    <a:pos x="65" y="1"/>
                  </a:cxn>
                  <a:cxn ang="0">
                    <a:pos x="53" y="0"/>
                  </a:cxn>
                  <a:cxn ang="0">
                    <a:pos x="40" y="5"/>
                  </a:cxn>
                  <a:cxn ang="0">
                    <a:pos x="29" y="13"/>
                  </a:cxn>
                  <a:cxn ang="0">
                    <a:pos x="23" y="21"/>
                  </a:cxn>
                  <a:cxn ang="0">
                    <a:pos x="0" y="68"/>
                  </a:cxn>
                </a:cxnLst>
                <a:rect l="0" t="0" r="r" b="b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95" name="Freeform 343"/>
              <p:cNvSpPr>
                <a:spLocks/>
              </p:cNvSpPr>
              <p:nvPr/>
            </p:nvSpPr>
            <p:spPr bwMode="auto">
              <a:xfrm>
                <a:off x="4975" y="3809"/>
                <a:ext cx="171" cy="108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54" y="20"/>
                  </a:cxn>
                  <a:cxn ang="0">
                    <a:pos x="43" y="28"/>
                  </a:cxn>
                  <a:cxn ang="0">
                    <a:pos x="35" y="38"/>
                  </a:cxn>
                  <a:cxn ang="0">
                    <a:pos x="31" y="46"/>
                  </a:cxn>
                  <a:cxn ang="0">
                    <a:pos x="28" y="58"/>
                  </a:cxn>
                  <a:cxn ang="0">
                    <a:pos x="26" y="68"/>
                  </a:cxn>
                  <a:cxn ang="0">
                    <a:pos x="24" y="78"/>
                  </a:cxn>
                  <a:cxn ang="0">
                    <a:pos x="14" y="89"/>
                  </a:cxn>
                  <a:cxn ang="0">
                    <a:pos x="0" y="99"/>
                  </a:cxn>
                  <a:cxn ang="0">
                    <a:pos x="21" y="104"/>
                  </a:cxn>
                  <a:cxn ang="0">
                    <a:pos x="36" y="107"/>
                  </a:cxn>
                  <a:cxn ang="0">
                    <a:pos x="52" y="108"/>
                  </a:cxn>
                  <a:cxn ang="0">
                    <a:pos x="68" y="108"/>
                  </a:cxn>
                  <a:cxn ang="0">
                    <a:pos x="86" y="107"/>
                  </a:cxn>
                  <a:cxn ang="0">
                    <a:pos x="102" y="104"/>
                  </a:cxn>
                  <a:cxn ang="0">
                    <a:pos x="118" y="99"/>
                  </a:cxn>
                  <a:cxn ang="0">
                    <a:pos x="130" y="91"/>
                  </a:cxn>
                  <a:cxn ang="0">
                    <a:pos x="142" y="84"/>
                  </a:cxn>
                  <a:cxn ang="0">
                    <a:pos x="151" y="76"/>
                  </a:cxn>
                  <a:cxn ang="0">
                    <a:pos x="160" y="67"/>
                  </a:cxn>
                  <a:cxn ang="0">
                    <a:pos x="166" y="54"/>
                  </a:cxn>
                  <a:cxn ang="0">
                    <a:pos x="170" y="43"/>
                  </a:cxn>
                  <a:cxn ang="0">
                    <a:pos x="171" y="29"/>
                  </a:cxn>
                  <a:cxn ang="0">
                    <a:pos x="167" y="19"/>
                  </a:cxn>
                  <a:cxn ang="0">
                    <a:pos x="163" y="12"/>
                  </a:cxn>
                  <a:cxn ang="0">
                    <a:pos x="157" y="6"/>
                  </a:cxn>
                  <a:cxn ang="0">
                    <a:pos x="144" y="1"/>
                  </a:cxn>
                  <a:cxn ang="0">
                    <a:pos x="129" y="0"/>
                  </a:cxn>
                  <a:cxn ang="0">
                    <a:pos x="110" y="0"/>
                  </a:cxn>
                  <a:cxn ang="0">
                    <a:pos x="94" y="2"/>
                  </a:cxn>
                  <a:cxn ang="0">
                    <a:pos x="78" y="7"/>
                  </a:cxn>
                  <a:cxn ang="0">
                    <a:pos x="65" y="13"/>
                  </a:cxn>
                </a:cxnLst>
                <a:rect l="0" t="0" r="r" b="b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96" name="Freeform 344"/>
              <p:cNvSpPr>
                <a:spLocks/>
              </p:cNvSpPr>
              <p:nvPr/>
            </p:nvSpPr>
            <p:spPr bwMode="auto">
              <a:xfrm>
                <a:off x="5003" y="3811"/>
                <a:ext cx="138" cy="92"/>
              </a:xfrm>
              <a:custGeom>
                <a:avLst/>
                <a:gdLst/>
                <a:ahLst/>
                <a:cxnLst>
                  <a:cxn ang="0">
                    <a:pos x="104" y="11"/>
                  </a:cxn>
                  <a:cxn ang="0">
                    <a:pos x="107" y="21"/>
                  </a:cxn>
                  <a:cxn ang="0">
                    <a:pos x="105" y="32"/>
                  </a:cxn>
                  <a:cxn ang="0">
                    <a:pos x="95" y="48"/>
                  </a:cxn>
                  <a:cxn ang="0">
                    <a:pos x="82" y="60"/>
                  </a:cxn>
                  <a:cxn ang="0">
                    <a:pos x="65" y="71"/>
                  </a:cxn>
                  <a:cxn ang="0">
                    <a:pos x="47" y="79"/>
                  </a:cxn>
                  <a:cxn ang="0">
                    <a:pos x="27" y="85"/>
                  </a:cxn>
                  <a:cxn ang="0">
                    <a:pos x="12" y="89"/>
                  </a:cxn>
                  <a:cxn ang="0">
                    <a:pos x="0" y="92"/>
                  </a:cxn>
                  <a:cxn ang="0">
                    <a:pos x="35" y="85"/>
                  </a:cxn>
                  <a:cxn ang="0">
                    <a:pos x="55" y="79"/>
                  </a:cxn>
                  <a:cxn ang="0">
                    <a:pos x="66" y="74"/>
                  </a:cxn>
                  <a:cxn ang="0">
                    <a:pos x="80" y="68"/>
                  </a:cxn>
                  <a:cxn ang="0">
                    <a:pos x="92" y="60"/>
                  </a:cxn>
                  <a:cxn ang="0">
                    <a:pos x="101" y="54"/>
                  </a:cxn>
                  <a:cxn ang="0">
                    <a:pos x="110" y="49"/>
                  </a:cxn>
                  <a:cxn ang="0">
                    <a:pos x="124" y="48"/>
                  </a:cxn>
                  <a:cxn ang="0">
                    <a:pos x="130" y="51"/>
                  </a:cxn>
                  <a:cxn ang="0">
                    <a:pos x="130" y="56"/>
                  </a:cxn>
                  <a:cxn ang="0">
                    <a:pos x="137" y="42"/>
                  </a:cxn>
                  <a:cxn ang="0">
                    <a:pos x="138" y="27"/>
                  </a:cxn>
                  <a:cxn ang="0">
                    <a:pos x="132" y="14"/>
                  </a:cxn>
                  <a:cxn ang="0">
                    <a:pos x="122" y="6"/>
                  </a:cxn>
                  <a:cxn ang="0">
                    <a:pos x="111" y="2"/>
                  </a:cxn>
                  <a:cxn ang="0">
                    <a:pos x="98" y="0"/>
                  </a:cxn>
                  <a:cxn ang="0">
                    <a:pos x="104" y="11"/>
                  </a:cxn>
                </a:cxnLst>
                <a:rect l="0" t="0" r="r" b="b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97" name="Freeform 345"/>
              <p:cNvSpPr>
                <a:spLocks/>
              </p:cNvSpPr>
              <p:nvPr/>
            </p:nvSpPr>
            <p:spPr bwMode="auto">
              <a:xfrm>
                <a:off x="5158" y="3755"/>
                <a:ext cx="159" cy="109"/>
              </a:xfrm>
              <a:custGeom>
                <a:avLst/>
                <a:gdLst/>
                <a:ahLst/>
                <a:cxnLst>
                  <a:cxn ang="0">
                    <a:pos x="21" y="96"/>
                  </a:cxn>
                  <a:cxn ang="0">
                    <a:pos x="12" y="89"/>
                  </a:cxn>
                  <a:cxn ang="0">
                    <a:pos x="5" y="80"/>
                  </a:cxn>
                  <a:cxn ang="0">
                    <a:pos x="3" y="71"/>
                  </a:cxn>
                  <a:cxn ang="0">
                    <a:pos x="0" y="60"/>
                  </a:cxn>
                  <a:cxn ang="0">
                    <a:pos x="2" y="47"/>
                  </a:cxn>
                  <a:cxn ang="0">
                    <a:pos x="6" y="32"/>
                  </a:cxn>
                  <a:cxn ang="0">
                    <a:pos x="13" y="20"/>
                  </a:cxn>
                  <a:cxn ang="0">
                    <a:pos x="23" y="11"/>
                  </a:cxn>
                  <a:cxn ang="0">
                    <a:pos x="34" y="5"/>
                  </a:cxn>
                  <a:cxn ang="0">
                    <a:pos x="48" y="1"/>
                  </a:cxn>
                  <a:cxn ang="0">
                    <a:pos x="64" y="0"/>
                  </a:cxn>
                  <a:cxn ang="0">
                    <a:pos x="76" y="1"/>
                  </a:cxn>
                  <a:cxn ang="0">
                    <a:pos x="88" y="4"/>
                  </a:cxn>
                  <a:cxn ang="0">
                    <a:pos x="99" y="8"/>
                  </a:cxn>
                  <a:cxn ang="0">
                    <a:pos x="110" y="16"/>
                  </a:cxn>
                  <a:cxn ang="0">
                    <a:pos x="118" y="24"/>
                  </a:cxn>
                  <a:cxn ang="0">
                    <a:pos x="127" y="34"/>
                  </a:cxn>
                  <a:cxn ang="0">
                    <a:pos x="133" y="44"/>
                  </a:cxn>
                  <a:cxn ang="0">
                    <a:pos x="137" y="54"/>
                  </a:cxn>
                  <a:cxn ang="0">
                    <a:pos x="141" y="64"/>
                  </a:cxn>
                  <a:cxn ang="0">
                    <a:pos x="146" y="73"/>
                  </a:cxn>
                  <a:cxn ang="0">
                    <a:pos x="159" y="79"/>
                  </a:cxn>
                  <a:cxn ang="0">
                    <a:pos x="144" y="85"/>
                  </a:cxn>
                  <a:cxn ang="0">
                    <a:pos x="135" y="88"/>
                  </a:cxn>
                  <a:cxn ang="0">
                    <a:pos x="126" y="94"/>
                  </a:cxn>
                  <a:cxn ang="0">
                    <a:pos x="113" y="100"/>
                  </a:cxn>
                  <a:cxn ang="0">
                    <a:pos x="99" y="104"/>
                  </a:cxn>
                  <a:cxn ang="0">
                    <a:pos x="87" y="107"/>
                  </a:cxn>
                  <a:cxn ang="0">
                    <a:pos x="73" y="109"/>
                  </a:cxn>
                  <a:cxn ang="0">
                    <a:pos x="60" y="109"/>
                  </a:cxn>
                  <a:cxn ang="0">
                    <a:pos x="46" y="106"/>
                  </a:cxn>
                  <a:cxn ang="0">
                    <a:pos x="32" y="102"/>
                  </a:cxn>
                  <a:cxn ang="0">
                    <a:pos x="21" y="96"/>
                  </a:cxn>
                </a:cxnLst>
                <a:rect l="0" t="0" r="r" b="b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98" name="Freeform 346"/>
              <p:cNvSpPr>
                <a:spLocks/>
              </p:cNvSpPr>
              <p:nvPr/>
            </p:nvSpPr>
            <p:spPr bwMode="auto">
              <a:xfrm>
                <a:off x="5161" y="3777"/>
                <a:ext cx="139" cy="8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14"/>
                  </a:cxn>
                  <a:cxn ang="0">
                    <a:pos x="12" y="26"/>
                  </a:cxn>
                  <a:cxn ang="0">
                    <a:pos x="14" y="32"/>
                  </a:cxn>
                  <a:cxn ang="0">
                    <a:pos x="20" y="39"/>
                  </a:cxn>
                  <a:cxn ang="0">
                    <a:pos x="29" y="45"/>
                  </a:cxn>
                  <a:cxn ang="0">
                    <a:pos x="37" y="49"/>
                  </a:cxn>
                  <a:cxn ang="0">
                    <a:pos x="51" y="53"/>
                  </a:cxn>
                  <a:cxn ang="0">
                    <a:pos x="65" y="56"/>
                  </a:cxn>
                  <a:cxn ang="0">
                    <a:pos x="83" y="57"/>
                  </a:cxn>
                  <a:cxn ang="0">
                    <a:pos x="95" y="57"/>
                  </a:cxn>
                  <a:cxn ang="0">
                    <a:pos x="111" y="57"/>
                  </a:cxn>
                  <a:cxn ang="0">
                    <a:pos x="123" y="57"/>
                  </a:cxn>
                  <a:cxn ang="0">
                    <a:pos x="139" y="57"/>
                  </a:cxn>
                  <a:cxn ang="0">
                    <a:pos x="119" y="59"/>
                  </a:cxn>
                  <a:cxn ang="0">
                    <a:pos x="98" y="60"/>
                  </a:cxn>
                  <a:cxn ang="0">
                    <a:pos x="77" y="59"/>
                  </a:cxn>
                  <a:cxn ang="0">
                    <a:pos x="56" y="58"/>
                  </a:cxn>
                  <a:cxn ang="0">
                    <a:pos x="46" y="57"/>
                  </a:cxn>
                  <a:cxn ang="0">
                    <a:pos x="38" y="56"/>
                  </a:cxn>
                  <a:cxn ang="0">
                    <a:pos x="26" y="54"/>
                  </a:cxn>
                  <a:cxn ang="0">
                    <a:pos x="23" y="58"/>
                  </a:cxn>
                  <a:cxn ang="0">
                    <a:pos x="24" y="63"/>
                  </a:cxn>
                  <a:cxn ang="0">
                    <a:pos x="27" y="68"/>
                  </a:cxn>
                  <a:cxn ang="0">
                    <a:pos x="31" y="72"/>
                  </a:cxn>
                  <a:cxn ang="0">
                    <a:pos x="37" y="76"/>
                  </a:cxn>
                  <a:cxn ang="0">
                    <a:pos x="44" y="79"/>
                  </a:cxn>
                  <a:cxn ang="0">
                    <a:pos x="50" y="83"/>
                  </a:cxn>
                  <a:cxn ang="0">
                    <a:pos x="56" y="85"/>
                  </a:cxn>
                  <a:cxn ang="0">
                    <a:pos x="47" y="83"/>
                  </a:cxn>
                  <a:cxn ang="0">
                    <a:pos x="36" y="81"/>
                  </a:cxn>
                  <a:cxn ang="0">
                    <a:pos x="28" y="78"/>
                  </a:cxn>
                  <a:cxn ang="0">
                    <a:pos x="20" y="73"/>
                  </a:cxn>
                  <a:cxn ang="0">
                    <a:pos x="14" y="67"/>
                  </a:cxn>
                  <a:cxn ang="0">
                    <a:pos x="9" y="63"/>
                  </a:cxn>
                  <a:cxn ang="0">
                    <a:pos x="5" y="57"/>
                  </a:cxn>
                  <a:cxn ang="0">
                    <a:pos x="2" y="52"/>
                  </a:cxn>
                  <a:cxn ang="0">
                    <a:pos x="0" y="44"/>
                  </a:cxn>
                  <a:cxn ang="0">
                    <a:pos x="0" y="36"/>
                  </a:cxn>
                  <a:cxn ang="0">
                    <a:pos x="1" y="27"/>
                  </a:cxn>
                  <a:cxn ang="0">
                    <a:pos x="3" y="16"/>
                  </a:cxn>
                  <a:cxn ang="0">
                    <a:pos x="6" y="9"/>
                  </a:cxn>
                  <a:cxn ang="0">
                    <a:pos x="12" y="0"/>
                  </a:cxn>
                </a:cxnLst>
                <a:rect l="0" t="0" r="r" b="b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99" name="Freeform 347"/>
              <p:cNvSpPr>
                <a:spLocks/>
              </p:cNvSpPr>
              <p:nvPr/>
            </p:nvSpPr>
            <p:spPr bwMode="auto">
              <a:xfrm>
                <a:off x="5047" y="3660"/>
                <a:ext cx="128" cy="154"/>
              </a:xfrm>
              <a:custGeom>
                <a:avLst/>
                <a:gdLst/>
                <a:ahLst/>
                <a:cxnLst>
                  <a:cxn ang="0">
                    <a:pos x="96" y="151"/>
                  </a:cxn>
                  <a:cxn ang="0">
                    <a:pos x="81" y="154"/>
                  </a:cxn>
                  <a:cxn ang="0">
                    <a:pos x="66" y="153"/>
                  </a:cxn>
                  <a:cxn ang="0">
                    <a:pos x="53" y="149"/>
                  </a:cxn>
                  <a:cxn ang="0">
                    <a:pos x="39" y="144"/>
                  </a:cxn>
                  <a:cxn ang="0">
                    <a:pos x="26" y="137"/>
                  </a:cxn>
                  <a:cxn ang="0">
                    <a:pos x="14" y="122"/>
                  </a:cxn>
                  <a:cxn ang="0">
                    <a:pos x="7" y="108"/>
                  </a:cxn>
                  <a:cxn ang="0">
                    <a:pos x="2" y="93"/>
                  </a:cxn>
                  <a:cxn ang="0">
                    <a:pos x="0" y="72"/>
                  </a:cxn>
                  <a:cxn ang="0">
                    <a:pos x="1" y="55"/>
                  </a:cxn>
                  <a:cxn ang="0">
                    <a:pos x="6" y="40"/>
                  </a:cxn>
                  <a:cxn ang="0">
                    <a:pos x="14" y="29"/>
                  </a:cxn>
                  <a:cxn ang="0">
                    <a:pos x="20" y="18"/>
                  </a:cxn>
                  <a:cxn ang="0">
                    <a:pos x="25" y="9"/>
                  </a:cxn>
                  <a:cxn ang="0">
                    <a:pos x="25" y="0"/>
                  </a:cxn>
                  <a:cxn ang="0">
                    <a:pos x="36" y="7"/>
                  </a:cxn>
                  <a:cxn ang="0">
                    <a:pos x="47" y="9"/>
                  </a:cxn>
                  <a:cxn ang="0">
                    <a:pos x="57" y="14"/>
                  </a:cxn>
                  <a:cxn ang="0">
                    <a:pos x="70" y="17"/>
                  </a:cxn>
                  <a:cxn ang="0">
                    <a:pos x="80" y="19"/>
                  </a:cxn>
                  <a:cxn ang="0">
                    <a:pos x="91" y="24"/>
                  </a:cxn>
                  <a:cxn ang="0">
                    <a:pos x="104" y="33"/>
                  </a:cxn>
                  <a:cxn ang="0">
                    <a:pos x="110" y="41"/>
                  </a:cxn>
                  <a:cxn ang="0">
                    <a:pos x="119" y="53"/>
                  </a:cxn>
                  <a:cxn ang="0">
                    <a:pos x="123" y="64"/>
                  </a:cxn>
                  <a:cxn ang="0">
                    <a:pos x="127" y="75"/>
                  </a:cxn>
                  <a:cxn ang="0">
                    <a:pos x="128" y="90"/>
                  </a:cxn>
                  <a:cxn ang="0">
                    <a:pos x="127" y="100"/>
                  </a:cxn>
                  <a:cxn ang="0">
                    <a:pos x="126" y="111"/>
                  </a:cxn>
                  <a:cxn ang="0">
                    <a:pos x="121" y="125"/>
                  </a:cxn>
                  <a:cxn ang="0">
                    <a:pos x="114" y="139"/>
                  </a:cxn>
                  <a:cxn ang="0">
                    <a:pos x="106" y="146"/>
                  </a:cxn>
                  <a:cxn ang="0">
                    <a:pos x="96" y="151"/>
                  </a:cxn>
                </a:cxnLst>
                <a:rect l="0" t="0" r="r" b="b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00" name="Freeform 348"/>
              <p:cNvSpPr>
                <a:spLocks/>
              </p:cNvSpPr>
              <p:nvPr/>
            </p:nvSpPr>
            <p:spPr bwMode="auto">
              <a:xfrm>
                <a:off x="5085" y="3694"/>
                <a:ext cx="84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17" y="27"/>
                  </a:cxn>
                  <a:cxn ang="0">
                    <a:pos x="25" y="44"/>
                  </a:cxn>
                  <a:cxn ang="0">
                    <a:pos x="32" y="65"/>
                  </a:cxn>
                  <a:cxn ang="0">
                    <a:pos x="37" y="85"/>
                  </a:cxn>
                  <a:cxn ang="0">
                    <a:pos x="36" y="99"/>
                  </a:cxn>
                  <a:cxn ang="0">
                    <a:pos x="35" y="108"/>
                  </a:cxn>
                  <a:cxn ang="0">
                    <a:pos x="27" y="113"/>
                  </a:cxn>
                  <a:cxn ang="0">
                    <a:pos x="17" y="113"/>
                  </a:cxn>
                  <a:cxn ang="0">
                    <a:pos x="30" y="117"/>
                  </a:cxn>
                  <a:cxn ang="0">
                    <a:pos x="43" y="117"/>
                  </a:cxn>
                  <a:cxn ang="0">
                    <a:pos x="61" y="113"/>
                  </a:cxn>
                  <a:cxn ang="0">
                    <a:pos x="68" y="107"/>
                  </a:cxn>
                  <a:cxn ang="0">
                    <a:pos x="74" y="102"/>
                  </a:cxn>
                  <a:cxn ang="0">
                    <a:pos x="79" y="92"/>
                  </a:cxn>
                  <a:cxn ang="0">
                    <a:pos x="82" y="83"/>
                  </a:cxn>
                  <a:cxn ang="0">
                    <a:pos x="84" y="72"/>
                  </a:cxn>
                  <a:cxn ang="0">
                    <a:pos x="76" y="81"/>
                  </a:cxn>
                  <a:cxn ang="0">
                    <a:pos x="68" y="87"/>
                  </a:cxn>
                  <a:cxn ang="0">
                    <a:pos x="54" y="89"/>
                  </a:cxn>
                  <a:cxn ang="0">
                    <a:pos x="46" y="88"/>
                  </a:cxn>
                  <a:cxn ang="0">
                    <a:pos x="40" y="85"/>
                  </a:cxn>
                  <a:cxn ang="0">
                    <a:pos x="39" y="76"/>
                  </a:cxn>
                  <a:cxn ang="0">
                    <a:pos x="36" y="59"/>
                  </a:cxn>
                  <a:cxn ang="0">
                    <a:pos x="30" y="42"/>
                  </a:cxn>
                  <a:cxn ang="0">
                    <a:pos x="24" y="31"/>
                  </a:cxn>
                  <a:cxn ang="0">
                    <a:pos x="14" y="15"/>
                  </a:cxn>
                  <a:cxn ang="0">
                    <a:pos x="0" y="0"/>
                  </a:cxn>
                </a:cxnLst>
                <a:rect l="0" t="0" r="r" b="b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01" name="Oval 349"/>
              <p:cNvSpPr>
                <a:spLocks noChangeArrowheads="1"/>
              </p:cNvSpPr>
              <p:nvPr/>
            </p:nvSpPr>
            <p:spPr bwMode="auto">
              <a:xfrm>
                <a:off x="5104" y="3774"/>
                <a:ext cx="79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02" name="Freeform 350"/>
              <p:cNvSpPr>
                <a:spLocks/>
              </p:cNvSpPr>
              <p:nvPr/>
            </p:nvSpPr>
            <p:spPr bwMode="auto">
              <a:xfrm>
                <a:off x="5101" y="3705"/>
                <a:ext cx="131" cy="140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89" y="11"/>
                  </a:cxn>
                  <a:cxn ang="0">
                    <a:pos x="101" y="18"/>
                  </a:cxn>
                  <a:cxn ang="0">
                    <a:pos x="111" y="22"/>
                  </a:cxn>
                  <a:cxn ang="0">
                    <a:pos x="116" y="29"/>
                  </a:cxn>
                  <a:cxn ang="0">
                    <a:pos x="114" y="36"/>
                  </a:cxn>
                  <a:cxn ang="0">
                    <a:pos x="121" y="43"/>
                  </a:cxn>
                  <a:cxn ang="0">
                    <a:pos x="128" y="50"/>
                  </a:cxn>
                  <a:cxn ang="0">
                    <a:pos x="126" y="61"/>
                  </a:cxn>
                  <a:cxn ang="0">
                    <a:pos x="127" y="72"/>
                  </a:cxn>
                  <a:cxn ang="0">
                    <a:pos x="131" y="89"/>
                  </a:cxn>
                  <a:cxn ang="0">
                    <a:pos x="127" y="100"/>
                  </a:cxn>
                  <a:cxn ang="0">
                    <a:pos x="114" y="103"/>
                  </a:cxn>
                  <a:cxn ang="0">
                    <a:pos x="109" y="117"/>
                  </a:cxn>
                  <a:cxn ang="0">
                    <a:pos x="92" y="122"/>
                  </a:cxn>
                  <a:cxn ang="0">
                    <a:pos x="87" y="137"/>
                  </a:cxn>
                  <a:cxn ang="0">
                    <a:pos x="75" y="140"/>
                  </a:cxn>
                  <a:cxn ang="0">
                    <a:pos x="65" y="137"/>
                  </a:cxn>
                  <a:cxn ang="0">
                    <a:pos x="57" y="137"/>
                  </a:cxn>
                  <a:cxn ang="0">
                    <a:pos x="40" y="135"/>
                  </a:cxn>
                  <a:cxn ang="0">
                    <a:pos x="32" y="126"/>
                  </a:cxn>
                  <a:cxn ang="0">
                    <a:pos x="27" y="124"/>
                  </a:cxn>
                  <a:cxn ang="0">
                    <a:pos x="17" y="119"/>
                  </a:cxn>
                  <a:cxn ang="0">
                    <a:pos x="11" y="99"/>
                  </a:cxn>
                  <a:cxn ang="0">
                    <a:pos x="2" y="97"/>
                  </a:cxn>
                  <a:cxn ang="0">
                    <a:pos x="0" y="84"/>
                  </a:cxn>
                  <a:cxn ang="0">
                    <a:pos x="4" y="73"/>
                  </a:cxn>
                  <a:cxn ang="0">
                    <a:pos x="0" y="62"/>
                  </a:cxn>
                  <a:cxn ang="0">
                    <a:pos x="6" y="51"/>
                  </a:cxn>
                  <a:cxn ang="0">
                    <a:pos x="7" y="36"/>
                  </a:cxn>
                  <a:cxn ang="0">
                    <a:pos x="11" y="25"/>
                  </a:cxn>
                  <a:cxn ang="0">
                    <a:pos x="20" y="22"/>
                  </a:cxn>
                  <a:cxn ang="0">
                    <a:pos x="26" y="15"/>
                  </a:cxn>
                  <a:cxn ang="0">
                    <a:pos x="35" y="8"/>
                  </a:cxn>
                  <a:cxn ang="0">
                    <a:pos x="43" y="9"/>
                  </a:cxn>
                  <a:cxn ang="0">
                    <a:pos x="51" y="2"/>
                  </a:cxn>
                  <a:cxn ang="0">
                    <a:pos x="60" y="0"/>
                  </a:cxn>
                </a:cxnLst>
                <a:rect l="0" t="0" r="r" b="b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03" name="Freeform 351"/>
              <p:cNvSpPr>
                <a:spLocks/>
              </p:cNvSpPr>
              <p:nvPr/>
            </p:nvSpPr>
            <p:spPr bwMode="auto">
              <a:xfrm>
                <a:off x="5184" y="3756"/>
                <a:ext cx="38" cy="13"/>
              </a:xfrm>
              <a:custGeom>
                <a:avLst/>
                <a:gdLst/>
                <a:ahLst/>
                <a:cxnLst>
                  <a:cxn ang="0">
                    <a:pos x="38" y="13"/>
                  </a:cxn>
                  <a:cxn ang="0">
                    <a:pos x="32" y="9"/>
                  </a:cxn>
                  <a:cxn ang="0">
                    <a:pos x="26" y="6"/>
                  </a:cxn>
                  <a:cxn ang="0">
                    <a:pos x="18" y="5"/>
                  </a:cxn>
                  <a:cxn ang="0">
                    <a:pos x="9" y="3"/>
                  </a:cxn>
                  <a:cxn ang="0">
                    <a:pos x="0" y="3"/>
                  </a:cxn>
                  <a:cxn ang="0">
                    <a:pos x="10" y="1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32" y="3"/>
                  </a:cxn>
                  <a:cxn ang="0">
                    <a:pos x="36" y="7"/>
                  </a:cxn>
                  <a:cxn ang="0">
                    <a:pos x="38" y="13"/>
                  </a:cxn>
                </a:cxnLst>
                <a:rect l="0" t="0" r="r" b="b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04" name="Freeform 352"/>
              <p:cNvSpPr>
                <a:spLocks/>
              </p:cNvSpPr>
              <p:nvPr/>
            </p:nvSpPr>
            <p:spPr bwMode="auto">
              <a:xfrm>
                <a:off x="5181" y="3783"/>
                <a:ext cx="33" cy="2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7" y="13"/>
                  </a:cxn>
                  <a:cxn ang="0">
                    <a:pos x="21" y="8"/>
                  </a:cxn>
                  <a:cxn ang="0">
                    <a:pos x="12" y="3"/>
                  </a:cxn>
                  <a:cxn ang="0">
                    <a:pos x="5" y="2"/>
                  </a:cxn>
                  <a:cxn ang="0">
                    <a:pos x="0" y="1"/>
                  </a:cxn>
                  <a:cxn ang="0">
                    <a:pos x="13" y="0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7" y="8"/>
                  </a:cxn>
                  <a:cxn ang="0">
                    <a:pos x="30" y="15"/>
                  </a:cxn>
                  <a:cxn ang="0">
                    <a:pos x="33" y="23"/>
                  </a:cxn>
                </a:cxnLst>
                <a:rect l="0" t="0" r="r" b="b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05" name="Freeform 353"/>
              <p:cNvSpPr>
                <a:spLocks/>
              </p:cNvSpPr>
              <p:nvPr/>
            </p:nvSpPr>
            <p:spPr bwMode="auto">
              <a:xfrm>
                <a:off x="5172" y="3788"/>
                <a:ext cx="18" cy="34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14" y="23"/>
                  </a:cxn>
                  <a:cxn ang="0">
                    <a:pos x="11" y="16"/>
                  </a:cxn>
                  <a:cxn ang="0">
                    <a:pos x="7" y="9"/>
                  </a:cxn>
                  <a:cxn ang="0">
                    <a:pos x="4" y="5"/>
                  </a:cxn>
                  <a:cxn ang="0">
                    <a:pos x="0" y="0"/>
                  </a:cxn>
                  <a:cxn ang="0">
                    <a:pos x="8" y="6"/>
                  </a:cxn>
                  <a:cxn ang="0">
                    <a:pos x="15" y="14"/>
                  </a:cxn>
                  <a:cxn ang="0">
                    <a:pos x="17" y="20"/>
                  </a:cxn>
                  <a:cxn ang="0">
                    <a:pos x="18" y="25"/>
                  </a:cxn>
                  <a:cxn ang="0">
                    <a:pos x="17" y="34"/>
                  </a:cxn>
                </a:cxnLst>
                <a:rect l="0" t="0" r="r" b="b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06" name="Freeform 354"/>
              <p:cNvSpPr>
                <a:spLocks/>
              </p:cNvSpPr>
              <p:nvPr/>
            </p:nvSpPr>
            <p:spPr bwMode="auto">
              <a:xfrm>
                <a:off x="5177" y="3745"/>
                <a:ext cx="33" cy="1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9" y="1"/>
                  </a:cxn>
                  <a:cxn ang="0">
                    <a:pos x="11" y="3"/>
                  </a:cxn>
                  <a:cxn ang="0">
                    <a:pos x="3" y="10"/>
                  </a:cxn>
                  <a:cxn ang="0">
                    <a:pos x="0" y="15"/>
                  </a:cxn>
                  <a:cxn ang="0">
                    <a:pos x="10" y="8"/>
                  </a:cxn>
                  <a:cxn ang="0">
                    <a:pos x="20" y="4"/>
                  </a:cxn>
                  <a:cxn ang="0">
                    <a:pos x="26" y="3"/>
                  </a:cxn>
                  <a:cxn ang="0">
                    <a:pos x="33" y="3"/>
                  </a:cxn>
                  <a:cxn ang="0">
                    <a:pos x="25" y="0"/>
                  </a:cxn>
                </a:cxnLst>
                <a:rect l="0" t="0" r="r" b="b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07" name="Freeform 355"/>
              <p:cNvSpPr>
                <a:spLocks/>
              </p:cNvSpPr>
              <p:nvPr/>
            </p:nvSpPr>
            <p:spPr bwMode="auto">
              <a:xfrm>
                <a:off x="5177" y="3726"/>
                <a:ext cx="12" cy="2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2"/>
                  </a:cxn>
                  <a:cxn ang="0">
                    <a:pos x="0" y="11"/>
                  </a:cxn>
                  <a:cxn ang="0">
                    <a:pos x="3" y="4"/>
                  </a:cxn>
                  <a:cxn ang="0">
                    <a:pos x="12" y="0"/>
                  </a:cxn>
                </a:cxnLst>
                <a:rect l="0" t="0" r="r" b="b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08" name="Freeform 356"/>
              <p:cNvSpPr>
                <a:spLocks/>
              </p:cNvSpPr>
              <p:nvPr/>
            </p:nvSpPr>
            <p:spPr bwMode="auto">
              <a:xfrm>
                <a:off x="5163" y="3793"/>
                <a:ext cx="7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9"/>
                  </a:cxn>
                  <a:cxn ang="0">
                    <a:pos x="7" y="21"/>
                  </a:cxn>
                  <a:cxn ang="0">
                    <a:pos x="5" y="27"/>
                  </a:cxn>
                  <a:cxn ang="0">
                    <a:pos x="4" y="36"/>
                  </a:cxn>
                  <a:cxn ang="0">
                    <a:pos x="0" y="41"/>
                  </a:cxn>
                  <a:cxn ang="0">
                    <a:pos x="2" y="27"/>
                  </a:cxn>
                  <a:cxn ang="0">
                    <a:pos x="3" y="11"/>
                  </a:cxn>
                  <a:cxn ang="0">
                    <a:pos x="2" y="0"/>
                  </a:cxn>
                </a:cxnLst>
                <a:rect l="0" t="0" r="r" b="b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09" name="Freeform 357"/>
              <p:cNvSpPr>
                <a:spLocks/>
              </p:cNvSpPr>
              <p:nvPr/>
            </p:nvSpPr>
            <p:spPr bwMode="auto">
              <a:xfrm>
                <a:off x="5137" y="3788"/>
                <a:ext cx="13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19"/>
                  </a:cxn>
                  <a:cxn ang="0">
                    <a:pos x="11" y="9"/>
                  </a:cxn>
                  <a:cxn ang="0">
                    <a:pos x="13" y="0"/>
                  </a:cxn>
                  <a:cxn ang="0">
                    <a:pos x="6" y="10"/>
                  </a:cxn>
                  <a:cxn ang="0">
                    <a:pos x="3" y="18"/>
                  </a:cxn>
                  <a:cxn ang="0">
                    <a:pos x="0" y="32"/>
                  </a:cxn>
                </a:cxnLst>
                <a:rect l="0" t="0" r="r" b="b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10" name="Freeform 358"/>
              <p:cNvSpPr>
                <a:spLocks/>
              </p:cNvSpPr>
              <p:nvPr/>
            </p:nvSpPr>
            <p:spPr bwMode="auto">
              <a:xfrm>
                <a:off x="5115" y="3784"/>
                <a:ext cx="30" cy="17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7" y="2"/>
                  </a:cxn>
                  <a:cxn ang="0">
                    <a:pos x="11" y="7"/>
                  </a:cxn>
                  <a:cxn ang="0">
                    <a:pos x="4" y="13"/>
                  </a:cxn>
                  <a:cxn ang="0">
                    <a:pos x="0" y="17"/>
                  </a:cxn>
                  <a:cxn ang="0">
                    <a:pos x="4" y="8"/>
                  </a:cxn>
                  <a:cxn ang="0">
                    <a:pos x="10" y="2"/>
                  </a:cxn>
                  <a:cxn ang="0">
                    <a:pos x="18" y="0"/>
                  </a:cxn>
                  <a:cxn ang="0">
                    <a:pos x="30" y="0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11" name="Freeform 359"/>
              <p:cNvSpPr>
                <a:spLocks/>
              </p:cNvSpPr>
              <p:nvPr/>
            </p:nvSpPr>
            <p:spPr bwMode="auto">
              <a:xfrm>
                <a:off x="5134" y="3738"/>
                <a:ext cx="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8" y="17"/>
                  </a:cxn>
                  <a:cxn ang="0">
                    <a:pos x="3" y="1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12" name="Freeform 360"/>
              <p:cNvSpPr>
                <a:spLocks/>
              </p:cNvSpPr>
              <p:nvPr/>
            </p:nvSpPr>
            <p:spPr bwMode="auto">
              <a:xfrm>
                <a:off x="5153" y="3728"/>
                <a:ext cx="3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7"/>
                  </a:cxn>
                  <a:cxn ang="0">
                    <a:pos x="3" y="15"/>
                  </a:cxn>
                  <a:cxn ang="0">
                    <a:pos x="2" y="23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13" name="Freeform 361"/>
              <p:cNvSpPr>
                <a:spLocks/>
              </p:cNvSpPr>
              <p:nvPr/>
            </p:nvSpPr>
            <p:spPr bwMode="auto">
              <a:xfrm>
                <a:off x="5115" y="3758"/>
                <a:ext cx="20" cy="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14" y="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20" y="5"/>
                  </a:cxn>
                </a:cxnLst>
                <a:rect l="0" t="0" r="r" b="b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14" name="Freeform 362"/>
              <p:cNvSpPr>
                <a:spLocks/>
              </p:cNvSpPr>
              <p:nvPr/>
            </p:nvSpPr>
            <p:spPr bwMode="auto">
              <a:xfrm>
                <a:off x="5140" y="3753"/>
                <a:ext cx="48" cy="38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41" y="31"/>
                  </a:cxn>
                  <a:cxn ang="0">
                    <a:pos x="40" y="26"/>
                  </a:cxn>
                  <a:cxn ang="0">
                    <a:pos x="39" y="21"/>
                  </a:cxn>
                  <a:cxn ang="0">
                    <a:pos x="37" y="17"/>
                  </a:cxn>
                  <a:cxn ang="0">
                    <a:pos x="31" y="14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5"/>
                  </a:cxn>
                  <a:cxn ang="0">
                    <a:pos x="11" y="18"/>
                  </a:cxn>
                  <a:cxn ang="0">
                    <a:pos x="10" y="22"/>
                  </a:cxn>
                  <a:cxn ang="0">
                    <a:pos x="10" y="28"/>
                  </a:cxn>
                  <a:cxn ang="0">
                    <a:pos x="12" y="32"/>
                  </a:cxn>
                  <a:cxn ang="0">
                    <a:pos x="16" y="35"/>
                  </a:cxn>
                  <a:cxn ang="0">
                    <a:pos x="27" y="36"/>
                  </a:cxn>
                  <a:cxn ang="0">
                    <a:pos x="18" y="38"/>
                  </a:cxn>
                  <a:cxn ang="0">
                    <a:pos x="12" y="36"/>
                  </a:cxn>
                  <a:cxn ang="0">
                    <a:pos x="8" y="34"/>
                  </a:cxn>
                  <a:cxn ang="0">
                    <a:pos x="2" y="29"/>
                  </a:cxn>
                  <a:cxn ang="0">
                    <a:pos x="1" y="24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4" y="8"/>
                  </a:cxn>
                  <a:cxn ang="0">
                    <a:pos x="9" y="4"/>
                  </a:cxn>
                  <a:cxn ang="0">
                    <a:pos x="13" y="2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30" y="1"/>
                  </a:cxn>
                  <a:cxn ang="0">
                    <a:pos x="36" y="3"/>
                  </a:cxn>
                  <a:cxn ang="0">
                    <a:pos x="42" y="6"/>
                  </a:cxn>
                  <a:cxn ang="0">
                    <a:pos x="45" y="10"/>
                  </a:cxn>
                  <a:cxn ang="0">
                    <a:pos x="48" y="15"/>
                  </a:cxn>
                  <a:cxn ang="0">
                    <a:pos x="48" y="22"/>
                  </a:cxn>
                  <a:cxn ang="0">
                    <a:pos x="46" y="26"/>
                  </a:cxn>
                </a:cxnLst>
                <a:rect l="0" t="0" r="r" b="b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15" name="Freeform 363"/>
              <p:cNvSpPr>
                <a:spLocks/>
              </p:cNvSpPr>
              <p:nvPr/>
            </p:nvSpPr>
            <p:spPr bwMode="auto">
              <a:xfrm>
                <a:off x="5174" y="3778"/>
                <a:ext cx="22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17" y="9"/>
                  </a:cxn>
                  <a:cxn ang="0">
                    <a:pos x="20" y="15"/>
                  </a:cxn>
                  <a:cxn ang="0">
                    <a:pos x="22" y="21"/>
                  </a:cxn>
                </a:cxnLst>
                <a:rect l="0" t="0" r="r" b="b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16" name="Freeform 364"/>
              <p:cNvSpPr>
                <a:spLocks/>
              </p:cNvSpPr>
              <p:nvPr/>
            </p:nvSpPr>
            <p:spPr bwMode="auto">
              <a:xfrm>
                <a:off x="5169" y="3778"/>
                <a:ext cx="1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7"/>
                  </a:cxn>
                  <a:cxn ang="0">
                    <a:pos x="12" y="13"/>
                  </a:cxn>
                  <a:cxn ang="0">
                    <a:pos x="12" y="17"/>
                  </a:cxn>
                  <a:cxn ang="0">
                    <a:pos x="12" y="24"/>
                  </a:cxn>
                  <a:cxn ang="0">
                    <a:pos x="11" y="31"/>
                  </a:cxn>
                </a:cxnLst>
                <a:rect l="0" t="0" r="r" b="b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17" name="Freeform 365"/>
              <p:cNvSpPr>
                <a:spLocks/>
              </p:cNvSpPr>
              <p:nvPr/>
            </p:nvSpPr>
            <p:spPr bwMode="auto">
              <a:xfrm>
                <a:off x="5164" y="3778"/>
                <a:ext cx="7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"/>
                  </a:cxn>
                  <a:cxn ang="0">
                    <a:pos x="6" y="11"/>
                  </a:cxn>
                  <a:cxn ang="0">
                    <a:pos x="7" y="16"/>
                  </a:cxn>
                  <a:cxn ang="0">
                    <a:pos x="7" y="22"/>
                  </a:cxn>
                  <a:cxn ang="0">
                    <a:pos x="7" y="24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18" name="Oval 366"/>
              <p:cNvSpPr>
                <a:spLocks noChangeArrowheads="1"/>
              </p:cNvSpPr>
              <p:nvPr/>
            </p:nvSpPr>
            <p:spPr bwMode="auto">
              <a:xfrm>
                <a:off x="5192" y="3795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19" name="Oval 367"/>
              <p:cNvSpPr>
                <a:spLocks noChangeArrowheads="1"/>
              </p:cNvSpPr>
              <p:nvPr/>
            </p:nvSpPr>
            <p:spPr bwMode="auto">
              <a:xfrm>
                <a:off x="5175" y="3807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20" name="Oval 368"/>
              <p:cNvSpPr>
                <a:spLocks noChangeArrowheads="1"/>
              </p:cNvSpPr>
              <p:nvPr/>
            </p:nvSpPr>
            <p:spPr bwMode="auto">
              <a:xfrm>
                <a:off x="5166" y="3801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369"/>
            <p:cNvGrpSpPr>
              <a:grpSpLocks/>
            </p:cNvGrpSpPr>
            <p:nvPr/>
          </p:nvGrpSpPr>
          <p:grpSpPr bwMode="auto">
            <a:xfrm>
              <a:off x="2873" y="3490"/>
              <a:ext cx="956" cy="818"/>
              <a:chOff x="2873" y="3490"/>
              <a:chExt cx="956" cy="818"/>
            </a:xfrm>
          </p:grpSpPr>
          <p:sp>
            <p:nvSpPr>
              <p:cNvPr id="23922" name="Freeform 370"/>
              <p:cNvSpPr>
                <a:spLocks/>
              </p:cNvSpPr>
              <p:nvPr/>
            </p:nvSpPr>
            <p:spPr bwMode="auto">
              <a:xfrm>
                <a:off x="2873" y="3776"/>
                <a:ext cx="220" cy="530"/>
              </a:xfrm>
              <a:custGeom>
                <a:avLst/>
                <a:gdLst/>
                <a:ahLst/>
                <a:cxnLst>
                  <a:cxn ang="0">
                    <a:pos x="172" y="530"/>
                  </a:cxn>
                  <a:cxn ang="0">
                    <a:pos x="140" y="505"/>
                  </a:cxn>
                  <a:cxn ang="0">
                    <a:pos x="115" y="483"/>
                  </a:cxn>
                  <a:cxn ang="0">
                    <a:pos x="93" y="452"/>
                  </a:cxn>
                  <a:cxn ang="0">
                    <a:pos x="74" y="426"/>
                  </a:cxn>
                  <a:cxn ang="0">
                    <a:pos x="55" y="395"/>
                  </a:cxn>
                  <a:cxn ang="0">
                    <a:pos x="41" y="363"/>
                  </a:cxn>
                  <a:cxn ang="0">
                    <a:pos x="32" y="323"/>
                  </a:cxn>
                  <a:cxn ang="0">
                    <a:pos x="23" y="280"/>
                  </a:cxn>
                  <a:cxn ang="0">
                    <a:pos x="19" y="249"/>
                  </a:cxn>
                  <a:cxn ang="0">
                    <a:pos x="17" y="211"/>
                  </a:cxn>
                  <a:cxn ang="0">
                    <a:pos x="17" y="171"/>
                  </a:cxn>
                  <a:cxn ang="0">
                    <a:pos x="17" y="141"/>
                  </a:cxn>
                  <a:cxn ang="0">
                    <a:pos x="19" y="105"/>
                  </a:cxn>
                  <a:cxn ang="0">
                    <a:pos x="19" y="73"/>
                  </a:cxn>
                  <a:cxn ang="0">
                    <a:pos x="11" y="40"/>
                  </a:cxn>
                  <a:cxn ang="0">
                    <a:pos x="0" y="0"/>
                  </a:cxn>
                  <a:cxn ang="0">
                    <a:pos x="32" y="38"/>
                  </a:cxn>
                  <a:cxn ang="0">
                    <a:pos x="45" y="69"/>
                  </a:cxn>
                  <a:cxn ang="0">
                    <a:pos x="57" y="94"/>
                  </a:cxn>
                  <a:cxn ang="0">
                    <a:pos x="68" y="132"/>
                  </a:cxn>
                  <a:cxn ang="0">
                    <a:pos x="76" y="179"/>
                  </a:cxn>
                  <a:cxn ang="0">
                    <a:pos x="80" y="217"/>
                  </a:cxn>
                  <a:cxn ang="0">
                    <a:pos x="80" y="249"/>
                  </a:cxn>
                  <a:cxn ang="0">
                    <a:pos x="85" y="291"/>
                  </a:cxn>
                  <a:cxn ang="0">
                    <a:pos x="91" y="327"/>
                  </a:cxn>
                  <a:cxn ang="0">
                    <a:pos x="104" y="357"/>
                  </a:cxn>
                  <a:cxn ang="0">
                    <a:pos x="119" y="392"/>
                  </a:cxn>
                  <a:cxn ang="0">
                    <a:pos x="140" y="426"/>
                  </a:cxn>
                  <a:cxn ang="0">
                    <a:pos x="163" y="462"/>
                  </a:cxn>
                  <a:cxn ang="0">
                    <a:pos x="188" y="498"/>
                  </a:cxn>
                  <a:cxn ang="0">
                    <a:pos x="220" y="530"/>
                  </a:cxn>
                  <a:cxn ang="0">
                    <a:pos x="172" y="530"/>
                  </a:cxn>
                </a:cxnLst>
                <a:rect l="0" t="0" r="r" b="b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23" name="Freeform 371"/>
              <p:cNvSpPr>
                <a:spLocks/>
              </p:cNvSpPr>
              <p:nvPr/>
            </p:nvSpPr>
            <p:spPr bwMode="auto">
              <a:xfrm>
                <a:off x="2909" y="3866"/>
                <a:ext cx="104" cy="3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2"/>
                  </a:cxn>
                  <a:cxn ang="0">
                    <a:pos x="5" y="60"/>
                  </a:cxn>
                  <a:cxn ang="0">
                    <a:pos x="5" y="95"/>
                  </a:cxn>
                  <a:cxn ang="0">
                    <a:pos x="5" y="121"/>
                  </a:cxn>
                  <a:cxn ang="0">
                    <a:pos x="13" y="167"/>
                  </a:cxn>
                  <a:cxn ang="0">
                    <a:pos x="23" y="211"/>
                  </a:cxn>
                  <a:cxn ang="0">
                    <a:pos x="32" y="248"/>
                  </a:cxn>
                  <a:cxn ang="0">
                    <a:pos x="44" y="288"/>
                  </a:cxn>
                  <a:cxn ang="0">
                    <a:pos x="68" y="341"/>
                  </a:cxn>
                  <a:cxn ang="0">
                    <a:pos x="104" y="389"/>
                  </a:cxn>
                  <a:cxn ang="0">
                    <a:pos x="76" y="334"/>
                  </a:cxn>
                  <a:cxn ang="0">
                    <a:pos x="53" y="294"/>
                  </a:cxn>
                  <a:cxn ang="0">
                    <a:pos x="34" y="233"/>
                  </a:cxn>
                  <a:cxn ang="0">
                    <a:pos x="26" y="193"/>
                  </a:cxn>
                  <a:cxn ang="0">
                    <a:pos x="15" y="152"/>
                  </a:cxn>
                  <a:cxn ang="0">
                    <a:pos x="11" y="108"/>
                  </a:cxn>
                  <a:cxn ang="0">
                    <a:pos x="9" y="74"/>
                  </a:cxn>
                  <a:cxn ang="0">
                    <a:pos x="0" y="0"/>
                  </a:cxn>
                </a:cxnLst>
                <a:rect l="0" t="0" r="r" b="b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24" name="Freeform 372"/>
              <p:cNvSpPr>
                <a:spLocks/>
              </p:cNvSpPr>
              <p:nvPr/>
            </p:nvSpPr>
            <p:spPr bwMode="auto">
              <a:xfrm>
                <a:off x="3044" y="3707"/>
                <a:ext cx="53" cy="59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2" y="15"/>
                  </a:cxn>
                  <a:cxn ang="0">
                    <a:pos x="17" y="35"/>
                  </a:cxn>
                  <a:cxn ang="0">
                    <a:pos x="13" y="56"/>
                  </a:cxn>
                  <a:cxn ang="0">
                    <a:pos x="10" y="77"/>
                  </a:cxn>
                  <a:cxn ang="0">
                    <a:pos x="7" y="100"/>
                  </a:cxn>
                  <a:cxn ang="0">
                    <a:pos x="6" y="126"/>
                  </a:cxn>
                  <a:cxn ang="0">
                    <a:pos x="3" y="158"/>
                  </a:cxn>
                  <a:cxn ang="0">
                    <a:pos x="2" y="184"/>
                  </a:cxn>
                  <a:cxn ang="0">
                    <a:pos x="0" y="234"/>
                  </a:cxn>
                  <a:cxn ang="0">
                    <a:pos x="0" y="254"/>
                  </a:cxn>
                  <a:cxn ang="0">
                    <a:pos x="0" y="275"/>
                  </a:cxn>
                  <a:cxn ang="0">
                    <a:pos x="0" y="297"/>
                  </a:cxn>
                  <a:cxn ang="0">
                    <a:pos x="0" y="323"/>
                  </a:cxn>
                  <a:cxn ang="0">
                    <a:pos x="3" y="361"/>
                  </a:cxn>
                  <a:cxn ang="0">
                    <a:pos x="5" y="385"/>
                  </a:cxn>
                  <a:cxn ang="0">
                    <a:pos x="6" y="404"/>
                  </a:cxn>
                  <a:cxn ang="0">
                    <a:pos x="9" y="435"/>
                  </a:cxn>
                  <a:cxn ang="0">
                    <a:pos x="12" y="460"/>
                  </a:cxn>
                  <a:cxn ang="0">
                    <a:pos x="16" y="489"/>
                  </a:cxn>
                  <a:cxn ang="0">
                    <a:pos x="21" y="516"/>
                  </a:cxn>
                  <a:cxn ang="0">
                    <a:pos x="24" y="538"/>
                  </a:cxn>
                  <a:cxn ang="0">
                    <a:pos x="27" y="558"/>
                  </a:cxn>
                  <a:cxn ang="0">
                    <a:pos x="30" y="576"/>
                  </a:cxn>
                  <a:cxn ang="0">
                    <a:pos x="34" y="598"/>
                  </a:cxn>
                  <a:cxn ang="0">
                    <a:pos x="53" y="598"/>
                  </a:cxn>
                  <a:cxn ang="0">
                    <a:pos x="50" y="586"/>
                  </a:cxn>
                  <a:cxn ang="0">
                    <a:pos x="46" y="566"/>
                  </a:cxn>
                  <a:cxn ang="0">
                    <a:pos x="44" y="548"/>
                  </a:cxn>
                  <a:cxn ang="0">
                    <a:pos x="40" y="528"/>
                  </a:cxn>
                  <a:cxn ang="0">
                    <a:pos x="37" y="505"/>
                  </a:cxn>
                  <a:cxn ang="0">
                    <a:pos x="32" y="478"/>
                  </a:cxn>
                  <a:cxn ang="0">
                    <a:pos x="29" y="456"/>
                  </a:cxn>
                  <a:cxn ang="0">
                    <a:pos x="27" y="435"/>
                  </a:cxn>
                  <a:cxn ang="0">
                    <a:pos x="23" y="401"/>
                  </a:cxn>
                  <a:cxn ang="0">
                    <a:pos x="21" y="378"/>
                  </a:cxn>
                  <a:cxn ang="0">
                    <a:pos x="19" y="350"/>
                  </a:cxn>
                  <a:cxn ang="0">
                    <a:pos x="17" y="331"/>
                  </a:cxn>
                  <a:cxn ang="0">
                    <a:pos x="16" y="304"/>
                  </a:cxn>
                  <a:cxn ang="0">
                    <a:pos x="16" y="271"/>
                  </a:cxn>
                  <a:cxn ang="0">
                    <a:pos x="16" y="248"/>
                  </a:cxn>
                  <a:cxn ang="0">
                    <a:pos x="17" y="222"/>
                  </a:cxn>
                  <a:cxn ang="0">
                    <a:pos x="19" y="175"/>
                  </a:cxn>
                  <a:cxn ang="0">
                    <a:pos x="21" y="139"/>
                  </a:cxn>
                  <a:cxn ang="0">
                    <a:pos x="23" y="109"/>
                  </a:cxn>
                  <a:cxn ang="0">
                    <a:pos x="24" y="90"/>
                  </a:cxn>
                  <a:cxn ang="0">
                    <a:pos x="27" y="69"/>
                  </a:cxn>
                  <a:cxn ang="0">
                    <a:pos x="31" y="47"/>
                  </a:cxn>
                  <a:cxn ang="0">
                    <a:pos x="35" y="26"/>
                  </a:cxn>
                  <a:cxn ang="0">
                    <a:pos x="42" y="2"/>
                  </a:cxn>
                  <a:cxn ang="0">
                    <a:pos x="27" y="0"/>
                  </a:cxn>
                </a:cxnLst>
                <a:rect l="0" t="0" r="r" b="b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25" name="Freeform 373"/>
              <p:cNvSpPr>
                <a:spLocks/>
              </p:cNvSpPr>
              <p:nvPr/>
            </p:nvSpPr>
            <p:spPr bwMode="auto">
              <a:xfrm>
                <a:off x="3054" y="3666"/>
                <a:ext cx="67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8"/>
                  </a:cxn>
                  <a:cxn ang="0">
                    <a:pos x="6" y="15"/>
                  </a:cxn>
                  <a:cxn ang="0">
                    <a:pos x="15" y="19"/>
                  </a:cxn>
                  <a:cxn ang="0">
                    <a:pos x="19" y="20"/>
                  </a:cxn>
                  <a:cxn ang="0">
                    <a:pos x="18" y="26"/>
                  </a:cxn>
                  <a:cxn ang="0">
                    <a:pos x="16" y="36"/>
                  </a:cxn>
                  <a:cxn ang="0">
                    <a:pos x="14" y="44"/>
                  </a:cxn>
                  <a:cxn ang="0">
                    <a:pos x="20" y="46"/>
                  </a:cxn>
                  <a:cxn ang="0">
                    <a:pos x="29" y="47"/>
                  </a:cxn>
                  <a:cxn ang="0">
                    <a:pos x="32" y="47"/>
                  </a:cxn>
                  <a:cxn ang="0">
                    <a:pos x="35" y="36"/>
                  </a:cxn>
                  <a:cxn ang="0">
                    <a:pos x="37" y="26"/>
                  </a:cxn>
                  <a:cxn ang="0">
                    <a:pos x="39" y="24"/>
                  </a:cxn>
                  <a:cxn ang="0">
                    <a:pos x="49" y="24"/>
                  </a:cxn>
                  <a:cxn ang="0">
                    <a:pos x="58" y="21"/>
                  </a:cxn>
                  <a:cxn ang="0">
                    <a:pos x="64" y="15"/>
                  </a:cxn>
                  <a:cxn ang="0">
                    <a:pos x="66" y="11"/>
                  </a:cxn>
                  <a:cxn ang="0">
                    <a:pos x="67" y="1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26" name="Freeform 374"/>
              <p:cNvSpPr>
                <a:spLocks/>
              </p:cNvSpPr>
              <p:nvPr/>
            </p:nvSpPr>
            <p:spPr bwMode="auto">
              <a:xfrm>
                <a:off x="3084" y="3753"/>
                <a:ext cx="298" cy="555"/>
              </a:xfrm>
              <a:custGeom>
                <a:avLst/>
                <a:gdLst/>
                <a:ahLst/>
                <a:cxnLst>
                  <a:cxn ang="0">
                    <a:pos x="0" y="555"/>
                  </a:cxn>
                  <a:cxn ang="0">
                    <a:pos x="9" y="446"/>
                  </a:cxn>
                  <a:cxn ang="0">
                    <a:pos x="19" y="400"/>
                  </a:cxn>
                  <a:cxn ang="0">
                    <a:pos x="25" y="349"/>
                  </a:cxn>
                  <a:cxn ang="0">
                    <a:pos x="34" y="294"/>
                  </a:cxn>
                  <a:cxn ang="0">
                    <a:pos x="47" y="244"/>
                  </a:cxn>
                  <a:cxn ang="0">
                    <a:pos x="59" y="204"/>
                  </a:cxn>
                  <a:cxn ang="0">
                    <a:pos x="76" y="165"/>
                  </a:cxn>
                  <a:cxn ang="0">
                    <a:pos x="99" y="125"/>
                  </a:cxn>
                  <a:cxn ang="0">
                    <a:pos x="120" y="95"/>
                  </a:cxn>
                  <a:cxn ang="0">
                    <a:pos x="138" y="70"/>
                  </a:cxn>
                  <a:cxn ang="0">
                    <a:pos x="159" y="51"/>
                  </a:cxn>
                  <a:cxn ang="0">
                    <a:pos x="197" y="28"/>
                  </a:cxn>
                  <a:cxn ang="0">
                    <a:pos x="241" y="11"/>
                  </a:cxn>
                  <a:cxn ang="0">
                    <a:pos x="298" y="0"/>
                  </a:cxn>
                  <a:cxn ang="0">
                    <a:pos x="269" y="24"/>
                  </a:cxn>
                  <a:cxn ang="0">
                    <a:pos x="250" y="43"/>
                  </a:cxn>
                  <a:cxn ang="0">
                    <a:pos x="229" y="70"/>
                  </a:cxn>
                  <a:cxn ang="0">
                    <a:pos x="214" y="89"/>
                  </a:cxn>
                  <a:cxn ang="0">
                    <a:pos x="194" y="112"/>
                  </a:cxn>
                  <a:cxn ang="0">
                    <a:pos x="174" y="134"/>
                  </a:cxn>
                  <a:cxn ang="0">
                    <a:pos x="148" y="166"/>
                  </a:cxn>
                  <a:cxn ang="0">
                    <a:pos x="127" y="191"/>
                  </a:cxn>
                  <a:cxn ang="0">
                    <a:pos x="110" y="220"/>
                  </a:cxn>
                  <a:cxn ang="0">
                    <a:pos x="93" y="252"/>
                  </a:cxn>
                  <a:cxn ang="0">
                    <a:pos x="82" y="281"/>
                  </a:cxn>
                  <a:cxn ang="0">
                    <a:pos x="64" y="318"/>
                  </a:cxn>
                  <a:cxn ang="0">
                    <a:pos x="49" y="362"/>
                  </a:cxn>
                  <a:cxn ang="0">
                    <a:pos x="36" y="410"/>
                  </a:cxn>
                  <a:cxn ang="0">
                    <a:pos x="26" y="461"/>
                  </a:cxn>
                  <a:cxn ang="0">
                    <a:pos x="19" y="512"/>
                  </a:cxn>
                  <a:cxn ang="0">
                    <a:pos x="21" y="555"/>
                  </a:cxn>
                  <a:cxn ang="0">
                    <a:pos x="0" y="555"/>
                  </a:cxn>
                </a:cxnLst>
                <a:rect l="0" t="0" r="r" b="b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27" name="Freeform 375"/>
              <p:cNvSpPr>
                <a:spLocks/>
              </p:cNvSpPr>
              <p:nvPr/>
            </p:nvSpPr>
            <p:spPr bwMode="auto">
              <a:xfrm>
                <a:off x="3114" y="3794"/>
                <a:ext cx="188" cy="34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161" y="21"/>
                  </a:cxn>
                  <a:cxn ang="0">
                    <a:pos x="125" y="61"/>
                  </a:cxn>
                  <a:cxn ang="0">
                    <a:pos x="99" y="95"/>
                  </a:cxn>
                  <a:cxn ang="0">
                    <a:pos x="70" y="139"/>
                  </a:cxn>
                  <a:cxn ang="0">
                    <a:pos x="48" y="188"/>
                  </a:cxn>
                  <a:cxn ang="0">
                    <a:pos x="27" y="234"/>
                  </a:cxn>
                  <a:cxn ang="0">
                    <a:pos x="13" y="287"/>
                  </a:cxn>
                  <a:cxn ang="0">
                    <a:pos x="0" y="340"/>
                  </a:cxn>
                  <a:cxn ang="0">
                    <a:pos x="13" y="262"/>
                  </a:cxn>
                  <a:cxn ang="0">
                    <a:pos x="34" y="196"/>
                  </a:cxn>
                  <a:cxn ang="0">
                    <a:pos x="59" y="141"/>
                  </a:cxn>
                  <a:cxn ang="0">
                    <a:pos x="87" y="99"/>
                  </a:cxn>
                  <a:cxn ang="0">
                    <a:pos x="114" y="63"/>
                  </a:cxn>
                  <a:cxn ang="0">
                    <a:pos x="188" y="0"/>
                  </a:cxn>
                </a:cxnLst>
                <a:rect l="0" t="0" r="r" b="b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28" name="Freeform 376"/>
              <p:cNvSpPr>
                <a:spLocks/>
              </p:cNvSpPr>
              <p:nvPr/>
            </p:nvSpPr>
            <p:spPr bwMode="auto">
              <a:xfrm>
                <a:off x="2956" y="3799"/>
                <a:ext cx="133" cy="509"/>
              </a:xfrm>
              <a:custGeom>
                <a:avLst/>
                <a:gdLst/>
                <a:ahLst/>
                <a:cxnLst>
                  <a:cxn ang="0">
                    <a:pos x="133" y="509"/>
                  </a:cxn>
                  <a:cxn ang="0">
                    <a:pos x="123" y="478"/>
                  </a:cxn>
                  <a:cxn ang="0">
                    <a:pos x="108" y="448"/>
                  </a:cxn>
                  <a:cxn ang="0">
                    <a:pos x="95" y="414"/>
                  </a:cxn>
                  <a:cxn ang="0">
                    <a:pos x="84" y="378"/>
                  </a:cxn>
                  <a:cxn ang="0">
                    <a:pos x="76" y="342"/>
                  </a:cxn>
                  <a:cxn ang="0">
                    <a:pos x="70" y="308"/>
                  </a:cxn>
                  <a:cxn ang="0">
                    <a:pos x="68" y="279"/>
                  </a:cxn>
                  <a:cxn ang="0">
                    <a:pos x="61" y="236"/>
                  </a:cxn>
                  <a:cxn ang="0">
                    <a:pos x="57" y="188"/>
                  </a:cxn>
                  <a:cxn ang="0">
                    <a:pos x="57" y="145"/>
                  </a:cxn>
                  <a:cxn ang="0">
                    <a:pos x="57" y="101"/>
                  </a:cxn>
                  <a:cxn ang="0">
                    <a:pos x="59" y="63"/>
                  </a:cxn>
                  <a:cxn ang="0">
                    <a:pos x="65" y="0"/>
                  </a:cxn>
                  <a:cxn ang="0">
                    <a:pos x="50" y="38"/>
                  </a:cxn>
                  <a:cxn ang="0">
                    <a:pos x="36" y="78"/>
                  </a:cxn>
                  <a:cxn ang="0">
                    <a:pos x="23" y="114"/>
                  </a:cxn>
                  <a:cxn ang="0">
                    <a:pos x="11" y="154"/>
                  </a:cxn>
                  <a:cxn ang="0">
                    <a:pos x="8" y="186"/>
                  </a:cxn>
                  <a:cxn ang="0">
                    <a:pos x="4" y="213"/>
                  </a:cxn>
                  <a:cxn ang="0">
                    <a:pos x="0" y="247"/>
                  </a:cxn>
                  <a:cxn ang="0">
                    <a:pos x="2" y="291"/>
                  </a:cxn>
                  <a:cxn ang="0">
                    <a:pos x="8" y="329"/>
                  </a:cxn>
                  <a:cxn ang="0">
                    <a:pos x="14" y="359"/>
                  </a:cxn>
                  <a:cxn ang="0">
                    <a:pos x="21" y="386"/>
                  </a:cxn>
                  <a:cxn ang="0">
                    <a:pos x="31" y="416"/>
                  </a:cxn>
                  <a:cxn ang="0">
                    <a:pos x="44" y="448"/>
                  </a:cxn>
                  <a:cxn ang="0">
                    <a:pos x="59" y="471"/>
                  </a:cxn>
                  <a:cxn ang="0">
                    <a:pos x="72" y="490"/>
                  </a:cxn>
                  <a:cxn ang="0">
                    <a:pos x="89" y="509"/>
                  </a:cxn>
                  <a:cxn ang="0">
                    <a:pos x="133" y="509"/>
                  </a:cxn>
                </a:cxnLst>
                <a:rect l="0" t="0" r="r" b="b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29" name="Freeform 377"/>
              <p:cNvSpPr>
                <a:spLocks/>
              </p:cNvSpPr>
              <p:nvPr/>
            </p:nvSpPr>
            <p:spPr bwMode="auto">
              <a:xfrm>
                <a:off x="2981" y="3949"/>
                <a:ext cx="72" cy="34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46"/>
                  </a:cxn>
                  <a:cxn ang="0">
                    <a:pos x="2" y="97"/>
                  </a:cxn>
                  <a:cxn ang="0">
                    <a:pos x="9" y="156"/>
                  </a:cxn>
                  <a:cxn ang="0">
                    <a:pos x="19" y="216"/>
                  </a:cxn>
                  <a:cxn ang="0">
                    <a:pos x="34" y="268"/>
                  </a:cxn>
                  <a:cxn ang="0">
                    <a:pos x="59" y="317"/>
                  </a:cxn>
                  <a:cxn ang="0">
                    <a:pos x="72" y="342"/>
                  </a:cxn>
                  <a:cxn ang="0">
                    <a:pos x="55" y="296"/>
                  </a:cxn>
                  <a:cxn ang="0">
                    <a:pos x="38" y="253"/>
                  </a:cxn>
                  <a:cxn ang="0">
                    <a:pos x="25" y="199"/>
                  </a:cxn>
                  <a:cxn ang="0">
                    <a:pos x="15" y="150"/>
                  </a:cxn>
                  <a:cxn ang="0">
                    <a:pos x="7" y="93"/>
                  </a:cxn>
                  <a:cxn ang="0">
                    <a:pos x="2" y="59"/>
                  </a:cxn>
                  <a:cxn ang="0">
                    <a:pos x="7" y="0"/>
                  </a:cxn>
                </a:cxnLst>
                <a:rect l="0" t="0" r="r" b="b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0" name="Freeform 378"/>
              <p:cNvSpPr>
                <a:spLocks/>
              </p:cNvSpPr>
              <p:nvPr/>
            </p:nvSpPr>
            <p:spPr bwMode="auto">
              <a:xfrm>
                <a:off x="3076" y="3490"/>
                <a:ext cx="62" cy="7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24" y="11"/>
                  </a:cxn>
                  <a:cxn ang="0">
                    <a:pos x="37" y="6"/>
                  </a:cxn>
                  <a:cxn ang="0">
                    <a:pos x="50" y="0"/>
                  </a:cxn>
                  <a:cxn ang="0">
                    <a:pos x="52" y="10"/>
                  </a:cxn>
                  <a:cxn ang="0">
                    <a:pos x="54" y="21"/>
                  </a:cxn>
                  <a:cxn ang="0">
                    <a:pos x="58" y="29"/>
                  </a:cxn>
                  <a:cxn ang="0">
                    <a:pos x="62" y="44"/>
                  </a:cxn>
                  <a:cxn ang="0">
                    <a:pos x="60" y="62"/>
                  </a:cxn>
                  <a:cxn ang="0">
                    <a:pos x="19" y="79"/>
                  </a:cxn>
                  <a:cxn ang="0">
                    <a:pos x="0" y="38"/>
                  </a:cxn>
                </a:cxnLst>
                <a:rect l="0" t="0" r="r" b="b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1" name="Freeform 379"/>
              <p:cNvSpPr>
                <a:spLocks/>
              </p:cNvSpPr>
              <p:nvPr/>
            </p:nvSpPr>
            <p:spPr bwMode="auto">
              <a:xfrm>
                <a:off x="3081" y="3496"/>
                <a:ext cx="41" cy="4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20" y="10"/>
                  </a:cxn>
                  <a:cxn ang="0">
                    <a:pos x="27" y="5"/>
                  </a:cxn>
                  <a:cxn ang="0">
                    <a:pos x="34" y="2"/>
                  </a:cxn>
                  <a:cxn ang="0">
                    <a:pos x="41" y="0"/>
                  </a:cxn>
                  <a:cxn ang="0">
                    <a:pos x="35" y="10"/>
                  </a:cxn>
                  <a:cxn ang="0">
                    <a:pos x="31" y="20"/>
                  </a:cxn>
                  <a:cxn ang="0">
                    <a:pos x="28" y="29"/>
                  </a:cxn>
                  <a:cxn ang="0">
                    <a:pos x="26" y="38"/>
                  </a:cxn>
                  <a:cxn ang="0">
                    <a:pos x="21" y="48"/>
                  </a:cxn>
                  <a:cxn ang="0">
                    <a:pos x="0" y="24"/>
                  </a:cxn>
                  <a:cxn ang="0">
                    <a:pos x="11" y="15"/>
                  </a:cxn>
                </a:cxnLst>
                <a:rect l="0" t="0" r="r" b="b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2" name="Freeform 380"/>
              <p:cNvSpPr>
                <a:spLocks/>
              </p:cNvSpPr>
              <p:nvPr/>
            </p:nvSpPr>
            <p:spPr bwMode="auto">
              <a:xfrm>
                <a:off x="3108" y="3499"/>
                <a:ext cx="28" cy="4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13"/>
                  </a:cxn>
                  <a:cxn ang="0">
                    <a:pos x="5" y="23"/>
                  </a:cxn>
                  <a:cxn ang="0">
                    <a:pos x="4" y="31"/>
                  </a:cxn>
                  <a:cxn ang="0">
                    <a:pos x="0" y="44"/>
                  </a:cxn>
                  <a:cxn ang="0">
                    <a:pos x="25" y="42"/>
                  </a:cxn>
                  <a:cxn ang="0">
                    <a:pos x="28" y="27"/>
                  </a:cxn>
                  <a:cxn ang="0">
                    <a:pos x="21" y="21"/>
                  </a:cxn>
                  <a:cxn ang="0">
                    <a:pos x="17" y="13"/>
                  </a:cxn>
                  <a:cxn ang="0">
                    <a:pos x="16" y="9"/>
                  </a:cxn>
                  <a:cxn ang="0">
                    <a:pos x="15" y="0"/>
                  </a:cxn>
                </a:cxnLst>
                <a:rect l="0" t="0" r="r" b="b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3" name="Freeform 381"/>
              <p:cNvSpPr>
                <a:spLocks/>
              </p:cNvSpPr>
              <p:nvPr/>
            </p:nvSpPr>
            <p:spPr bwMode="auto">
              <a:xfrm>
                <a:off x="3024" y="3499"/>
                <a:ext cx="101" cy="175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28" y="21"/>
                  </a:cxn>
                  <a:cxn ang="0">
                    <a:pos x="28" y="29"/>
                  </a:cxn>
                  <a:cxn ang="0">
                    <a:pos x="27" y="37"/>
                  </a:cxn>
                  <a:cxn ang="0">
                    <a:pos x="25" y="44"/>
                  </a:cxn>
                  <a:cxn ang="0">
                    <a:pos x="22" y="51"/>
                  </a:cxn>
                  <a:cxn ang="0">
                    <a:pos x="18" y="61"/>
                  </a:cxn>
                  <a:cxn ang="0">
                    <a:pos x="15" y="69"/>
                  </a:cxn>
                  <a:cxn ang="0">
                    <a:pos x="10" y="77"/>
                  </a:cxn>
                  <a:cxn ang="0">
                    <a:pos x="5" y="91"/>
                  </a:cxn>
                  <a:cxn ang="0">
                    <a:pos x="2" y="101"/>
                  </a:cxn>
                  <a:cxn ang="0">
                    <a:pos x="0" y="111"/>
                  </a:cxn>
                  <a:cxn ang="0">
                    <a:pos x="0" y="122"/>
                  </a:cxn>
                  <a:cxn ang="0">
                    <a:pos x="0" y="131"/>
                  </a:cxn>
                  <a:cxn ang="0">
                    <a:pos x="2" y="140"/>
                  </a:cxn>
                  <a:cxn ang="0">
                    <a:pos x="6" y="149"/>
                  </a:cxn>
                  <a:cxn ang="0">
                    <a:pos x="9" y="155"/>
                  </a:cxn>
                  <a:cxn ang="0">
                    <a:pos x="17" y="164"/>
                  </a:cxn>
                  <a:cxn ang="0">
                    <a:pos x="28" y="169"/>
                  </a:cxn>
                  <a:cxn ang="0">
                    <a:pos x="45" y="172"/>
                  </a:cxn>
                  <a:cxn ang="0">
                    <a:pos x="67" y="175"/>
                  </a:cxn>
                  <a:cxn ang="0">
                    <a:pos x="81" y="170"/>
                  </a:cxn>
                  <a:cxn ang="0">
                    <a:pos x="91" y="162"/>
                  </a:cxn>
                  <a:cxn ang="0">
                    <a:pos x="96" y="149"/>
                  </a:cxn>
                  <a:cxn ang="0">
                    <a:pos x="99" y="133"/>
                  </a:cxn>
                  <a:cxn ang="0">
                    <a:pos x="101" y="120"/>
                  </a:cxn>
                  <a:cxn ang="0">
                    <a:pos x="101" y="106"/>
                  </a:cxn>
                  <a:cxn ang="0">
                    <a:pos x="100" y="94"/>
                  </a:cxn>
                  <a:cxn ang="0">
                    <a:pos x="99" y="81"/>
                  </a:cxn>
                  <a:cxn ang="0">
                    <a:pos x="97" y="69"/>
                  </a:cxn>
                  <a:cxn ang="0">
                    <a:pos x="94" y="54"/>
                  </a:cxn>
                  <a:cxn ang="0">
                    <a:pos x="89" y="42"/>
                  </a:cxn>
                  <a:cxn ang="0">
                    <a:pos x="82" y="30"/>
                  </a:cxn>
                  <a:cxn ang="0">
                    <a:pos x="74" y="20"/>
                  </a:cxn>
                  <a:cxn ang="0">
                    <a:pos x="65" y="15"/>
                  </a:cxn>
                  <a:cxn ang="0">
                    <a:pos x="54" y="8"/>
                  </a:cxn>
                  <a:cxn ang="0">
                    <a:pos x="44" y="5"/>
                  </a:cxn>
                  <a:cxn ang="0">
                    <a:pos x="34" y="2"/>
                  </a:cxn>
                  <a:cxn ang="0">
                    <a:pos x="20" y="0"/>
                  </a:cxn>
                  <a:cxn ang="0">
                    <a:pos x="24" y="10"/>
                  </a:cxn>
                </a:cxnLst>
                <a:rect l="0" t="0" r="r" b="b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4" name="Freeform 382"/>
              <p:cNvSpPr>
                <a:spLocks/>
              </p:cNvSpPr>
              <p:nvPr/>
            </p:nvSpPr>
            <p:spPr bwMode="auto">
              <a:xfrm>
                <a:off x="3070" y="3499"/>
                <a:ext cx="100" cy="177"/>
              </a:xfrm>
              <a:custGeom>
                <a:avLst/>
                <a:gdLst/>
                <a:ahLst/>
                <a:cxnLst>
                  <a:cxn ang="0">
                    <a:pos x="34" y="54"/>
                  </a:cxn>
                  <a:cxn ang="0">
                    <a:pos x="43" y="40"/>
                  </a:cxn>
                  <a:cxn ang="0">
                    <a:pos x="50" y="31"/>
                  </a:cxn>
                  <a:cxn ang="0">
                    <a:pos x="60" y="22"/>
                  </a:cxn>
                  <a:cxn ang="0">
                    <a:pos x="70" y="15"/>
                  </a:cxn>
                  <a:cxn ang="0">
                    <a:pos x="79" y="11"/>
                  </a:cxn>
                  <a:cxn ang="0">
                    <a:pos x="86" y="7"/>
                  </a:cxn>
                  <a:cxn ang="0">
                    <a:pos x="92" y="5"/>
                  </a:cxn>
                  <a:cxn ang="0">
                    <a:pos x="100" y="0"/>
                  </a:cxn>
                  <a:cxn ang="0">
                    <a:pos x="95" y="14"/>
                  </a:cxn>
                  <a:cxn ang="0">
                    <a:pos x="91" y="24"/>
                  </a:cxn>
                  <a:cxn ang="0">
                    <a:pos x="91" y="36"/>
                  </a:cxn>
                  <a:cxn ang="0">
                    <a:pos x="91" y="47"/>
                  </a:cxn>
                  <a:cxn ang="0">
                    <a:pos x="92" y="57"/>
                  </a:cxn>
                  <a:cxn ang="0">
                    <a:pos x="94" y="70"/>
                  </a:cxn>
                  <a:cxn ang="0">
                    <a:pos x="97" y="81"/>
                  </a:cxn>
                  <a:cxn ang="0">
                    <a:pos x="99" y="92"/>
                  </a:cxn>
                  <a:cxn ang="0">
                    <a:pos x="100" y="103"/>
                  </a:cxn>
                  <a:cxn ang="0">
                    <a:pos x="100" y="113"/>
                  </a:cxn>
                  <a:cxn ang="0">
                    <a:pos x="99" y="124"/>
                  </a:cxn>
                  <a:cxn ang="0">
                    <a:pos x="97" y="135"/>
                  </a:cxn>
                  <a:cxn ang="0">
                    <a:pos x="93" y="147"/>
                  </a:cxn>
                  <a:cxn ang="0">
                    <a:pos x="89" y="155"/>
                  </a:cxn>
                  <a:cxn ang="0">
                    <a:pos x="80" y="168"/>
                  </a:cxn>
                  <a:cxn ang="0">
                    <a:pos x="69" y="172"/>
                  </a:cxn>
                  <a:cxn ang="0">
                    <a:pos x="56" y="176"/>
                  </a:cxn>
                  <a:cxn ang="0">
                    <a:pos x="41" y="177"/>
                  </a:cxn>
                  <a:cxn ang="0">
                    <a:pos x="31" y="177"/>
                  </a:cxn>
                  <a:cxn ang="0">
                    <a:pos x="17" y="175"/>
                  </a:cxn>
                  <a:cxn ang="0">
                    <a:pos x="10" y="170"/>
                  </a:cxn>
                  <a:cxn ang="0">
                    <a:pos x="4" y="162"/>
                  </a:cxn>
                  <a:cxn ang="0">
                    <a:pos x="1" y="150"/>
                  </a:cxn>
                  <a:cxn ang="0">
                    <a:pos x="0" y="141"/>
                  </a:cxn>
                  <a:cxn ang="0">
                    <a:pos x="0" y="126"/>
                  </a:cxn>
                  <a:cxn ang="0">
                    <a:pos x="4" y="112"/>
                  </a:cxn>
                  <a:cxn ang="0">
                    <a:pos x="11" y="96"/>
                  </a:cxn>
                  <a:cxn ang="0">
                    <a:pos x="19" y="81"/>
                  </a:cxn>
                  <a:cxn ang="0">
                    <a:pos x="25" y="68"/>
                  </a:cxn>
                  <a:cxn ang="0">
                    <a:pos x="34" y="54"/>
                  </a:cxn>
                </a:cxnLst>
                <a:rect l="0" t="0" r="r" b="b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5" name="Freeform 383"/>
              <p:cNvSpPr>
                <a:spLocks/>
              </p:cNvSpPr>
              <p:nvPr/>
            </p:nvSpPr>
            <p:spPr bwMode="auto">
              <a:xfrm>
                <a:off x="3030" y="3562"/>
                <a:ext cx="24" cy="10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23"/>
                  </a:cxn>
                  <a:cxn ang="0">
                    <a:pos x="2" y="38"/>
                  </a:cxn>
                  <a:cxn ang="0">
                    <a:pos x="0" y="57"/>
                  </a:cxn>
                  <a:cxn ang="0">
                    <a:pos x="1" y="74"/>
                  </a:cxn>
                  <a:cxn ang="0">
                    <a:pos x="7" y="89"/>
                  </a:cxn>
                  <a:cxn ang="0">
                    <a:pos x="15" y="98"/>
                  </a:cxn>
                  <a:cxn ang="0">
                    <a:pos x="24" y="103"/>
                  </a:cxn>
                  <a:cxn ang="0">
                    <a:pos x="11" y="81"/>
                  </a:cxn>
                  <a:cxn ang="0">
                    <a:pos x="8" y="63"/>
                  </a:cxn>
                  <a:cxn ang="0">
                    <a:pos x="9" y="44"/>
                  </a:cxn>
                  <a:cxn ang="0">
                    <a:pos x="9" y="31"/>
                  </a:cxn>
                  <a:cxn ang="0">
                    <a:pos x="11" y="17"/>
                  </a:cxn>
                  <a:cxn ang="0">
                    <a:pos x="14" y="0"/>
                  </a:cxn>
                </a:cxnLst>
                <a:rect l="0" t="0" r="r" b="b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6" name="Freeform 384"/>
              <p:cNvSpPr>
                <a:spLocks/>
              </p:cNvSpPr>
              <p:nvPr/>
            </p:nvSpPr>
            <p:spPr bwMode="auto">
              <a:xfrm>
                <a:off x="3108" y="3505"/>
                <a:ext cx="59" cy="49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6" y="6"/>
                  </a:cxn>
                  <a:cxn ang="0">
                    <a:pos x="39" y="9"/>
                  </a:cxn>
                  <a:cxn ang="0">
                    <a:pos x="33" y="14"/>
                  </a:cxn>
                  <a:cxn ang="0">
                    <a:pos x="27" y="17"/>
                  </a:cxn>
                  <a:cxn ang="0">
                    <a:pos x="21" y="23"/>
                  </a:cxn>
                  <a:cxn ang="0">
                    <a:pos x="14" y="29"/>
                  </a:cxn>
                  <a:cxn ang="0">
                    <a:pos x="7" y="38"/>
                  </a:cxn>
                  <a:cxn ang="0">
                    <a:pos x="0" y="49"/>
                  </a:cxn>
                  <a:cxn ang="0">
                    <a:pos x="10" y="43"/>
                  </a:cxn>
                  <a:cxn ang="0">
                    <a:pos x="18" y="38"/>
                  </a:cxn>
                  <a:cxn ang="0">
                    <a:pos x="26" y="35"/>
                  </a:cxn>
                  <a:cxn ang="0">
                    <a:pos x="33" y="32"/>
                  </a:cxn>
                  <a:cxn ang="0">
                    <a:pos x="39" y="31"/>
                  </a:cxn>
                  <a:cxn ang="0">
                    <a:pos x="44" y="28"/>
                  </a:cxn>
                  <a:cxn ang="0">
                    <a:pos x="48" y="24"/>
                  </a:cxn>
                  <a:cxn ang="0">
                    <a:pos x="51" y="17"/>
                  </a:cxn>
                  <a:cxn ang="0">
                    <a:pos x="53" y="11"/>
                  </a:cxn>
                  <a:cxn ang="0">
                    <a:pos x="59" y="0"/>
                  </a:cxn>
                  <a:cxn ang="0">
                    <a:pos x="53" y="4"/>
                  </a:cxn>
                </a:cxnLst>
                <a:rect l="0" t="0" r="r" b="b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7" name="Freeform 385"/>
              <p:cNvSpPr>
                <a:spLocks/>
              </p:cNvSpPr>
              <p:nvPr/>
            </p:nvSpPr>
            <p:spPr bwMode="auto">
              <a:xfrm>
                <a:off x="3051" y="3504"/>
                <a:ext cx="44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18" y="5"/>
                  </a:cxn>
                  <a:cxn ang="0">
                    <a:pos x="31" y="12"/>
                  </a:cxn>
                  <a:cxn ang="0">
                    <a:pos x="37" y="18"/>
                  </a:cxn>
                  <a:cxn ang="0">
                    <a:pos x="42" y="25"/>
                  </a:cxn>
                  <a:cxn ang="0">
                    <a:pos x="44" y="30"/>
                  </a:cxn>
                  <a:cxn ang="0">
                    <a:pos x="32" y="26"/>
                  </a:cxn>
                  <a:cxn ang="0">
                    <a:pos x="16" y="25"/>
                  </a:cxn>
                  <a:cxn ang="0">
                    <a:pos x="10" y="23"/>
                  </a:cxn>
                  <a:cxn ang="0">
                    <a:pos x="5" y="18"/>
                  </a:cxn>
                  <a:cxn ang="0">
                    <a:pos x="1" y="10"/>
                  </a:cxn>
                  <a:cxn ang="0">
                    <a:pos x="0" y="0"/>
                  </a:cxn>
                </a:cxnLst>
                <a:rect l="0" t="0" r="r" b="b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8" name="Freeform 386"/>
              <p:cNvSpPr>
                <a:spLocks/>
              </p:cNvSpPr>
              <p:nvPr/>
            </p:nvSpPr>
            <p:spPr bwMode="auto">
              <a:xfrm>
                <a:off x="3074" y="3597"/>
                <a:ext cx="16" cy="7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5" y="14"/>
                  </a:cxn>
                  <a:cxn ang="0">
                    <a:pos x="2" y="23"/>
                  </a:cxn>
                  <a:cxn ang="0">
                    <a:pos x="0" y="33"/>
                  </a:cxn>
                  <a:cxn ang="0">
                    <a:pos x="0" y="41"/>
                  </a:cxn>
                  <a:cxn ang="0">
                    <a:pos x="1" y="50"/>
                  </a:cxn>
                  <a:cxn ang="0">
                    <a:pos x="2" y="58"/>
                  </a:cxn>
                  <a:cxn ang="0">
                    <a:pos x="5" y="62"/>
                  </a:cxn>
                  <a:cxn ang="0">
                    <a:pos x="9" y="68"/>
                  </a:cxn>
                  <a:cxn ang="0">
                    <a:pos x="16" y="73"/>
                  </a:cxn>
                  <a:cxn ang="0">
                    <a:pos x="11" y="61"/>
                  </a:cxn>
                  <a:cxn ang="0">
                    <a:pos x="9" y="55"/>
                  </a:cxn>
                  <a:cxn ang="0">
                    <a:pos x="8" y="47"/>
                  </a:cxn>
                  <a:cxn ang="0">
                    <a:pos x="7" y="41"/>
                  </a:cxn>
                  <a:cxn ang="0">
                    <a:pos x="8" y="34"/>
                  </a:cxn>
                  <a:cxn ang="0">
                    <a:pos x="8" y="27"/>
                  </a:cxn>
                  <a:cxn ang="0">
                    <a:pos x="10" y="17"/>
                  </a:cxn>
                  <a:cxn ang="0">
                    <a:pos x="14" y="0"/>
                  </a:cxn>
                </a:cxnLst>
                <a:rect l="0" t="0" r="r" b="b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9" name="Freeform 387"/>
              <p:cNvSpPr>
                <a:spLocks/>
              </p:cNvSpPr>
              <p:nvPr/>
            </p:nvSpPr>
            <p:spPr bwMode="auto">
              <a:xfrm>
                <a:off x="3147" y="3566"/>
                <a:ext cx="20" cy="9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7" y="18"/>
                  </a:cxn>
                  <a:cxn ang="0">
                    <a:pos x="20" y="31"/>
                  </a:cxn>
                  <a:cxn ang="0">
                    <a:pos x="20" y="44"/>
                  </a:cxn>
                  <a:cxn ang="0">
                    <a:pos x="19" y="60"/>
                  </a:cxn>
                  <a:cxn ang="0">
                    <a:pos x="14" y="74"/>
                  </a:cxn>
                  <a:cxn ang="0">
                    <a:pos x="7" y="88"/>
                  </a:cxn>
                  <a:cxn ang="0">
                    <a:pos x="0" y="93"/>
                  </a:cxn>
                  <a:cxn ang="0">
                    <a:pos x="8" y="77"/>
                  </a:cxn>
                  <a:cxn ang="0">
                    <a:pos x="12" y="51"/>
                  </a:cxn>
                  <a:cxn ang="0">
                    <a:pos x="12" y="31"/>
                  </a:cxn>
                  <a:cxn ang="0">
                    <a:pos x="12" y="17"/>
                  </a:cxn>
                  <a:cxn ang="0">
                    <a:pos x="11" y="0"/>
                  </a:cxn>
                </a:cxnLst>
                <a:rect l="0" t="0" r="r" b="b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40" name="Oval 388"/>
              <p:cNvSpPr>
                <a:spLocks noChangeArrowheads="1"/>
              </p:cNvSpPr>
              <p:nvPr/>
            </p:nvSpPr>
            <p:spPr bwMode="auto">
              <a:xfrm>
                <a:off x="3109" y="3621"/>
                <a:ext cx="6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41" name="Oval 389"/>
              <p:cNvSpPr>
                <a:spLocks noChangeArrowheads="1"/>
              </p:cNvSpPr>
              <p:nvPr/>
            </p:nvSpPr>
            <p:spPr bwMode="auto">
              <a:xfrm>
                <a:off x="3119" y="3597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42" name="Oval 390"/>
              <p:cNvSpPr>
                <a:spLocks noChangeArrowheads="1"/>
              </p:cNvSpPr>
              <p:nvPr/>
            </p:nvSpPr>
            <p:spPr bwMode="auto">
              <a:xfrm>
                <a:off x="3060" y="3569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43" name="Oval 391"/>
              <p:cNvSpPr>
                <a:spLocks noChangeArrowheads="1"/>
              </p:cNvSpPr>
              <p:nvPr/>
            </p:nvSpPr>
            <p:spPr bwMode="auto">
              <a:xfrm>
                <a:off x="3052" y="3620"/>
                <a:ext cx="4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44" name="Oval 392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45" name="Oval 393"/>
              <p:cNvSpPr>
                <a:spLocks noChangeArrowheads="1"/>
              </p:cNvSpPr>
              <p:nvPr/>
            </p:nvSpPr>
            <p:spPr bwMode="auto">
              <a:xfrm>
                <a:off x="3108" y="3620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46" name="Oval 394"/>
              <p:cNvSpPr>
                <a:spLocks noChangeArrowheads="1"/>
              </p:cNvSpPr>
              <p:nvPr/>
            </p:nvSpPr>
            <p:spPr bwMode="auto">
              <a:xfrm>
                <a:off x="3118" y="3596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47" name="Oval 395"/>
              <p:cNvSpPr>
                <a:spLocks noChangeArrowheads="1"/>
              </p:cNvSpPr>
              <p:nvPr/>
            </p:nvSpPr>
            <p:spPr bwMode="auto">
              <a:xfrm>
                <a:off x="3058" y="3568"/>
                <a:ext cx="3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48" name="Oval 396"/>
              <p:cNvSpPr>
                <a:spLocks noChangeArrowheads="1"/>
              </p:cNvSpPr>
              <p:nvPr/>
            </p:nvSpPr>
            <p:spPr bwMode="auto">
              <a:xfrm>
                <a:off x="3051" y="3619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49" name="Oval 397"/>
              <p:cNvSpPr>
                <a:spLocks noChangeArrowheads="1"/>
              </p:cNvSpPr>
              <p:nvPr/>
            </p:nvSpPr>
            <p:spPr bwMode="auto">
              <a:xfrm>
                <a:off x="3113" y="3647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0" name="Oval 398"/>
              <p:cNvSpPr>
                <a:spLocks noChangeArrowheads="1"/>
              </p:cNvSpPr>
              <p:nvPr/>
            </p:nvSpPr>
            <p:spPr bwMode="auto">
              <a:xfrm>
                <a:off x="3108" y="3622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1" name="Oval 399"/>
              <p:cNvSpPr>
                <a:spLocks noChangeArrowheads="1"/>
              </p:cNvSpPr>
              <p:nvPr/>
            </p:nvSpPr>
            <p:spPr bwMode="auto">
              <a:xfrm>
                <a:off x="3059" y="3570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2" name="Oval 400"/>
              <p:cNvSpPr>
                <a:spLocks noChangeArrowheads="1"/>
              </p:cNvSpPr>
              <p:nvPr/>
            </p:nvSpPr>
            <p:spPr bwMode="auto">
              <a:xfrm>
                <a:off x="3051" y="3620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3" name="Oval 401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4" name="Freeform 402"/>
              <p:cNvSpPr>
                <a:spLocks/>
              </p:cNvSpPr>
              <p:nvPr/>
            </p:nvSpPr>
            <p:spPr bwMode="auto">
              <a:xfrm>
                <a:off x="3284" y="3846"/>
                <a:ext cx="279" cy="460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9" y="370"/>
                  </a:cxn>
                  <a:cxn ang="0">
                    <a:pos x="18" y="332"/>
                  </a:cxn>
                  <a:cxn ang="0">
                    <a:pos x="23" y="289"/>
                  </a:cxn>
                  <a:cxn ang="0">
                    <a:pos x="32" y="244"/>
                  </a:cxn>
                  <a:cxn ang="0">
                    <a:pos x="45" y="203"/>
                  </a:cxn>
                  <a:cxn ang="0">
                    <a:pos x="55" y="170"/>
                  </a:cxn>
                  <a:cxn ang="0">
                    <a:pos x="71" y="137"/>
                  </a:cxn>
                  <a:cxn ang="0">
                    <a:pos x="92" y="104"/>
                  </a:cxn>
                  <a:cxn ang="0">
                    <a:pos x="112" y="79"/>
                  </a:cxn>
                  <a:cxn ang="0">
                    <a:pos x="130" y="58"/>
                  </a:cxn>
                  <a:cxn ang="0">
                    <a:pos x="149" y="43"/>
                  </a:cxn>
                  <a:cxn ang="0">
                    <a:pos x="185" y="24"/>
                  </a:cxn>
                  <a:cxn ang="0">
                    <a:pos x="226" y="10"/>
                  </a:cxn>
                  <a:cxn ang="0">
                    <a:pos x="279" y="0"/>
                  </a:cxn>
                  <a:cxn ang="0">
                    <a:pos x="252" y="21"/>
                  </a:cxn>
                  <a:cxn ang="0">
                    <a:pos x="235" y="36"/>
                  </a:cxn>
                  <a:cxn ang="0">
                    <a:pos x="215" y="58"/>
                  </a:cxn>
                  <a:cxn ang="0">
                    <a:pos x="201" y="74"/>
                  </a:cxn>
                  <a:cxn ang="0">
                    <a:pos x="181" y="93"/>
                  </a:cxn>
                  <a:cxn ang="0">
                    <a:pos x="163" y="112"/>
                  </a:cxn>
                  <a:cxn ang="0">
                    <a:pos x="139" y="138"/>
                  </a:cxn>
                  <a:cxn ang="0">
                    <a:pos x="119" y="159"/>
                  </a:cxn>
                  <a:cxn ang="0">
                    <a:pos x="103" y="183"/>
                  </a:cxn>
                  <a:cxn ang="0">
                    <a:pos x="87" y="209"/>
                  </a:cxn>
                  <a:cxn ang="0">
                    <a:pos x="77" y="233"/>
                  </a:cxn>
                  <a:cxn ang="0">
                    <a:pos x="61" y="264"/>
                  </a:cxn>
                  <a:cxn ang="0">
                    <a:pos x="46" y="300"/>
                  </a:cxn>
                  <a:cxn ang="0">
                    <a:pos x="34" y="339"/>
                  </a:cxn>
                  <a:cxn ang="0">
                    <a:pos x="25" y="382"/>
                  </a:cxn>
                  <a:cxn ang="0">
                    <a:pos x="18" y="424"/>
                  </a:cxn>
                  <a:cxn ang="0">
                    <a:pos x="20" y="460"/>
                  </a:cxn>
                  <a:cxn ang="0">
                    <a:pos x="0" y="460"/>
                  </a:cxn>
                </a:cxnLst>
                <a:rect l="0" t="0" r="r" b="b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5" name="Freeform 403"/>
              <p:cNvSpPr>
                <a:spLocks/>
              </p:cNvSpPr>
              <p:nvPr/>
            </p:nvSpPr>
            <p:spPr bwMode="auto">
              <a:xfrm>
                <a:off x="3313" y="3881"/>
                <a:ext cx="175" cy="281"/>
              </a:xfrm>
              <a:custGeom>
                <a:avLst/>
                <a:gdLst/>
                <a:ahLst/>
                <a:cxnLst>
                  <a:cxn ang="0">
                    <a:pos x="175" y="0"/>
                  </a:cxn>
                  <a:cxn ang="0">
                    <a:pos x="150" y="17"/>
                  </a:cxn>
                  <a:cxn ang="0">
                    <a:pos x="117" y="50"/>
                  </a:cxn>
                  <a:cxn ang="0">
                    <a:pos x="92" y="78"/>
                  </a:cxn>
                  <a:cxn ang="0">
                    <a:pos x="65" y="114"/>
                  </a:cxn>
                  <a:cxn ang="0">
                    <a:pos x="44" y="155"/>
                  </a:cxn>
                  <a:cxn ang="0">
                    <a:pos x="25" y="193"/>
                  </a:cxn>
                  <a:cxn ang="0">
                    <a:pos x="12" y="237"/>
                  </a:cxn>
                  <a:cxn ang="0">
                    <a:pos x="0" y="281"/>
                  </a:cxn>
                  <a:cxn ang="0">
                    <a:pos x="12" y="217"/>
                  </a:cxn>
                  <a:cxn ang="0">
                    <a:pos x="32" y="161"/>
                  </a:cxn>
                  <a:cxn ang="0">
                    <a:pos x="55" y="116"/>
                  </a:cxn>
                  <a:cxn ang="0">
                    <a:pos x="81" y="81"/>
                  </a:cxn>
                  <a:cxn ang="0">
                    <a:pos x="106" y="52"/>
                  </a:cxn>
                  <a:cxn ang="0">
                    <a:pos x="175" y="0"/>
                  </a:cxn>
                </a:cxnLst>
                <a:rect l="0" t="0" r="r" b="b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6" name="Freeform 404"/>
              <p:cNvSpPr>
                <a:spLocks/>
              </p:cNvSpPr>
              <p:nvPr/>
            </p:nvSpPr>
            <p:spPr bwMode="auto">
              <a:xfrm>
                <a:off x="3119" y="3870"/>
                <a:ext cx="206" cy="438"/>
              </a:xfrm>
              <a:custGeom>
                <a:avLst/>
                <a:gdLst/>
                <a:ahLst/>
                <a:cxnLst>
                  <a:cxn ang="0">
                    <a:pos x="162" y="438"/>
                  </a:cxn>
                  <a:cxn ang="0">
                    <a:pos x="131" y="418"/>
                  </a:cxn>
                  <a:cxn ang="0">
                    <a:pos x="108" y="399"/>
                  </a:cxn>
                  <a:cxn ang="0">
                    <a:pos x="87" y="374"/>
                  </a:cxn>
                  <a:cxn ang="0">
                    <a:pos x="69" y="352"/>
                  </a:cxn>
                  <a:cxn ang="0">
                    <a:pos x="52" y="327"/>
                  </a:cxn>
                  <a:cxn ang="0">
                    <a:pos x="39" y="300"/>
                  </a:cxn>
                  <a:cxn ang="0">
                    <a:pos x="31" y="267"/>
                  </a:cxn>
                  <a:cxn ang="0">
                    <a:pos x="22" y="231"/>
                  </a:cxn>
                  <a:cxn ang="0">
                    <a:pos x="18" y="206"/>
                  </a:cxn>
                  <a:cxn ang="0">
                    <a:pos x="16" y="174"/>
                  </a:cxn>
                  <a:cxn ang="0">
                    <a:pos x="16" y="141"/>
                  </a:cxn>
                  <a:cxn ang="0">
                    <a:pos x="16" y="116"/>
                  </a:cxn>
                  <a:cxn ang="0">
                    <a:pos x="18" y="86"/>
                  </a:cxn>
                  <a:cxn ang="0">
                    <a:pos x="18" y="60"/>
                  </a:cxn>
                  <a:cxn ang="0">
                    <a:pos x="11" y="33"/>
                  </a:cxn>
                  <a:cxn ang="0">
                    <a:pos x="0" y="0"/>
                  </a:cxn>
                  <a:cxn ang="0">
                    <a:pos x="31" y="32"/>
                  </a:cxn>
                  <a:cxn ang="0">
                    <a:pos x="43" y="56"/>
                  </a:cxn>
                  <a:cxn ang="0">
                    <a:pos x="54" y="77"/>
                  </a:cxn>
                  <a:cxn ang="0">
                    <a:pos x="64" y="108"/>
                  </a:cxn>
                  <a:cxn ang="0">
                    <a:pos x="71" y="148"/>
                  </a:cxn>
                  <a:cxn ang="0">
                    <a:pos x="75" y="179"/>
                  </a:cxn>
                  <a:cxn ang="0">
                    <a:pos x="75" y="206"/>
                  </a:cxn>
                  <a:cxn ang="0">
                    <a:pos x="80" y="240"/>
                  </a:cxn>
                  <a:cxn ang="0">
                    <a:pos x="85" y="270"/>
                  </a:cxn>
                  <a:cxn ang="0">
                    <a:pos x="98" y="295"/>
                  </a:cxn>
                  <a:cxn ang="0">
                    <a:pos x="112" y="324"/>
                  </a:cxn>
                  <a:cxn ang="0">
                    <a:pos x="131" y="352"/>
                  </a:cxn>
                  <a:cxn ang="0">
                    <a:pos x="153" y="382"/>
                  </a:cxn>
                  <a:cxn ang="0">
                    <a:pos x="176" y="411"/>
                  </a:cxn>
                  <a:cxn ang="0">
                    <a:pos x="206" y="438"/>
                  </a:cxn>
                  <a:cxn ang="0">
                    <a:pos x="162" y="438"/>
                  </a:cxn>
                </a:cxnLst>
                <a:rect l="0" t="0" r="r" b="b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7" name="Freeform 405"/>
              <p:cNvSpPr>
                <a:spLocks/>
              </p:cNvSpPr>
              <p:nvPr/>
            </p:nvSpPr>
            <p:spPr bwMode="auto">
              <a:xfrm>
                <a:off x="3153" y="3944"/>
                <a:ext cx="97" cy="3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7"/>
                  </a:cxn>
                  <a:cxn ang="0">
                    <a:pos x="5" y="50"/>
                  </a:cxn>
                  <a:cxn ang="0">
                    <a:pos x="5" y="78"/>
                  </a:cxn>
                  <a:cxn ang="0">
                    <a:pos x="5" y="100"/>
                  </a:cxn>
                  <a:cxn ang="0">
                    <a:pos x="12" y="138"/>
                  </a:cxn>
                  <a:cxn ang="0">
                    <a:pos x="21" y="174"/>
                  </a:cxn>
                  <a:cxn ang="0">
                    <a:pos x="30" y="205"/>
                  </a:cxn>
                  <a:cxn ang="0">
                    <a:pos x="41" y="239"/>
                  </a:cxn>
                  <a:cxn ang="0">
                    <a:pos x="64" y="283"/>
                  </a:cxn>
                  <a:cxn ang="0">
                    <a:pos x="97" y="322"/>
                  </a:cxn>
                  <a:cxn ang="0">
                    <a:pos x="71" y="276"/>
                  </a:cxn>
                  <a:cxn ang="0">
                    <a:pos x="49" y="243"/>
                  </a:cxn>
                  <a:cxn ang="0">
                    <a:pos x="32" y="193"/>
                  </a:cxn>
                  <a:cxn ang="0">
                    <a:pos x="25" y="160"/>
                  </a:cxn>
                  <a:cxn ang="0">
                    <a:pos x="14" y="125"/>
                  </a:cxn>
                  <a:cxn ang="0">
                    <a:pos x="11" y="90"/>
                  </a:cxn>
                  <a:cxn ang="0">
                    <a:pos x="9" y="61"/>
                  </a:cxn>
                  <a:cxn ang="0">
                    <a:pos x="0" y="0"/>
                  </a:cxn>
                </a:cxnLst>
                <a:rect l="0" t="0" r="r" b="b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8" name="Freeform 406"/>
              <p:cNvSpPr>
                <a:spLocks/>
              </p:cNvSpPr>
              <p:nvPr/>
            </p:nvSpPr>
            <p:spPr bwMode="auto">
              <a:xfrm>
                <a:off x="3257" y="3813"/>
                <a:ext cx="50" cy="49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2" y="19"/>
                  </a:cxn>
                  <a:cxn ang="0">
                    <a:pos x="12" y="32"/>
                  </a:cxn>
                  <a:cxn ang="0">
                    <a:pos x="11" y="49"/>
                  </a:cxn>
                  <a:cxn ang="0">
                    <a:pos x="10" y="64"/>
                  </a:cxn>
                  <a:cxn ang="0">
                    <a:pos x="8" y="84"/>
                  </a:cxn>
                  <a:cxn ang="0">
                    <a:pos x="6" y="105"/>
                  </a:cxn>
                  <a:cxn ang="0">
                    <a:pos x="4" y="131"/>
                  </a:cxn>
                  <a:cxn ang="0">
                    <a:pos x="2" y="153"/>
                  </a:cxn>
                  <a:cxn ang="0">
                    <a:pos x="1" y="194"/>
                  </a:cxn>
                  <a:cxn ang="0">
                    <a:pos x="0" y="211"/>
                  </a:cxn>
                  <a:cxn ang="0">
                    <a:pos x="1" y="229"/>
                  </a:cxn>
                  <a:cxn ang="0">
                    <a:pos x="1" y="247"/>
                  </a:cxn>
                  <a:cxn ang="0">
                    <a:pos x="1" y="268"/>
                  </a:cxn>
                  <a:cxn ang="0">
                    <a:pos x="3" y="299"/>
                  </a:cxn>
                  <a:cxn ang="0">
                    <a:pos x="5" y="319"/>
                  </a:cxn>
                  <a:cxn ang="0">
                    <a:pos x="6" y="335"/>
                  </a:cxn>
                  <a:cxn ang="0">
                    <a:pos x="9" y="361"/>
                  </a:cxn>
                  <a:cxn ang="0">
                    <a:pos x="12" y="382"/>
                  </a:cxn>
                  <a:cxn ang="0">
                    <a:pos x="16" y="405"/>
                  </a:cxn>
                  <a:cxn ang="0">
                    <a:pos x="20" y="428"/>
                  </a:cxn>
                  <a:cxn ang="0">
                    <a:pos x="24" y="446"/>
                  </a:cxn>
                  <a:cxn ang="0">
                    <a:pos x="27" y="463"/>
                  </a:cxn>
                  <a:cxn ang="0">
                    <a:pos x="29" y="477"/>
                  </a:cxn>
                  <a:cxn ang="0">
                    <a:pos x="33" y="495"/>
                  </a:cxn>
                  <a:cxn ang="0">
                    <a:pos x="50" y="495"/>
                  </a:cxn>
                  <a:cxn ang="0">
                    <a:pos x="48" y="485"/>
                  </a:cxn>
                  <a:cxn ang="0">
                    <a:pos x="44" y="469"/>
                  </a:cxn>
                  <a:cxn ang="0">
                    <a:pos x="41" y="455"/>
                  </a:cxn>
                  <a:cxn ang="0">
                    <a:pos x="38" y="437"/>
                  </a:cxn>
                  <a:cxn ang="0">
                    <a:pos x="35" y="419"/>
                  </a:cxn>
                  <a:cxn ang="0">
                    <a:pos x="31" y="397"/>
                  </a:cxn>
                  <a:cxn ang="0">
                    <a:pos x="28" y="378"/>
                  </a:cxn>
                  <a:cxn ang="0">
                    <a:pos x="26" y="361"/>
                  </a:cxn>
                  <a:cxn ang="0">
                    <a:pos x="22" y="333"/>
                  </a:cxn>
                  <a:cxn ang="0">
                    <a:pos x="20" y="314"/>
                  </a:cxn>
                  <a:cxn ang="0">
                    <a:pos x="18" y="290"/>
                  </a:cxn>
                  <a:cxn ang="0">
                    <a:pos x="17" y="275"/>
                  </a:cxn>
                  <a:cxn ang="0">
                    <a:pos x="16" y="252"/>
                  </a:cxn>
                  <a:cxn ang="0">
                    <a:pos x="16" y="225"/>
                  </a:cxn>
                  <a:cxn ang="0">
                    <a:pos x="16" y="206"/>
                  </a:cxn>
                  <a:cxn ang="0">
                    <a:pos x="17" y="185"/>
                  </a:cxn>
                  <a:cxn ang="0">
                    <a:pos x="18" y="145"/>
                  </a:cxn>
                  <a:cxn ang="0">
                    <a:pos x="20" y="116"/>
                  </a:cxn>
                  <a:cxn ang="0">
                    <a:pos x="22" y="91"/>
                  </a:cxn>
                  <a:cxn ang="0">
                    <a:pos x="24" y="75"/>
                  </a:cxn>
                  <a:cxn ang="0">
                    <a:pos x="26" y="58"/>
                  </a:cxn>
                  <a:cxn ang="0">
                    <a:pos x="27" y="43"/>
                  </a:cxn>
                  <a:cxn ang="0">
                    <a:pos x="28" y="28"/>
                  </a:cxn>
                  <a:cxn ang="0">
                    <a:pos x="28" y="11"/>
                  </a:cxn>
                  <a:cxn ang="0">
                    <a:pos x="27" y="0"/>
                  </a:cxn>
                  <a:cxn ang="0">
                    <a:pos x="10" y="2"/>
                  </a:cxn>
                </a:cxnLst>
                <a:rect l="0" t="0" r="r" b="b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9" name="Freeform 407"/>
              <p:cNvSpPr>
                <a:spLocks/>
              </p:cNvSpPr>
              <p:nvPr/>
            </p:nvSpPr>
            <p:spPr bwMode="auto">
              <a:xfrm>
                <a:off x="3236" y="3774"/>
                <a:ext cx="6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6"/>
                  </a:cxn>
                  <a:cxn ang="0">
                    <a:pos x="6" y="12"/>
                  </a:cxn>
                  <a:cxn ang="0">
                    <a:pos x="12" y="15"/>
                  </a:cxn>
                  <a:cxn ang="0">
                    <a:pos x="18" y="18"/>
                  </a:cxn>
                  <a:cxn ang="0">
                    <a:pos x="24" y="19"/>
                  </a:cxn>
                  <a:cxn ang="0">
                    <a:pos x="28" y="26"/>
                  </a:cxn>
                  <a:cxn ang="0">
                    <a:pos x="30" y="34"/>
                  </a:cxn>
                  <a:cxn ang="0">
                    <a:pos x="31" y="43"/>
                  </a:cxn>
                  <a:cxn ang="0">
                    <a:pos x="39" y="43"/>
                  </a:cxn>
                  <a:cxn ang="0">
                    <a:pos x="44" y="42"/>
                  </a:cxn>
                  <a:cxn ang="0">
                    <a:pos x="48" y="40"/>
                  </a:cxn>
                  <a:cxn ang="0">
                    <a:pos x="45" y="31"/>
                  </a:cxn>
                  <a:cxn ang="0">
                    <a:pos x="44" y="24"/>
                  </a:cxn>
                  <a:cxn ang="0">
                    <a:pos x="46" y="19"/>
                  </a:cxn>
                  <a:cxn ang="0">
                    <a:pos x="54" y="17"/>
                  </a:cxn>
                  <a:cxn ang="0">
                    <a:pos x="60" y="12"/>
                  </a:cxn>
                  <a:cxn ang="0">
                    <a:pos x="62" y="8"/>
                  </a:cxn>
                  <a:cxn ang="0">
                    <a:pos x="62" y="0"/>
                  </a:cxn>
                  <a:cxn ang="0">
                    <a:pos x="0" y="0"/>
                  </a:cxn>
                </a:cxnLst>
                <a:rect l="0" t="0" r="r" b="b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0" name="Freeform 408"/>
              <p:cNvSpPr>
                <a:spLocks/>
              </p:cNvSpPr>
              <p:nvPr/>
            </p:nvSpPr>
            <p:spPr bwMode="auto">
              <a:xfrm>
                <a:off x="3290" y="3888"/>
                <a:ext cx="124" cy="420"/>
              </a:xfrm>
              <a:custGeom>
                <a:avLst/>
                <a:gdLst/>
                <a:ahLst/>
                <a:cxnLst>
                  <a:cxn ang="0">
                    <a:pos x="0" y="420"/>
                  </a:cxn>
                  <a:cxn ang="0">
                    <a:pos x="9" y="395"/>
                  </a:cxn>
                  <a:cxn ang="0">
                    <a:pos x="23" y="370"/>
                  </a:cxn>
                  <a:cxn ang="0">
                    <a:pos x="36" y="342"/>
                  </a:cxn>
                  <a:cxn ang="0">
                    <a:pos x="46" y="312"/>
                  </a:cxn>
                  <a:cxn ang="0">
                    <a:pos x="53" y="282"/>
                  </a:cxn>
                  <a:cxn ang="0">
                    <a:pos x="59" y="254"/>
                  </a:cxn>
                  <a:cxn ang="0">
                    <a:pos x="60" y="231"/>
                  </a:cxn>
                  <a:cxn ang="0">
                    <a:pos x="68" y="194"/>
                  </a:cxn>
                  <a:cxn ang="0">
                    <a:pos x="71" y="155"/>
                  </a:cxn>
                  <a:cxn ang="0">
                    <a:pos x="71" y="119"/>
                  </a:cxn>
                  <a:cxn ang="0">
                    <a:pos x="71" y="83"/>
                  </a:cxn>
                  <a:cxn ang="0">
                    <a:pos x="69" y="51"/>
                  </a:cxn>
                  <a:cxn ang="0">
                    <a:pos x="64" y="0"/>
                  </a:cxn>
                  <a:cxn ang="0">
                    <a:pos x="78" y="31"/>
                  </a:cxn>
                  <a:cxn ang="0">
                    <a:pos x="91" y="64"/>
                  </a:cxn>
                  <a:cxn ang="0">
                    <a:pos x="103" y="94"/>
                  </a:cxn>
                  <a:cxn ang="0">
                    <a:pos x="113" y="127"/>
                  </a:cxn>
                  <a:cxn ang="0">
                    <a:pos x="117" y="153"/>
                  </a:cxn>
                  <a:cxn ang="0">
                    <a:pos x="121" y="175"/>
                  </a:cxn>
                  <a:cxn ang="0">
                    <a:pos x="124" y="204"/>
                  </a:cxn>
                  <a:cxn ang="0">
                    <a:pos x="122" y="240"/>
                  </a:cxn>
                  <a:cxn ang="0">
                    <a:pos x="117" y="271"/>
                  </a:cxn>
                  <a:cxn ang="0">
                    <a:pos x="112" y="296"/>
                  </a:cxn>
                  <a:cxn ang="0">
                    <a:pos x="105" y="318"/>
                  </a:cxn>
                  <a:cxn ang="0">
                    <a:pos x="96" y="344"/>
                  </a:cxn>
                  <a:cxn ang="0">
                    <a:pos x="84" y="370"/>
                  </a:cxn>
                  <a:cxn ang="0">
                    <a:pos x="69" y="389"/>
                  </a:cxn>
                  <a:cxn ang="0">
                    <a:pos x="57" y="405"/>
                  </a:cxn>
                  <a:cxn ang="0">
                    <a:pos x="41" y="420"/>
                  </a:cxn>
                  <a:cxn ang="0">
                    <a:pos x="0" y="420"/>
                  </a:cxn>
                </a:cxnLst>
                <a:rect l="0" t="0" r="r" b="b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1" name="Freeform 409"/>
              <p:cNvSpPr>
                <a:spLocks/>
              </p:cNvSpPr>
              <p:nvPr/>
            </p:nvSpPr>
            <p:spPr bwMode="auto">
              <a:xfrm>
                <a:off x="3324" y="4012"/>
                <a:ext cx="67" cy="282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7" y="38"/>
                  </a:cxn>
                  <a:cxn ang="0">
                    <a:pos x="65" y="80"/>
                  </a:cxn>
                  <a:cxn ang="0">
                    <a:pos x="58" y="129"/>
                  </a:cxn>
                  <a:cxn ang="0">
                    <a:pos x="50" y="179"/>
                  </a:cxn>
                  <a:cxn ang="0">
                    <a:pos x="35" y="221"/>
                  </a:cxn>
                  <a:cxn ang="0">
                    <a:pos x="12" y="262"/>
                  </a:cxn>
                  <a:cxn ang="0">
                    <a:pos x="0" y="282"/>
                  </a:cxn>
                  <a:cxn ang="0">
                    <a:pos x="16" y="245"/>
                  </a:cxn>
                  <a:cxn ang="0">
                    <a:pos x="32" y="209"/>
                  </a:cxn>
                  <a:cxn ang="0">
                    <a:pos x="44" y="164"/>
                  </a:cxn>
                  <a:cxn ang="0">
                    <a:pos x="53" y="124"/>
                  </a:cxn>
                  <a:cxn ang="0">
                    <a:pos x="60" y="77"/>
                  </a:cxn>
                  <a:cxn ang="0">
                    <a:pos x="65" y="48"/>
                  </a:cxn>
                  <a:cxn ang="0">
                    <a:pos x="60" y="0"/>
                  </a:cxn>
                </a:cxnLst>
                <a:rect l="0" t="0" r="r" b="b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" name="Freeform 410"/>
              <p:cNvSpPr>
                <a:spLocks/>
              </p:cNvSpPr>
              <p:nvPr/>
            </p:nvSpPr>
            <p:spPr bwMode="auto">
              <a:xfrm>
                <a:off x="3216" y="3593"/>
                <a:ext cx="63" cy="79"/>
              </a:xfrm>
              <a:custGeom>
                <a:avLst/>
                <a:gdLst/>
                <a:ahLst/>
                <a:cxnLst>
                  <a:cxn ang="0">
                    <a:pos x="63" y="38"/>
                  </a:cxn>
                  <a:cxn ang="0">
                    <a:pos x="58" y="28"/>
                  </a:cxn>
                  <a:cxn ang="0">
                    <a:pos x="51" y="21"/>
                  </a:cxn>
                  <a:cxn ang="0">
                    <a:pos x="38" y="11"/>
                  </a:cxn>
                  <a:cxn ang="0">
                    <a:pos x="26" y="6"/>
                  </a:cxn>
                  <a:cxn ang="0">
                    <a:pos x="12" y="0"/>
                  </a:cxn>
                  <a:cxn ang="0">
                    <a:pos x="11" y="10"/>
                  </a:cxn>
                  <a:cxn ang="0">
                    <a:pos x="9" y="21"/>
                  </a:cxn>
                  <a:cxn ang="0">
                    <a:pos x="5" y="29"/>
                  </a:cxn>
                  <a:cxn ang="0">
                    <a:pos x="0" y="44"/>
                  </a:cxn>
                  <a:cxn ang="0">
                    <a:pos x="2" y="62"/>
                  </a:cxn>
                  <a:cxn ang="0">
                    <a:pos x="43" y="79"/>
                  </a:cxn>
                  <a:cxn ang="0">
                    <a:pos x="63" y="38"/>
                  </a:cxn>
                </a:cxnLst>
                <a:rect l="0" t="0" r="r" b="b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3" name="Freeform 411"/>
              <p:cNvSpPr>
                <a:spLocks/>
              </p:cNvSpPr>
              <p:nvPr/>
            </p:nvSpPr>
            <p:spPr bwMode="auto">
              <a:xfrm>
                <a:off x="3232" y="3599"/>
                <a:ext cx="42" cy="48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2" y="10"/>
                  </a:cxn>
                  <a:cxn ang="0">
                    <a:pos x="15" y="5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10" y="21"/>
                  </a:cxn>
                  <a:cxn ang="0">
                    <a:pos x="13" y="28"/>
                  </a:cxn>
                  <a:cxn ang="0">
                    <a:pos x="15" y="38"/>
                  </a:cxn>
                  <a:cxn ang="0">
                    <a:pos x="20" y="48"/>
                  </a:cxn>
                  <a:cxn ang="0">
                    <a:pos x="42" y="24"/>
                  </a:cxn>
                  <a:cxn ang="0">
                    <a:pos x="30" y="15"/>
                  </a:cxn>
                </a:cxnLst>
                <a:rect l="0" t="0" r="r" b="b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4" name="Freeform 412"/>
              <p:cNvSpPr>
                <a:spLocks/>
              </p:cNvSpPr>
              <p:nvPr/>
            </p:nvSpPr>
            <p:spPr bwMode="auto">
              <a:xfrm>
                <a:off x="3218" y="3602"/>
                <a:ext cx="28" cy="4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9" y="13"/>
                  </a:cxn>
                  <a:cxn ang="0">
                    <a:pos x="23" y="23"/>
                  </a:cxn>
                  <a:cxn ang="0">
                    <a:pos x="25" y="31"/>
                  </a:cxn>
                  <a:cxn ang="0">
                    <a:pos x="28" y="45"/>
                  </a:cxn>
                  <a:cxn ang="0">
                    <a:pos x="3" y="42"/>
                  </a:cxn>
                  <a:cxn ang="0">
                    <a:pos x="0" y="26"/>
                  </a:cxn>
                  <a:cxn ang="0">
                    <a:pos x="7" y="21"/>
                  </a:cxn>
                  <a:cxn ang="0">
                    <a:pos x="11" y="13"/>
                  </a:cxn>
                  <a:cxn ang="0">
                    <a:pos x="12" y="8"/>
                  </a:cxn>
                  <a:cxn ang="0">
                    <a:pos x="13" y="0"/>
                  </a:cxn>
                </a:cxnLst>
                <a:rect l="0" t="0" r="r" b="b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5" name="Freeform 413"/>
              <p:cNvSpPr>
                <a:spLocks/>
              </p:cNvSpPr>
              <p:nvPr/>
            </p:nvSpPr>
            <p:spPr bwMode="auto">
              <a:xfrm>
                <a:off x="3230" y="3602"/>
                <a:ext cx="101" cy="175"/>
              </a:xfrm>
              <a:custGeom>
                <a:avLst/>
                <a:gdLst/>
                <a:ahLst/>
                <a:cxnLst>
                  <a:cxn ang="0">
                    <a:pos x="76" y="10"/>
                  </a:cxn>
                  <a:cxn ang="0">
                    <a:pos x="72" y="21"/>
                  </a:cxn>
                  <a:cxn ang="0">
                    <a:pos x="72" y="29"/>
                  </a:cxn>
                  <a:cxn ang="0">
                    <a:pos x="73" y="36"/>
                  </a:cxn>
                  <a:cxn ang="0">
                    <a:pos x="75" y="44"/>
                  </a:cxn>
                  <a:cxn ang="0">
                    <a:pos x="78" y="51"/>
                  </a:cxn>
                  <a:cxn ang="0">
                    <a:pos x="82" y="61"/>
                  </a:cxn>
                  <a:cxn ang="0">
                    <a:pos x="86" y="69"/>
                  </a:cxn>
                  <a:cxn ang="0">
                    <a:pos x="91" y="77"/>
                  </a:cxn>
                  <a:cxn ang="0">
                    <a:pos x="95" y="90"/>
                  </a:cxn>
                  <a:cxn ang="0">
                    <a:pos x="98" y="101"/>
                  </a:cxn>
                  <a:cxn ang="0">
                    <a:pos x="100" y="111"/>
                  </a:cxn>
                  <a:cxn ang="0">
                    <a:pos x="101" y="122"/>
                  </a:cxn>
                  <a:cxn ang="0">
                    <a:pos x="100" y="130"/>
                  </a:cxn>
                  <a:cxn ang="0">
                    <a:pos x="98" y="140"/>
                  </a:cxn>
                  <a:cxn ang="0">
                    <a:pos x="95" y="148"/>
                  </a:cxn>
                  <a:cxn ang="0">
                    <a:pos x="91" y="155"/>
                  </a:cxn>
                  <a:cxn ang="0">
                    <a:pos x="83" y="164"/>
                  </a:cxn>
                  <a:cxn ang="0">
                    <a:pos x="72" y="169"/>
                  </a:cxn>
                  <a:cxn ang="0">
                    <a:pos x="55" y="172"/>
                  </a:cxn>
                  <a:cxn ang="0">
                    <a:pos x="34" y="175"/>
                  </a:cxn>
                  <a:cxn ang="0">
                    <a:pos x="19" y="170"/>
                  </a:cxn>
                  <a:cxn ang="0">
                    <a:pos x="10" y="162"/>
                  </a:cxn>
                  <a:cxn ang="0">
                    <a:pos x="4" y="148"/>
                  </a:cxn>
                  <a:cxn ang="0">
                    <a:pos x="1" y="133"/>
                  </a:cxn>
                  <a:cxn ang="0">
                    <a:pos x="0" y="120"/>
                  </a:cxn>
                  <a:cxn ang="0">
                    <a:pos x="0" y="106"/>
                  </a:cxn>
                  <a:cxn ang="0">
                    <a:pos x="0" y="94"/>
                  </a:cxn>
                  <a:cxn ang="0">
                    <a:pos x="1" y="81"/>
                  </a:cxn>
                  <a:cxn ang="0">
                    <a:pos x="3" y="69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7" y="20"/>
                  </a:cxn>
                  <a:cxn ang="0">
                    <a:pos x="35" y="15"/>
                  </a:cxn>
                  <a:cxn ang="0">
                    <a:pos x="46" y="8"/>
                  </a:cxn>
                  <a:cxn ang="0">
                    <a:pos x="57" y="5"/>
                  </a:cxn>
                  <a:cxn ang="0">
                    <a:pos x="67" y="2"/>
                  </a:cxn>
                  <a:cxn ang="0">
                    <a:pos x="80" y="0"/>
                  </a:cxn>
                  <a:cxn ang="0">
                    <a:pos x="76" y="10"/>
                  </a:cxn>
                </a:cxnLst>
                <a:rect l="0" t="0" r="r" b="b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6" name="Freeform 414"/>
              <p:cNvSpPr>
                <a:spLocks/>
              </p:cNvSpPr>
              <p:nvPr/>
            </p:nvSpPr>
            <p:spPr bwMode="auto">
              <a:xfrm>
                <a:off x="3184" y="3602"/>
                <a:ext cx="100" cy="177"/>
              </a:xfrm>
              <a:custGeom>
                <a:avLst/>
                <a:gdLst/>
                <a:ahLst/>
                <a:cxnLst>
                  <a:cxn ang="0">
                    <a:pos x="66" y="55"/>
                  </a:cxn>
                  <a:cxn ang="0">
                    <a:pos x="58" y="40"/>
                  </a:cxn>
                  <a:cxn ang="0">
                    <a:pos x="50" y="31"/>
                  </a:cxn>
                  <a:cxn ang="0">
                    <a:pos x="41" y="22"/>
                  </a:cxn>
                  <a:cxn ang="0">
                    <a:pos x="30" y="15"/>
                  </a:cxn>
                  <a:cxn ang="0">
                    <a:pos x="22" y="11"/>
                  </a:cxn>
                  <a:cxn ang="0">
                    <a:pos x="15" y="8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6" y="14"/>
                  </a:cxn>
                  <a:cxn ang="0">
                    <a:pos x="9" y="24"/>
                  </a:cxn>
                  <a:cxn ang="0">
                    <a:pos x="9" y="35"/>
                  </a:cxn>
                  <a:cxn ang="0">
                    <a:pos x="9" y="47"/>
                  </a:cxn>
                  <a:cxn ang="0">
                    <a:pos x="9" y="57"/>
                  </a:cxn>
                  <a:cxn ang="0">
                    <a:pos x="6" y="70"/>
                  </a:cxn>
                  <a:cxn ang="0">
                    <a:pos x="4" y="81"/>
                  </a:cxn>
                  <a:cxn ang="0">
                    <a:pos x="2" y="93"/>
                  </a:cxn>
                  <a:cxn ang="0">
                    <a:pos x="0" y="103"/>
                  </a:cxn>
                  <a:cxn ang="0">
                    <a:pos x="0" y="113"/>
                  </a:cxn>
                  <a:cxn ang="0">
                    <a:pos x="1" y="124"/>
                  </a:cxn>
                  <a:cxn ang="0">
                    <a:pos x="4" y="135"/>
                  </a:cxn>
                  <a:cxn ang="0">
                    <a:pos x="7" y="147"/>
                  </a:cxn>
                  <a:cxn ang="0">
                    <a:pos x="11" y="155"/>
                  </a:cxn>
                  <a:cxn ang="0">
                    <a:pos x="21" y="167"/>
                  </a:cxn>
                  <a:cxn ang="0">
                    <a:pos x="31" y="172"/>
                  </a:cxn>
                  <a:cxn ang="0">
                    <a:pos x="44" y="176"/>
                  </a:cxn>
                  <a:cxn ang="0">
                    <a:pos x="60" y="177"/>
                  </a:cxn>
                  <a:cxn ang="0">
                    <a:pos x="69" y="177"/>
                  </a:cxn>
                  <a:cxn ang="0">
                    <a:pos x="83" y="174"/>
                  </a:cxn>
                  <a:cxn ang="0">
                    <a:pos x="90" y="170"/>
                  </a:cxn>
                  <a:cxn ang="0">
                    <a:pos x="97" y="162"/>
                  </a:cxn>
                  <a:cxn ang="0">
                    <a:pos x="100" y="150"/>
                  </a:cxn>
                  <a:cxn ang="0">
                    <a:pos x="100" y="141"/>
                  </a:cxn>
                  <a:cxn ang="0">
                    <a:pos x="100" y="126"/>
                  </a:cxn>
                  <a:cxn ang="0">
                    <a:pos x="97" y="113"/>
                  </a:cxn>
                  <a:cxn ang="0">
                    <a:pos x="89" y="96"/>
                  </a:cxn>
                  <a:cxn ang="0">
                    <a:pos x="81" y="81"/>
                  </a:cxn>
                  <a:cxn ang="0">
                    <a:pos x="75" y="68"/>
                  </a:cxn>
                  <a:cxn ang="0">
                    <a:pos x="66" y="55"/>
                  </a:cxn>
                </a:cxnLst>
                <a:rect l="0" t="0" r="r" b="b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7" name="Freeform 415"/>
              <p:cNvSpPr>
                <a:spLocks/>
              </p:cNvSpPr>
              <p:nvPr/>
            </p:nvSpPr>
            <p:spPr bwMode="auto">
              <a:xfrm>
                <a:off x="3301" y="3665"/>
                <a:ext cx="23" cy="10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23"/>
                  </a:cxn>
                  <a:cxn ang="0">
                    <a:pos x="21" y="38"/>
                  </a:cxn>
                  <a:cxn ang="0">
                    <a:pos x="23" y="57"/>
                  </a:cxn>
                  <a:cxn ang="0">
                    <a:pos x="22" y="74"/>
                  </a:cxn>
                  <a:cxn ang="0">
                    <a:pos x="17" y="88"/>
                  </a:cxn>
                  <a:cxn ang="0">
                    <a:pos x="8" y="98"/>
                  </a:cxn>
                  <a:cxn ang="0">
                    <a:pos x="0" y="103"/>
                  </a:cxn>
                  <a:cxn ang="0">
                    <a:pos x="12" y="81"/>
                  </a:cxn>
                  <a:cxn ang="0">
                    <a:pos x="16" y="63"/>
                  </a:cxn>
                  <a:cxn ang="0">
                    <a:pos x="15" y="44"/>
                  </a:cxn>
                  <a:cxn ang="0">
                    <a:pos x="15" y="30"/>
                  </a:cxn>
                  <a:cxn ang="0">
                    <a:pos x="13" y="17"/>
                  </a:cxn>
                  <a:cxn ang="0">
                    <a:pos x="10" y="0"/>
                  </a:cxn>
                </a:cxnLst>
                <a:rect l="0" t="0" r="r" b="b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8" name="Freeform 416"/>
              <p:cNvSpPr>
                <a:spLocks/>
              </p:cNvSpPr>
              <p:nvPr/>
            </p:nvSpPr>
            <p:spPr bwMode="auto">
              <a:xfrm>
                <a:off x="3188" y="3608"/>
                <a:ext cx="58" cy="49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2" y="6"/>
                  </a:cxn>
                  <a:cxn ang="0">
                    <a:pos x="19" y="9"/>
                  </a:cxn>
                  <a:cxn ang="0">
                    <a:pos x="26" y="13"/>
                  </a:cxn>
                  <a:cxn ang="0">
                    <a:pos x="31" y="17"/>
                  </a:cxn>
                  <a:cxn ang="0">
                    <a:pos x="38" y="23"/>
                  </a:cxn>
                  <a:cxn ang="0">
                    <a:pos x="44" y="29"/>
                  </a:cxn>
                  <a:cxn ang="0">
                    <a:pos x="51" y="38"/>
                  </a:cxn>
                  <a:cxn ang="0">
                    <a:pos x="58" y="49"/>
                  </a:cxn>
                  <a:cxn ang="0">
                    <a:pos x="48" y="43"/>
                  </a:cxn>
                  <a:cxn ang="0">
                    <a:pos x="40" y="39"/>
                  </a:cxn>
                  <a:cxn ang="0">
                    <a:pos x="33" y="35"/>
                  </a:cxn>
                  <a:cxn ang="0">
                    <a:pos x="25" y="32"/>
                  </a:cxn>
                  <a:cxn ang="0">
                    <a:pos x="19" y="30"/>
                  </a:cxn>
                  <a:cxn ang="0">
                    <a:pos x="14" y="28"/>
                  </a:cxn>
                  <a:cxn ang="0">
                    <a:pos x="10" y="24"/>
                  </a:cxn>
                  <a:cxn ang="0">
                    <a:pos x="7" y="17"/>
                  </a:cxn>
                  <a:cxn ang="0">
                    <a:pos x="5" y="11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9" name="Freeform 417"/>
              <p:cNvSpPr>
                <a:spLocks/>
              </p:cNvSpPr>
              <p:nvPr/>
            </p:nvSpPr>
            <p:spPr bwMode="auto">
              <a:xfrm>
                <a:off x="3259" y="3607"/>
                <a:ext cx="45" cy="3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36" y="2"/>
                  </a:cxn>
                  <a:cxn ang="0">
                    <a:pos x="26" y="5"/>
                  </a:cxn>
                  <a:cxn ang="0">
                    <a:pos x="13" y="12"/>
                  </a:cxn>
                  <a:cxn ang="0">
                    <a:pos x="8" y="18"/>
                  </a:cxn>
                  <a:cxn ang="0">
                    <a:pos x="3" y="25"/>
                  </a:cxn>
                  <a:cxn ang="0">
                    <a:pos x="0" y="30"/>
                  </a:cxn>
                  <a:cxn ang="0">
                    <a:pos x="12" y="26"/>
                  </a:cxn>
                  <a:cxn ang="0">
                    <a:pos x="28" y="25"/>
                  </a:cxn>
                  <a:cxn ang="0">
                    <a:pos x="35" y="23"/>
                  </a:cxn>
                  <a:cxn ang="0">
                    <a:pos x="39" y="18"/>
                  </a:cxn>
                  <a:cxn ang="0">
                    <a:pos x="43" y="10"/>
                  </a:cxn>
                  <a:cxn ang="0">
                    <a:pos x="45" y="0"/>
                  </a:cxn>
                </a:cxnLst>
                <a:rect l="0" t="0" r="r" b="b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0" name="Freeform 418"/>
              <p:cNvSpPr>
                <a:spLocks/>
              </p:cNvSpPr>
              <p:nvPr/>
            </p:nvSpPr>
            <p:spPr bwMode="auto">
              <a:xfrm>
                <a:off x="3264" y="3700"/>
                <a:ext cx="17" cy="7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1" y="14"/>
                  </a:cxn>
                  <a:cxn ang="0">
                    <a:pos x="15" y="23"/>
                  </a:cxn>
                  <a:cxn ang="0">
                    <a:pos x="17" y="33"/>
                  </a:cxn>
                  <a:cxn ang="0">
                    <a:pos x="17" y="42"/>
                  </a:cxn>
                  <a:cxn ang="0">
                    <a:pos x="16" y="49"/>
                  </a:cxn>
                  <a:cxn ang="0">
                    <a:pos x="14" y="58"/>
                  </a:cxn>
                  <a:cxn ang="0">
                    <a:pos x="11" y="62"/>
                  </a:cxn>
                  <a:cxn ang="0">
                    <a:pos x="7" y="68"/>
                  </a:cxn>
                  <a:cxn ang="0">
                    <a:pos x="0" y="73"/>
                  </a:cxn>
                  <a:cxn ang="0">
                    <a:pos x="5" y="61"/>
                  </a:cxn>
                  <a:cxn ang="0">
                    <a:pos x="7" y="55"/>
                  </a:cxn>
                  <a:cxn ang="0">
                    <a:pos x="9" y="48"/>
                  </a:cxn>
                  <a:cxn ang="0">
                    <a:pos x="9" y="41"/>
                  </a:cxn>
                  <a:cxn ang="0">
                    <a:pos x="9" y="34"/>
                  </a:cxn>
                  <a:cxn ang="0">
                    <a:pos x="9" y="27"/>
                  </a:cxn>
                  <a:cxn ang="0">
                    <a:pos x="7" y="17"/>
                  </a:cxn>
                  <a:cxn ang="0">
                    <a:pos x="3" y="0"/>
                  </a:cxn>
                </a:cxnLst>
                <a:rect l="0" t="0" r="r" b="b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1" name="Freeform 419"/>
              <p:cNvSpPr>
                <a:spLocks/>
              </p:cNvSpPr>
              <p:nvPr/>
            </p:nvSpPr>
            <p:spPr bwMode="auto">
              <a:xfrm>
                <a:off x="3187" y="3668"/>
                <a:ext cx="20" cy="9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" y="19"/>
                  </a:cxn>
                  <a:cxn ang="0">
                    <a:pos x="1" y="32"/>
                  </a:cxn>
                  <a:cxn ang="0">
                    <a:pos x="0" y="45"/>
                  </a:cxn>
                  <a:cxn ang="0">
                    <a:pos x="2" y="61"/>
                  </a:cxn>
                  <a:cxn ang="0">
                    <a:pos x="6" y="75"/>
                  </a:cxn>
                  <a:cxn ang="0">
                    <a:pos x="13" y="88"/>
                  </a:cxn>
                  <a:cxn ang="0">
                    <a:pos x="20" y="94"/>
                  </a:cxn>
                  <a:cxn ang="0">
                    <a:pos x="13" y="78"/>
                  </a:cxn>
                  <a:cxn ang="0">
                    <a:pos x="9" y="53"/>
                  </a:cxn>
                  <a:cxn ang="0">
                    <a:pos x="9" y="32"/>
                  </a:cxn>
                  <a:cxn ang="0">
                    <a:pos x="9" y="18"/>
                  </a:cxn>
                  <a:cxn ang="0">
                    <a:pos x="9" y="0"/>
                  </a:cxn>
                </a:cxnLst>
                <a:rect l="0" t="0" r="r" b="b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2" name="Oval 420"/>
              <p:cNvSpPr>
                <a:spLocks noChangeArrowheads="1"/>
              </p:cNvSpPr>
              <p:nvPr/>
            </p:nvSpPr>
            <p:spPr bwMode="auto">
              <a:xfrm>
                <a:off x="3238" y="3724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3" name="Oval 421"/>
              <p:cNvSpPr>
                <a:spLocks noChangeArrowheads="1"/>
              </p:cNvSpPr>
              <p:nvPr/>
            </p:nvSpPr>
            <p:spPr bwMode="auto">
              <a:xfrm>
                <a:off x="3231" y="3700"/>
                <a:ext cx="3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4" name="Oval 422"/>
              <p:cNvSpPr>
                <a:spLocks noChangeArrowheads="1"/>
              </p:cNvSpPr>
              <p:nvPr/>
            </p:nvSpPr>
            <p:spPr bwMode="auto">
              <a:xfrm>
                <a:off x="3291" y="3672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5" name="Oval 423"/>
              <p:cNvSpPr>
                <a:spLocks noChangeArrowheads="1"/>
              </p:cNvSpPr>
              <p:nvPr/>
            </p:nvSpPr>
            <p:spPr bwMode="auto">
              <a:xfrm>
                <a:off x="3296" y="3722"/>
                <a:ext cx="5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6" name="Oval 424"/>
              <p:cNvSpPr>
                <a:spLocks noChangeArrowheads="1"/>
              </p:cNvSpPr>
              <p:nvPr/>
            </p:nvSpPr>
            <p:spPr bwMode="auto">
              <a:xfrm>
                <a:off x="3235" y="3750"/>
                <a:ext cx="3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7" name="Oval 425"/>
              <p:cNvSpPr>
                <a:spLocks noChangeArrowheads="1"/>
              </p:cNvSpPr>
              <p:nvPr/>
            </p:nvSpPr>
            <p:spPr bwMode="auto">
              <a:xfrm>
                <a:off x="3239" y="37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8" name="Oval 426"/>
              <p:cNvSpPr>
                <a:spLocks noChangeArrowheads="1"/>
              </p:cNvSpPr>
              <p:nvPr/>
            </p:nvSpPr>
            <p:spPr bwMode="auto">
              <a:xfrm>
                <a:off x="3233" y="3699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9" name="Oval 427"/>
              <p:cNvSpPr>
                <a:spLocks noChangeArrowheads="1"/>
              </p:cNvSpPr>
              <p:nvPr/>
            </p:nvSpPr>
            <p:spPr bwMode="auto">
              <a:xfrm>
                <a:off x="3292" y="3671"/>
                <a:ext cx="3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0" name="Oval 428"/>
              <p:cNvSpPr>
                <a:spLocks noChangeArrowheads="1"/>
              </p:cNvSpPr>
              <p:nvPr/>
            </p:nvSpPr>
            <p:spPr bwMode="auto">
              <a:xfrm>
                <a:off x="3298" y="3722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1" name="Oval 429"/>
              <p:cNvSpPr>
                <a:spLocks noChangeArrowheads="1"/>
              </p:cNvSpPr>
              <p:nvPr/>
            </p:nvSpPr>
            <p:spPr bwMode="auto">
              <a:xfrm>
                <a:off x="3236" y="3749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2" name="Oval 430"/>
              <p:cNvSpPr>
                <a:spLocks noChangeArrowheads="1"/>
              </p:cNvSpPr>
              <p:nvPr/>
            </p:nvSpPr>
            <p:spPr bwMode="auto">
              <a:xfrm>
                <a:off x="3242" y="3725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3" name="Oval 431"/>
              <p:cNvSpPr>
                <a:spLocks noChangeArrowheads="1"/>
              </p:cNvSpPr>
              <p:nvPr/>
            </p:nvSpPr>
            <p:spPr bwMode="auto">
              <a:xfrm>
                <a:off x="3293" y="3673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4" name="Oval 432"/>
              <p:cNvSpPr>
                <a:spLocks noChangeArrowheads="1"/>
              </p:cNvSpPr>
              <p:nvPr/>
            </p:nvSpPr>
            <p:spPr bwMode="auto">
              <a:xfrm>
                <a:off x="3300" y="3723"/>
                <a:ext cx="1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5" name="Oval 433"/>
              <p:cNvSpPr>
                <a:spLocks noChangeArrowheads="1"/>
              </p:cNvSpPr>
              <p:nvPr/>
            </p:nvSpPr>
            <p:spPr bwMode="auto">
              <a:xfrm>
                <a:off x="3238" y="375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6" name="Freeform 434"/>
              <p:cNvSpPr>
                <a:spLocks/>
              </p:cNvSpPr>
              <p:nvPr/>
            </p:nvSpPr>
            <p:spPr bwMode="auto">
              <a:xfrm>
                <a:off x="3576" y="3838"/>
                <a:ext cx="67" cy="6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3"/>
                  </a:cxn>
                  <a:cxn ang="0">
                    <a:pos x="10" y="24"/>
                  </a:cxn>
                  <a:cxn ang="0">
                    <a:pos x="14" y="37"/>
                  </a:cxn>
                  <a:cxn ang="0">
                    <a:pos x="0" y="52"/>
                  </a:cxn>
                  <a:cxn ang="0">
                    <a:pos x="13" y="63"/>
                  </a:cxn>
                  <a:cxn ang="0">
                    <a:pos x="23" y="52"/>
                  </a:cxn>
                  <a:cxn ang="0">
                    <a:pos x="40" y="58"/>
                  </a:cxn>
                  <a:cxn ang="0">
                    <a:pos x="57" y="58"/>
                  </a:cxn>
                  <a:cxn ang="0">
                    <a:pos x="67" y="50"/>
                  </a:cxn>
                  <a:cxn ang="0">
                    <a:pos x="16" y="0"/>
                  </a:cxn>
                </a:cxnLst>
                <a:rect l="0" t="0" r="r" b="b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7" name="Freeform 435"/>
              <p:cNvSpPr>
                <a:spLocks/>
              </p:cNvSpPr>
              <p:nvPr/>
            </p:nvSpPr>
            <p:spPr bwMode="auto">
              <a:xfrm>
                <a:off x="3438" y="4014"/>
                <a:ext cx="391" cy="294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6" y="186"/>
                  </a:cxn>
                  <a:cxn ang="0">
                    <a:pos x="17" y="139"/>
                  </a:cxn>
                  <a:cxn ang="0">
                    <a:pos x="34" y="111"/>
                  </a:cxn>
                  <a:cxn ang="0">
                    <a:pos x="55" y="84"/>
                  </a:cxn>
                  <a:cxn ang="0">
                    <a:pos x="82" y="61"/>
                  </a:cxn>
                  <a:cxn ang="0">
                    <a:pos x="104" y="42"/>
                  </a:cxn>
                  <a:cxn ang="0">
                    <a:pos x="131" y="29"/>
                  </a:cxn>
                  <a:cxn ang="0">
                    <a:pos x="167" y="16"/>
                  </a:cxn>
                  <a:cxn ang="0">
                    <a:pos x="199" y="4"/>
                  </a:cxn>
                  <a:cxn ang="0">
                    <a:pos x="230" y="2"/>
                  </a:cxn>
                  <a:cxn ang="0">
                    <a:pos x="262" y="0"/>
                  </a:cxn>
                  <a:cxn ang="0">
                    <a:pos x="288" y="4"/>
                  </a:cxn>
                  <a:cxn ang="0">
                    <a:pos x="321" y="12"/>
                  </a:cxn>
                  <a:cxn ang="0">
                    <a:pos x="339" y="21"/>
                  </a:cxn>
                  <a:cxn ang="0">
                    <a:pos x="391" y="67"/>
                  </a:cxn>
                  <a:cxn ang="0">
                    <a:pos x="336" y="55"/>
                  </a:cxn>
                  <a:cxn ang="0">
                    <a:pos x="309" y="69"/>
                  </a:cxn>
                  <a:cxn ang="0">
                    <a:pos x="277" y="71"/>
                  </a:cxn>
                  <a:cxn ang="0">
                    <a:pos x="251" y="74"/>
                  </a:cxn>
                  <a:cxn ang="0">
                    <a:pos x="220" y="84"/>
                  </a:cxn>
                  <a:cxn ang="0">
                    <a:pos x="186" y="86"/>
                  </a:cxn>
                  <a:cxn ang="0">
                    <a:pos x="161" y="91"/>
                  </a:cxn>
                  <a:cxn ang="0">
                    <a:pos x="127" y="99"/>
                  </a:cxn>
                  <a:cxn ang="0">
                    <a:pos x="97" y="107"/>
                  </a:cxn>
                  <a:cxn ang="0">
                    <a:pos x="80" y="124"/>
                  </a:cxn>
                  <a:cxn ang="0">
                    <a:pos x="57" y="160"/>
                  </a:cxn>
                  <a:cxn ang="0">
                    <a:pos x="45" y="198"/>
                  </a:cxn>
                  <a:cxn ang="0">
                    <a:pos x="40" y="230"/>
                  </a:cxn>
                  <a:cxn ang="0">
                    <a:pos x="38" y="294"/>
                  </a:cxn>
                  <a:cxn ang="0">
                    <a:pos x="0" y="294"/>
                  </a:cxn>
                </a:cxnLst>
                <a:rect l="0" t="0" r="r" b="b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8" name="Freeform 436"/>
              <p:cNvSpPr>
                <a:spLocks/>
              </p:cNvSpPr>
              <p:nvPr/>
            </p:nvSpPr>
            <p:spPr bwMode="auto">
              <a:xfrm>
                <a:off x="3457" y="4045"/>
                <a:ext cx="288" cy="216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4" y="159"/>
                  </a:cxn>
                  <a:cxn ang="0">
                    <a:pos x="25" y="100"/>
                  </a:cxn>
                  <a:cxn ang="0">
                    <a:pos x="68" y="60"/>
                  </a:cxn>
                  <a:cxn ang="0">
                    <a:pos x="135" y="36"/>
                  </a:cxn>
                  <a:cxn ang="0">
                    <a:pos x="188" y="24"/>
                  </a:cxn>
                  <a:cxn ang="0">
                    <a:pos x="250" y="6"/>
                  </a:cxn>
                  <a:cxn ang="0">
                    <a:pos x="288" y="6"/>
                  </a:cxn>
                  <a:cxn ang="0">
                    <a:pos x="239" y="0"/>
                  </a:cxn>
                  <a:cxn ang="0">
                    <a:pos x="197" y="7"/>
                  </a:cxn>
                  <a:cxn ang="0">
                    <a:pos x="154" y="26"/>
                  </a:cxn>
                  <a:cxn ang="0">
                    <a:pos x="85" y="51"/>
                  </a:cxn>
                  <a:cxn ang="0">
                    <a:pos x="23" y="89"/>
                  </a:cxn>
                  <a:cxn ang="0">
                    <a:pos x="9" y="121"/>
                  </a:cxn>
                  <a:cxn ang="0">
                    <a:pos x="0" y="216"/>
                  </a:cxn>
                </a:cxnLst>
                <a:rect l="0" t="0" r="r" b="b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9" name="Freeform 437"/>
              <p:cNvSpPr>
                <a:spLocks/>
              </p:cNvSpPr>
              <p:nvPr/>
            </p:nvSpPr>
            <p:spPr bwMode="auto">
              <a:xfrm>
                <a:off x="3437" y="3887"/>
                <a:ext cx="153" cy="421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27" y="14"/>
                  </a:cxn>
                  <a:cxn ang="0">
                    <a:pos x="113" y="28"/>
                  </a:cxn>
                  <a:cxn ang="0">
                    <a:pos x="93" y="49"/>
                  </a:cxn>
                  <a:cxn ang="0">
                    <a:pos x="79" y="69"/>
                  </a:cxn>
                  <a:cxn ang="0">
                    <a:pos x="66" y="89"/>
                  </a:cxn>
                  <a:cxn ang="0">
                    <a:pos x="55" y="108"/>
                  </a:cxn>
                  <a:cxn ang="0">
                    <a:pos x="47" y="127"/>
                  </a:cxn>
                  <a:cxn ang="0">
                    <a:pos x="40" y="147"/>
                  </a:cxn>
                  <a:cxn ang="0">
                    <a:pos x="35" y="170"/>
                  </a:cxn>
                  <a:cxn ang="0">
                    <a:pos x="31" y="194"/>
                  </a:cxn>
                  <a:cxn ang="0">
                    <a:pos x="26" y="220"/>
                  </a:cxn>
                  <a:cxn ang="0">
                    <a:pos x="20" y="253"/>
                  </a:cxn>
                  <a:cxn ang="0">
                    <a:pos x="14" y="279"/>
                  </a:cxn>
                  <a:cxn ang="0">
                    <a:pos x="7" y="310"/>
                  </a:cxn>
                  <a:cxn ang="0">
                    <a:pos x="4" y="333"/>
                  </a:cxn>
                  <a:cxn ang="0">
                    <a:pos x="2" y="352"/>
                  </a:cxn>
                  <a:cxn ang="0">
                    <a:pos x="0" y="377"/>
                  </a:cxn>
                  <a:cxn ang="0">
                    <a:pos x="0" y="400"/>
                  </a:cxn>
                  <a:cxn ang="0">
                    <a:pos x="0" y="421"/>
                  </a:cxn>
                  <a:cxn ang="0">
                    <a:pos x="15" y="421"/>
                  </a:cxn>
                  <a:cxn ang="0">
                    <a:pos x="15" y="389"/>
                  </a:cxn>
                  <a:cxn ang="0">
                    <a:pos x="17" y="363"/>
                  </a:cxn>
                  <a:cxn ang="0">
                    <a:pos x="19" y="345"/>
                  </a:cxn>
                  <a:cxn ang="0">
                    <a:pos x="21" y="324"/>
                  </a:cxn>
                  <a:cxn ang="0">
                    <a:pos x="24" y="305"/>
                  </a:cxn>
                  <a:cxn ang="0">
                    <a:pos x="28" y="287"/>
                  </a:cxn>
                  <a:cxn ang="0">
                    <a:pos x="33" y="270"/>
                  </a:cxn>
                  <a:cxn ang="0">
                    <a:pos x="37" y="250"/>
                  </a:cxn>
                  <a:cxn ang="0">
                    <a:pos x="42" y="227"/>
                  </a:cxn>
                  <a:cxn ang="0">
                    <a:pos x="46" y="200"/>
                  </a:cxn>
                  <a:cxn ang="0">
                    <a:pos x="49" y="174"/>
                  </a:cxn>
                  <a:cxn ang="0">
                    <a:pos x="57" y="140"/>
                  </a:cxn>
                  <a:cxn ang="0">
                    <a:pos x="65" y="119"/>
                  </a:cxn>
                  <a:cxn ang="0">
                    <a:pos x="75" y="101"/>
                  </a:cxn>
                  <a:cxn ang="0">
                    <a:pos x="89" y="80"/>
                  </a:cxn>
                  <a:cxn ang="0">
                    <a:pos x="106" y="56"/>
                  </a:cxn>
                  <a:cxn ang="0">
                    <a:pos x="120" y="40"/>
                  </a:cxn>
                  <a:cxn ang="0">
                    <a:pos x="140" y="22"/>
                  </a:cxn>
                  <a:cxn ang="0">
                    <a:pos x="153" y="9"/>
                  </a:cxn>
                  <a:cxn ang="0">
                    <a:pos x="143" y="0"/>
                  </a:cxn>
                </a:cxnLst>
                <a:rect l="0" t="0" r="r" b="b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90" name="Freeform 438"/>
              <p:cNvSpPr>
                <a:spLocks/>
              </p:cNvSpPr>
              <p:nvPr/>
            </p:nvSpPr>
            <p:spPr bwMode="auto">
              <a:xfrm>
                <a:off x="3172" y="3848"/>
                <a:ext cx="279" cy="460"/>
              </a:xfrm>
              <a:custGeom>
                <a:avLst/>
                <a:gdLst/>
                <a:ahLst/>
                <a:cxnLst>
                  <a:cxn ang="0">
                    <a:pos x="279" y="460"/>
                  </a:cxn>
                  <a:cxn ang="0">
                    <a:pos x="270" y="369"/>
                  </a:cxn>
                  <a:cxn ang="0">
                    <a:pos x="261" y="331"/>
                  </a:cxn>
                  <a:cxn ang="0">
                    <a:pos x="256" y="289"/>
                  </a:cxn>
                  <a:cxn ang="0">
                    <a:pos x="247" y="243"/>
                  </a:cxn>
                  <a:cxn ang="0">
                    <a:pos x="234" y="202"/>
                  </a:cxn>
                  <a:cxn ang="0">
                    <a:pos x="224" y="169"/>
                  </a:cxn>
                  <a:cxn ang="0">
                    <a:pos x="208" y="136"/>
                  </a:cxn>
                  <a:cxn ang="0">
                    <a:pos x="187" y="103"/>
                  </a:cxn>
                  <a:cxn ang="0">
                    <a:pos x="167" y="78"/>
                  </a:cxn>
                  <a:cxn ang="0">
                    <a:pos x="149" y="58"/>
                  </a:cxn>
                  <a:cxn ang="0">
                    <a:pos x="130" y="42"/>
                  </a:cxn>
                  <a:cxn ang="0">
                    <a:pos x="94" y="23"/>
                  </a:cxn>
                  <a:cxn ang="0">
                    <a:pos x="53" y="9"/>
                  </a:cxn>
                  <a:cxn ang="0">
                    <a:pos x="0" y="0"/>
                  </a:cxn>
                  <a:cxn ang="0">
                    <a:pos x="27" y="20"/>
                  </a:cxn>
                  <a:cxn ang="0">
                    <a:pos x="45" y="36"/>
                  </a:cxn>
                  <a:cxn ang="0">
                    <a:pos x="64" y="58"/>
                  </a:cxn>
                  <a:cxn ang="0">
                    <a:pos x="78" y="73"/>
                  </a:cxn>
                  <a:cxn ang="0">
                    <a:pos x="98" y="92"/>
                  </a:cxn>
                  <a:cxn ang="0">
                    <a:pos x="115" y="111"/>
                  </a:cxn>
                  <a:cxn ang="0">
                    <a:pos x="140" y="138"/>
                  </a:cxn>
                  <a:cxn ang="0">
                    <a:pos x="160" y="158"/>
                  </a:cxn>
                  <a:cxn ang="0">
                    <a:pos x="176" y="182"/>
                  </a:cxn>
                  <a:cxn ang="0">
                    <a:pos x="192" y="209"/>
                  </a:cxn>
                  <a:cxn ang="0">
                    <a:pos x="203" y="232"/>
                  </a:cxn>
                  <a:cxn ang="0">
                    <a:pos x="219" y="263"/>
                  </a:cxn>
                  <a:cxn ang="0">
                    <a:pos x="233" y="300"/>
                  </a:cxn>
                  <a:cxn ang="0">
                    <a:pos x="245" y="339"/>
                  </a:cxn>
                  <a:cxn ang="0">
                    <a:pos x="254" y="381"/>
                  </a:cxn>
                  <a:cxn ang="0">
                    <a:pos x="261" y="423"/>
                  </a:cxn>
                  <a:cxn ang="0">
                    <a:pos x="259" y="460"/>
                  </a:cxn>
                  <a:cxn ang="0">
                    <a:pos x="279" y="460"/>
                  </a:cxn>
                </a:cxnLst>
                <a:rect l="0" t="0" r="r" b="b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91" name="Freeform 439"/>
              <p:cNvSpPr>
                <a:spLocks/>
              </p:cNvSpPr>
              <p:nvPr/>
            </p:nvSpPr>
            <p:spPr bwMode="auto">
              <a:xfrm>
                <a:off x="3247" y="3882"/>
                <a:ext cx="17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7"/>
                  </a:cxn>
                  <a:cxn ang="0">
                    <a:pos x="58" y="51"/>
                  </a:cxn>
                  <a:cxn ang="0">
                    <a:pos x="83" y="79"/>
                  </a:cxn>
                  <a:cxn ang="0">
                    <a:pos x="110" y="115"/>
                  </a:cxn>
                  <a:cxn ang="0">
                    <a:pos x="131" y="156"/>
                  </a:cxn>
                  <a:cxn ang="0">
                    <a:pos x="151" y="193"/>
                  </a:cxn>
                  <a:cxn ang="0">
                    <a:pos x="163" y="237"/>
                  </a:cxn>
                  <a:cxn ang="0">
                    <a:pos x="175" y="281"/>
                  </a:cxn>
                  <a:cxn ang="0">
                    <a:pos x="163" y="217"/>
                  </a:cxn>
                  <a:cxn ang="0">
                    <a:pos x="144" y="162"/>
                  </a:cxn>
                  <a:cxn ang="0">
                    <a:pos x="120" y="116"/>
                  </a:cxn>
                  <a:cxn ang="0">
                    <a:pos x="94" y="82"/>
                  </a:cxn>
                  <a:cxn ang="0">
                    <a:pos x="69" y="52"/>
                  </a:cxn>
                  <a:cxn ang="0">
                    <a:pos x="0" y="0"/>
                  </a:cxn>
                </a:cxnLst>
                <a:rect l="0" t="0" r="r" b="b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92" name="Freeform 440"/>
              <p:cNvSpPr>
                <a:spLocks/>
              </p:cNvSpPr>
              <p:nvPr/>
            </p:nvSpPr>
            <p:spPr bwMode="auto">
              <a:xfrm>
                <a:off x="3663" y="3755"/>
                <a:ext cx="105" cy="75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39" y="3"/>
                  </a:cxn>
                  <a:cxn ang="0">
                    <a:pos x="54" y="0"/>
                  </a:cxn>
                  <a:cxn ang="0">
                    <a:pos x="66" y="0"/>
                  </a:cxn>
                  <a:cxn ang="0">
                    <a:pos x="76" y="2"/>
                  </a:cxn>
                  <a:cxn ang="0">
                    <a:pos x="83" y="5"/>
                  </a:cxn>
                  <a:cxn ang="0">
                    <a:pos x="89" y="9"/>
                  </a:cxn>
                  <a:cxn ang="0">
                    <a:pos x="97" y="14"/>
                  </a:cxn>
                  <a:cxn ang="0">
                    <a:pos x="105" y="17"/>
                  </a:cxn>
                  <a:cxn ang="0">
                    <a:pos x="98" y="20"/>
                  </a:cxn>
                  <a:cxn ang="0">
                    <a:pos x="92" y="26"/>
                  </a:cxn>
                  <a:cxn ang="0">
                    <a:pos x="87" y="39"/>
                  </a:cxn>
                  <a:cxn ang="0">
                    <a:pos x="76" y="50"/>
                  </a:cxn>
                  <a:cxn ang="0">
                    <a:pos x="2" y="75"/>
                  </a:cxn>
                  <a:cxn ang="0">
                    <a:pos x="0" y="33"/>
                  </a:cxn>
                  <a:cxn ang="0">
                    <a:pos x="21" y="5"/>
                  </a:cxn>
                </a:cxnLst>
                <a:rect l="0" t="0" r="r" b="b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93" name="Freeform 441"/>
              <p:cNvSpPr>
                <a:spLocks/>
              </p:cNvSpPr>
              <p:nvPr/>
            </p:nvSpPr>
            <p:spPr bwMode="auto">
              <a:xfrm>
                <a:off x="3671" y="3760"/>
                <a:ext cx="85" cy="38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47" y="0"/>
                  </a:cxn>
                  <a:cxn ang="0">
                    <a:pos x="56" y="0"/>
                  </a:cxn>
                  <a:cxn ang="0">
                    <a:pos x="63" y="1"/>
                  </a:cxn>
                  <a:cxn ang="0">
                    <a:pos x="72" y="3"/>
                  </a:cxn>
                  <a:cxn ang="0">
                    <a:pos x="78" y="8"/>
                  </a:cxn>
                  <a:cxn ang="0">
                    <a:pos x="85" y="10"/>
                  </a:cxn>
                  <a:cxn ang="0">
                    <a:pos x="71" y="12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38" y="25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33" y="2"/>
                  </a:cxn>
                </a:cxnLst>
                <a:rect l="0" t="0" r="r" b="b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94" name="Freeform 442"/>
              <p:cNvSpPr>
                <a:spLocks/>
              </p:cNvSpPr>
              <p:nvPr/>
            </p:nvSpPr>
            <p:spPr bwMode="auto">
              <a:xfrm>
                <a:off x="3692" y="3773"/>
                <a:ext cx="68" cy="31"/>
              </a:xfrm>
              <a:custGeom>
                <a:avLst/>
                <a:gdLst/>
                <a:ahLst/>
                <a:cxnLst>
                  <a:cxn ang="0">
                    <a:pos x="16" y="18"/>
                  </a:cxn>
                  <a:cxn ang="0">
                    <a:pos x="29" y="9"/>
                  </a:cxn>
                  <a:cxn ang="0">
                    <a:pos x="38" y="6"/>
                  </a:cxn>
                  <a:cxn ang="0">
                    <a:pos x="48" y="3"/>
                  </a:cxn>
                  <a:cxn ang="0">
                    <a:pos x="57" y="1"/>
                  </a:cxn>
                  <a:cxn ang="0">
                    <a:pos x="64" y="0"/>
                  </a:cxn>
                  <a:cxn ang="0">
                    <a:pos x="68" y="0"/>
                  </a:cxn>
                  <a:cxn ang="0">
                    <a:pos x="62" y="3"/>
                  </a:cxn>
                  <a:cxn ang="0">
                    <a:pos x="59" y="9"/>
                  </a:cxn>
                  <a:cxn ang="0">
                    <a:pos x="57" y="14"/>
                  </a:cxn>
                  <a:cxn ang="0">
                    <a:pos x="54" y="28"/>
                  </a:cxn>
                  <a:cxn ang="0">
                    <a:pos x="0" y="31"/>
                  </a:cxn>
                  <a:cxn ang="0">
                    <a:pos x="16" y="18"/>
                  </a:cxn>
                </a:cxnLst>
                <a:rect l="0" t="0" r="r" b="b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95" name="Freeform 443"/>
              <p:cNvSpPr>
                <a:spLocks/>
              </p:cNvSpPr>
              <p:nvPr/>
            </p:nvSpPr>
            <p:spPr bwMode="auto">
              <a:xfrm>
                <a:off x="3597" y="3789"/>
                <a:ext cx="185" cy="104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88"/>
                  </a:cxn>
                  <a:cxn ang="0">
                    <a:pos x="23" y="96"/>
                  </a:cxn>
                  <a:cxn ang="0">
                    <a:pos x="36" y="100"/>
                  </a:cxn>
                  <a:cxn ang="0">
                    <a:pos x="47" y="103"/>
                  </a:cxn>
                  <a:cxn ang="0">
                    <a:pos x="60" y="104"/>
                  </a:cxn>
                  <a:cxn ang="0">
                    <a:pos x="71" y="104"/>
                  </a:cxn>
                  <a:cxn ang="0">
                    <a:pos x="84" y="103"/>
                  </a:cxn>
                  <a:cxn ang="0">
                    <a:pos x="95" y="101"/>
                  </a:cxn>
                  <a:cxn ang="0">
                    <a:pos x="104" y="97"/>
                  </a:cxn>
                  <a:cxn ang="0">
                    <a:pos x="112" y="93"/>
                  </a:cxn>
                  <a:cxn ang="0">
                    <a:pos x="118" y="88"/>
                  </a:cxn>
                  <a:cxn ang="0">
                    <a:pos x="124" y="82"/>
                  </a:cxn>
                  <a:cxn ang="0">
                    <a:pos x="132" y="73"/>
                  </a:cxn>
                  <a:cxn ang="0">
                    <a:pos x="137" y="65"/>
                  </a:cxn>
                  <a:cxn ang="0">
                    <a:pos x="140" y="53"/>
                  </a:cxn>
                  <a:cxn ang="0">
                    <a:pos x="146" y="42"/>
                  </a:cxn>
                  <a:cxn ang="0">
                    <a:pos x="151" y="35"/>
                  </a:cxn>
                  <a:cxn ang="0">
                    <a:pos x="155" y="29"/>
                  </a:cxn>
                  <a:cxn ang="0">
                    <a:pos x="161" y="25"/>
                  </a:cxn>
                  <a:cxn ang="0">
                    <a:pos x="166" y="22"/>
                  </a:cxn>
                  <a:cxn ang="0">
                    <a:pos x="175" y="19"/>
                  </a:cxn>
                  <a:cxn ang="0">
                    <a:pos x="185" y="13"/>
                  </a:cxn>
                  <a:cxn ang="0">
                    <a:pos x="169" y="9"/>
                  </a:cxn>
                  <a:cxn ang="0">
                    <a:pos x="152" y="5"/>
                  </a:cxn>
                  <a:cxn ang="0">
                    <a:pos x="138" y="2"/>
                  </a:cxn>
                  <a:cxn ang="0">
                    <a:pos x="121" y="1"/>
                  </a:cxn>
                  <a:cxn ang="0">
                    <a:pos x="102" y="0"/>
                  </a:cxn>
                  <a:cxn ang="0">
                    <a:pos x="82" y="3"/>
                  </a:cxn>
                  <a:cxn ang="0">
                    <a:pos x="66" y="8"/>
                  </a:cxn>
                  <a:cxn ang="0">
                    <a:pos x="50" y="15"/>
                  </a:cxn>
                  <a:cxn ang="0">
                    <a:pos x="40" y="24"/>
                  </a:cxn>
                  <a:cxn ang="0">
                    <a:pos x="25" y="36"/>
                  </a:cxn>
                  <a:cxn ang="0">
                    <a:pos x="14" y="50"/>
                  </a:cxn>
                  <a:cxn ang="0">
                    <a:pos x="6" y="67"/>
                  </a:cxn>
                  <a:cxn ang="0">
                    <a:pos x="0" y="76"/>
                  </a:cxn>
                </a:cxnLst>
                <a:rect l="0" t="0" r="r" b="b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96" name="Freeform 444"/>
              <p:cNvSpPr>
                <a:spLocks/>
              </p:cNvSpPr>
              <p:nvPr/>
            </p:nvSpPr>
            <p:spPr bwMode="auto">
              <a:xfrm>
                <a:off x="3712" y="3794"/>
                <a:ext cx="6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"/>
                  </a:cxn>
                  <a:cxn ang="0">
                    <a:pos x="34" y="3"/>
                  </a:cxn>
                  <a:cxn ang="0">
                    <a:pos x="41" y="5"/>
                  </a:cxn>
                  <a:cxn ang="0">
                    <a:pos x="50" y="8"/>
                  </a:cxn>
                  <a:cxn ang="0">
                    <a:pos x="57" y="9"/>
                  </a:cxn>
                  <a:cxn ang="0">
                    <a:pos x="61" y="9"/>
                  </a:cxn>
                  <a:cxn ang="0">
                    <a:pos x="49" y="14"/>
                  </a:cxn>
                  <a:cxn ang="0">
                    <a:pos x="42" y="18"/>
                  </a:cxn>
                  <a:cxn ang="0">
                    <a:pos x="30" y="19"/>
                  </a:cxn>
                  <a:cxn ang="0">
                    <a:pos x="16" y="17"/>
                  </a:cxn>
                  <a:cxn ang="0">
                    <a:pos x="3" y="9"/>
                  </a:cxn>
                  <a:cxn ang="0">
                    <a:pos x="0" y="0"/>
                  </a:cxn>
                </a:cxnLst>
                <a:rect l="0" t="0" r="r" b="b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97" name="Freeform 445"/>
              <p:cNvSpPr>
                <a:spLocks/>
              </p:cNvSpPr>
              <p:nvPr/>
            </p:nvSpPr>
            <p:spPr bwMode="auto">
              <a:xfrm>
                <a:off x="3611" y="3852"/>
                <a:ext cx="116" cy="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20" y="27"/>
                  </a:cxn>
                  <a:cxn ang="0">
                    <a:pos x="30" y="29"/>
                  </a:cxn>
                  <a:cxn ang="0">
                    <a:pos x="48" y="30"/>
                  </a:cxn>
                  <a:cxn ang="0">
                    <a:pos x="67" y="28"/>
                  </a:cxn>
                  <a:cxn ang="0">
                    <a:pos x="81" y="24"/>
                  </a:cxn>
                  <a:cxn ang="0">
                    <a:pos x="95" y="19"/>
                  </a:cxn>
                  <a:cxn ang="0">
                    <a:pos x="108" y="9"/>
                  </a:cxn>
                  <a:cxn ang="0">
                    <a:pos x="116" y="0"/>
                  </a:cxn>
                  <a:cxn ang="0">
                    <a:pos x="111" y="13"/>
                  </a:cxn>
                  <a:cxn ang="0">
                    <a:pos x="105" y="19"/>
                  </a:cxn>
                  <a:cxn ang="0">
                    <a:pos x="94" y="26"/>
                  </a:cxn>
                  <a:cxn ang="0">
                    <a:pos x="85" y="32"/>
                  </a:cxn>
                  <a:cxn ang="0">
                    <a:pos x="74" y="35"/>
                  </a:cxn>
                  <a:cxn ang="0">
                    <a:pos x="60" y="37"/>
                  </a:cxn>
                  <a:cxn ang="0">
                    <a:pos x="44" y="38"/>
                  </a:cxn>
                  <a:cxn ang="0">
                    <a:pos x="30" y="37"/>
                  </a:cxn>
                  <a:cxn ang="0">
                    <a:pos x="16" y="34"/>
                  </a:cxn>
                  <a:cxn ang="0">
                    <a:pos x="8" y="30"/>
                  </a:cxn>
                  <a:cxn ang="0">
                    <a:pos x="0" y="24"/>
                  </a:cxn>
                  <a:cxn ang="0">
                    <a:pos x="10" y="25"/>
                  </a:cxn>
                </a:cxnLst>
                <a:rect l="0" t="0" r="r" b="b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98" name="Freeform 446"/>
              <p:cNvSpPr>
                <a:spLocks/>
              </p:cNvSpPr>
              <p:nvPr/>
            </p:nvSpPr>
            <p:spPr bwMode="auto">
              <a:xfrm>
                <a:off x="3579" y="3731"/>
                <a:ext cx="133" cy="144"/>
              </a:xfrm>
              <a:custGeom>
                <a:avLst/>
                <a:gdLst/>
                <a:ahLst/>
                <a:cxnLst>
                  <a:cxn ang="0">
                    <a:pos x="10" y="130"/>
                  </a:cxn>
                  <a:cxn ang="0">
                    <a:pos x="4" y="116"/>
                  </a:cxn>
                  <a:cxn ang="0">
                    <a:pos x="1" y="106"/>
                  </a:cxn>
                  <a:cxn ang="0">
                    <a:pos x="0" y="91"/>
                  </a:cxn>
                  <a:cxn ang="0">
                    <a:pos x="1" y="80"/>
                  </a:cxn>
                  <a:cxn ang="0">
                    <a:pos x="5" y="69"/>
                  </a:cxn>
                  <a:cxn ang="0">
                    <a:pos x="15" y="57"/>
                  </a:cxn>
                  <a:cxn ang="0">
                    <a:pos x="22" y="50"/>
                  </a:cxn>
                  <a:cxn ang="0">
                    <a:pos x="32" y="43"/>
                  </a:cxn>
                  <a:cxn ang="0">
                    <a:pos x="45" y="37"/>
                  </a:cxn>
                  <a:cxn ang="0">
                    <a:pos x="56" y="34"/>
                  </a:cxn>
                  <a:cxn ang="0">
                    <a:pos x="69" y="30"/>
                  </a:cxn>
                  <a:cxn ang="0">
                    <a:pos x="83" y="28"/>
                  </a:cxn>
                  <a:cxn ang="0">
                    <a:pos x="93" y="25"/>
                  </a:cxn>
                  <a:cxn ang="0">
                    <a:pos x="109" y="20"/>
                  </a:cxn>
                  <a:cxn ang="0">
                    <a:pos x="120" y="11"/>
                  </a:cxn>
                  <a:cxn ang="0">
                    <a:pos x="133" y="0"/>
                  </a:cxn>
                  <a:cxn ang="0">
                    <a:pos x="132" y="13"/>
                  </a:cxn>
                  <a:cxn ang="0">
                    <a:pos x="127" y="31"/>
                  </a:cxn>
                  <a:cxn ang="0">
                    <a:pos x="122" y="44"/>
                  </a:cxn>
                  <a:cxn ang="0">
                    <a:pos x="116" y="60"/>
                  </a:cxn>
                  <a:cxn ang="0">
                    <a:pos x="113" y="72"/>
                  </a:cxn>
                  <a:cxn ang="0">
                    <a:pos x="107" y="85"/>
                  </a:cxn>
                  <a:cxn ang="0">
                    <a:pos x="102" y="95"/>
                  </a:cxn>
                  <a:cxn ang="0">
                    <a:pos x="94" y="111"/>
                  </a:cxn>
                  <a:cxn ang="0">
                    <a:pos x="86" y="119"/>
                  </a:cxn>
                  <a:cxn ang="0">
                    <a:pos x="75" y="130"/>
                  </a:cxn>
                  <a:cxn ang="0">
                    <a:pos x="56" y="141"/>
                  </a:cxn>
                  <a:cxn ang="0">
                    <a:pos x="43" y="142"/>
                  </a:cxn>
                  <a:cxn ang="0">
                    <a:pos x="27" y="144"/>
                  </a:cxn>
                  <a:cxn ang="0">
                    <a:pos x="10" y="130"/>
                  </a:cxn>
                </a:cxnLst>
                <a:rect l="0" t="0" r="r" b="b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99" name="Freeform 447"/>
              <p:cNvSpPr>
                <a:spLocks/>
              </p:cNvSpPr>
              <p:nvPr/>
            </p:nvSpPr>
            <p:spPr bwMode="auto">
              <a:xfrm>
                <a:off x="3582" y="3770"/>
                <a:ext cx="51" cy="5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" y="42"/>
                  </a:cxn>
                  <a:cxn ang="0">
                    <a:pos x="5" y="32"/>
                  </a:cxn>
                  <a:cxn ang="0">
                    <a:pos x="13" y="22"/>
                  </a:cxn>
                  <a:cxn ang="0">
                    <a:pos x="23" y="14"/>
                  </a:cxn>
                  <a:cxn ang="0">
                    <a:pos x="32" y="8"/>
                  </a:cxn>
                  <a:cxn ang="0">
                    <a:pos x="43" y="2"/>
                  </a:cxn>
                  <a:cxn ang="0">
                    <a:pos x="51" y="0"/>
                  </a:cxn>
                  <a:cxn ang="0">
                    <a:pos x="39" y="12"/>
                  </a:cxn>
                  <a:cxn ang="0">
                    <a:pos x="32" y="25"/>
                  </a:cxn>
                  <a:cxn ang="0">
                    <a:pos x="24" y="38"/>
                  </a:cxn>
                  <a:cxn ang="0">
                    <a:pos x="18" y="45"/>
                  </a:cxn>
                  <a:cxn ang="0">
                    <a:pos x="9" y="52"/>
                  </a:cxn>
                  <a:cxn ang="0">
                    <a:pos x="0" y="54"/>
                  </a:cxn>
                </a:cxnLst>
                <a:rect l="0" t="0" r="r" b="b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00" name="Freeform 448"/>
              <p:cNvSpPr>
                <a:spLocks/>
              </p:cNvSpPr>
              <p:nvPr/>
            </p:nvSpPr>
            <p:spPr bwMode="auto">
              <a:xfrm>
                <a:off x="3660" y="3739"/>
                <a:ext cx="47" cy="2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6" y="11"/>
                  </a:cxn>
                  <a:cxn ang="0">
                    <a:pos x="23" y="19"/>
                  </a:cxn>
                  <a:cxn ang="0">
                    <a:pos x="12" y="21"/>
                  </a:cxn>
                  <a:cxn ang="0">
                    <a:pos x="0" y="23"/>
                  </a:cxn>
                  <a:cxn ang="0">
                    <a:pos x="8" y="26"/>
                  </a:cxn>
                  <a:cxn ang="0">
                    <a:pos x="18" y="27"/>
                  </a:cxn>
                  <a:cxn ang="0">
                    <a:pos x="31" y="27"/>
                  </a:cxn>
                  <a:cxn ang="0">
                    <a:pos x="37" y="25"/>
                  </a:cxn>
                  <a:cxn ang="0">
                    <a:pos x="42" y="18"/>
                  </a:cxn>
                  <a:cxn ang="0">
                    <a:pos x="45" y="10"/>
                  </a:cxn>
                  <a:cxn ang="0">
                    <a:pos x="47" y="0"/>
                  </a:cxn>
                </a:cxnLst>
                <a:rect l="0" t="0" r="r" b="b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01" name="Oval 449"/>
              <p:cNvSpPr>
                <a:spLocks noChangeArrowheads="1"/>
              </p:cNvSpPr>
              <p:nvPr/>
            </p:nvSpPr>
            <p:spPr bwMode="auto">
              <a:xfrm>
                <a:off x="3622" y="3832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02" name="Oval 450"/>
              <p:cNvSpPr>
                <a:spLocks noChangeArrowheads="1"/>
              </p:cNvSpPr>
              <p:nvPr/>
            </p:nvSpPr>
            <p:spPr bwMode="auto">
              <a:xfrm>
                <a:off x="3621" y="3831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03" name="Oval 451"/>
              <p:cNvSpPr>
                <a:spLocks noChangeArrowheads="1"/>
              </p:cNvSpPr>
              <p:nvPr/>
            </p:nvSpPr>
            <p:spPr bwMode="auto">
              <a:xfrm>
                <a:off x="3622" y="3833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04" name="Oval 452"/>
              <p:cNvSpPr>
                <a:spLocks noChangeArrowheads="1"/>
              </p:cNvSpPr>
              <p:nvPr/>
            </p:nvSpPr>
            <p:spPr bwMode="auto">
              <a:xfrm>
                <a:off x="3743" y="3779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05" name="Oval 453"/>
              <p:cNvSpPr>
                <a:spLocks noChangeArrowheads="1"/>
              </p:cNvSpPr>
              <p:nvPr/>
            </p:nvSpPr>
            <p:spPr bwMode="auto">
              <a:xfrm>
                <a:off x="3742" y="3778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06" name="Oval 454"/>
              <p:cNvSpPr>
                <a:spLocks noChangeArrowheads="1"/>
              </p:cNvSpPr>
              <p:nvPr/>
            </p:nvSpPr>
            <p:spPr bwMode="auto">
              <a:xfrm>
                <a:off x="3719" y="3840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07" name="Oval 455"/>
              <p:cNvSpPr>
                <a:spLocks noChangeArrowheads="1"/>
              </p:cNvSpPr>
              <p:nvPr/>
            </p:nvSpPr>
            <p:spPr bwMode="auto">
              <a:xfrm>
                <a:off x="3718" y="3839"/>
                <a:ext cx="2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08" name="Oval 456"/>
              <p:cNvSpPr>
                <a:spLocks noChangeArrowheads="1"/>
              </p:cNvSpPr>
              <p:nvPr/>
            </p:nvSpPr>
            <p:spPr bwMode="auto">
              <a:xfrm>
                <a:off x="3719" y="3841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09" name="Oval 457"/>
              <p:cNvSpPr>
                <a:spLocks noChangeArrowheads="1"/>
              </p:cNvSpPr>
              <p:nvPr/>
            </p:nvSpPr>
            <p:spPr bwMode="auto">
              <a:xfrm>
                <a:off x="3686" y="3772"/>
                <a:ext cx="5" cy="8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10" name="Oval 458"/>
              <p:cNvSpPr>
                <a:spLocks noChangeArrowheads="1"/>
              </p:cNvSpPr>
              <p:nvPr/>
            </p:nvSpPr>
            <p:spPr bwMode="auto">
              <a:xfrm>
                <a:off x="3685" y="3772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11" name="Oval 459"/>
              <p:cNvSpPr>
                <a:spLocks noChangeArrowheads="1"/>
              </p:cNvSpPr>
              <p:nvPr/>
            </p:nvSpPr>
            <p:spPr bwMode="auto">
              <a:xfrm>
                <a:off x="3686" y="3774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12" name="Oval 460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13" name="Oval 461"/>
              <p:cNvSpPr>
                <a:spLocks noChangeArrowheads="1"/>
              </p:cNvSpPr>
              <p:nvPr/>
            </p:nvSpPr>
            <p:spPr bwMode="auto">
              <a:xfrm>
                <a:off x="3626" y="38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14" name="Oval 462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10309 L -0.0283 0.12945 L -0.14358 0.15487 L -0.23646 0.12135 L -0.26216 0.0594 L -0.26667 -0.00971 L -0.20782 -0.06565 L -0.0783 -0.07767 L -0.02691 -0.01387 L 0.02743 -0.04231 L 0.09114 -0.07767 L 0.175 -0.06773 L 0.23559 -0.02821 L 0.25833 0.0564 L 0.20191 0.12945 L 0.10746 0.17753 L 0.02743 0.11627 L -0.00122 0.06865 " pathEditMode="relative" rAng="0" ptsTypes="AAAAAAAAAAAAAAAAAA">
                                      <p:cBhvr>
                                        <p:cTn id="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0" y="2819401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2.Cây leo, thân gỗ, dài, mọc thành bụi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0" y="2057401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1.Cây mọc đứng, thân rỗng bên trong.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0" y="358140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3.Thân cao khoảng 10-15m, gồm nhiều </a:t>
            </a:r>
            <a:br>
              <a:rPr lang="en-US" sz="2800">
                <a:solidFill>
                  <a:srgbClr val="000066"/>
                </a:solidFill>
              </a:rPr>
            </a:br>
            <a:r>
              <a:rPr lang="en-US" sz="2800">
                <a:solidFill>
                  <a:srgbClr val="000066"/>
                </a:solidFill>
              </a:rPr>
              <a:t>   đốt thẳng.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14576" y="4648200"/>
            <a:ext cx="67484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4.Thân cứng, có tính đàn hồi dùng làm</a:t>
            </a:r>
            <a:br>
              <a:rPr lang="en-US" sz="2800">
                <a:solidFill>
                  <a:srgbClr val="000066"/>
                </a:solidFill>
              </a:rPr>
            </a:br>
            <a:r>
              <a:rPr lang="en-US" sz="2800">
                <a:solidFill>
                  <a:srgbClr val="000066"/>
                </a:solidFill>
              </a:rPr>
              <a:t>   đồ dùng trong gia đình.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357438" y="5562600"/>
            <a:ext cx="67818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5. Dùng để buộc bè,làm bàn ghế, đồ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mĩ nghệ.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8886825" y="1981200"/>
            <a:ext cx="1620838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8991601" y="3581400"/>
            <a:ext cx="1516063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8915401" y="4724400"/>
            <a:ext cx="1592263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8991601" y="5638800"/>
            <a:ext cx="1516063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8697913" y="1981200"/>
            <a:ext cx="180975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Tre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8636001" y="3581400"/>
            <a:ext cx="1871663" cy="609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/>
              <a:t>Tre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616951" y="4724400"/>
            <a:ext cx="1890713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/>
              <a:t>Tre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588375" y="5638800"/>
            <a:ext cx="19050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/>
              <a:t>Mây, song</a:t>
            </a:r>
          </a:p>
        </p:txBody>
      </p:sp>
      <p:sp>
        <p:nvSpPr>
          <p:cNvPr id="14351" name="Text Box 20"/>
          <p:cNvSpPr txBox="1">
            <a:spLocks noChangeArrowheads="1"/>
          </p:cNvSpPr>
          <p:nvPr/>
        </p:nvSpPr>
        <p:spPr bwMode="auto">
          <a:xfrm>
            <a:off x="2438400" y="1447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</a:rPr>
              <a:t>Trò chơi</a:t>
            </a:r>
          </a:p>
        </p:txBody>
      </p:sp>
      <p:sp>
        <p:nvSpPr>
          <p:cNvPr id="14352" name="Text Box 98"/>
          <p:cNvSpPr txBox="1">
            <a:spLocks noChangeArrowheads="1"/>
          </p:cNvSpPr>
          <p:nvPr/>
        </p:nvSpPr>
        <p:spPr bwMode="auto">
          <a:xfrm>
            <a:off x="1981200" y="228601"/>
            <a:ext cx="82296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353" name="Text Box 52"/>
          <p:cNvSpPr txBox="1">
            <a:spLocks noChangeArrowheads="1"/>
          </p:cNvSpPr>
          <p:nvPr/>
        </p:nvSpPr>
        <p:spPr bwMode="auto">
          <a:xfrm>
            <a:off x="4267200" y="585788"/>
            <a:ext cx="350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latin typeface=".VnTime" pitchFamily="34" charset="0"/>
              </a:rPr>
              <a:t>Khoa häc:</a:t>
            </a:r>
            <a:endParaRPr lang="en-US" sz="2800">
              <a:latin typeface=".VnTime" pitchFamily="34" charset="0"/>
            </a:endParaRPr>
          </a:p>
        </p:txBody>
      </p:sp>
      <p:sp>
        <p:nvSpPr>
          <p:cNvPr id="14354" name="Text Box 84"/>
          <p:cNvSpPr txBox="1">
            <a:spLocks noChangeArrowheads="1"/>
          </p:cNvSpPr>
          <p:nvPr/>
        </p:nvSpPr>
        <p:spPr bwMode="auto">
          <a:xfrm>
            <a:off x="4114801" y="1143001"/>
            <a:ext cx="3757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Tre,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mây, song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8991601" y="2819400"/>
            <a:ext cx="1636713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8680451" y="2819400"/>
            <a:ext cx="1947863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Mây, song</a:t>
            </a:r>
          </a:p>
        </p:txBody>
      </p:sp>
    </p:spTree>
    <p:extLst>
      <p:ext uri="{BB962C8B-B14F-4D97-AF65-F5344CB8AC3E}">
        <p14:creationId xmlns:p14="http://schemas.microsoft.com/office/powerpoint/2010/main" val="668034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  <p:bldP spid="18437" grpId="0"/>
      <p:bldP spid="18438" grpId="0"/>
      <p:bldP spid="18439" grpId="0" animBg="1"/>
      <p:bldP spid="18441" grpId="0" animBg="1"/>
      <p:bldP spid="18442" grpId="0" animBg="1"/>
      <p:bldP spid="18443" grpId="0" animBg="1"/>
      <p:bldP spid="18446" grpId="0" animBg="1"/>
      <p:bldP spid="18447" grpId="0" animBg="1"/>
      <p:bldP spid="18448" grpId="0" animBg="1"/>
      <p:bldP spid="18459" grpId="0" animBg="1"/>
      <p:bldP spid="184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1676400" y="2362200"/>
            <a:ext cx="8915400" cy="3200400"/>
          </a:xfrm>
          <a:prstGeom prst="roundRect">
            <a:avLst>
              <a:gd name="adj" fmla="val 2361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gamma/>
                  <a:shade val="85882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Tre, mây, song là những vật liệu phổ biến, thông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ở nước ta. Những đồ dùng trong gia đình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từ tre, mây, song thường được sơn dầu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bảo quản, chống ẩm mốc.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hao giang tuan 11\3c26aec2-f96b-4bfe-9a12-b08058f63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12192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81158" y="1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u="sng" dirty="0">
                <a:solidFill>
                  <a:srgbClr val="00B0F0"/>
                </a:solidFill>
              </a:rPr>
              <a:t>Khoa </a:t>
            </a:r>
            <a:r>
              <a:rPr lang="en-US" sz="2400" b="1" i="1" u="sng" dirty="0" err="1">
                <a:solidFill>
                  <a:srgbClr val="00B0F0"/>
                </a:solidFill>
              </a:rPr>
              <a:t>học</a:t>
            </a:r>
            <a:endParaRPr lang="en-US" sz="2400" b="1" i="1" u="sng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5601" y="620689"/>
            <a:ext cx="72942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Tre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mây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song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600200" y="1143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Đặc điểm, công dụng của tre; mây, song</a:t>
            </a:r>
          </a:p>
        </p:txBody>
      </p:sp>
      <p:pic>
        <p:nvPicPr>
          <p:cNvPr id="2050" name="Picture 2" descr="E:\thao giang tuan 11\trev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76400"/>
            <a:ext cx="5791200" cy="4419600"/>
          </a:xfrm>
          <a:prstGeom prst="rect">
            <a:avLst/>
          </a:prstGeom>
          <a:noFill/>
          <a:ln w="31750" cmpd="thickThin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21" descr="tr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5943600" cy="4419600"/>
          </a:xfrm>
          <a:prstGeom prst="rect">
            <a:avLst/>
          </a:prstGeom>
          <a:noFill/>
          <a:ln w="31750" cmpd="thickThin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57800" y="619702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Tre</a:t>
            </a:r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9906000" y="640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524000" y="1076981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Đặc điểm, công dụng của tre; mây, song</a:t>
            </a:r>
          </a:p>
        </p:txBody>
      </p:sp>
      <p:pic>
        <p:nvPicPr>
          <p:cNvPr id="5" name="Picture 4" descr="images90804_7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5715000" cy="44196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13" descr="Copy of 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76401"/>
            <a:ext cx="5943600" cy="44196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67000" y="619702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Mây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6172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Song</a:t>
            </a: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9906000" y="640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191344" y="1772816"/>
            <a:ext cx="11449272" cy="1298994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3200" b="1" i="1" dirty="0" err="1">
                <a:solidFill>
                  <a:srgbClr val="000066"/>
                </a:solidFill>
              </a:rPr>
              <a:t>Đọc</a:t>
            </a:r>
            <a:r>
              <a:rPr lang="en-IN" sz="3200" b="1" i="1" dirty="0">
                <a:solidFill>
                  <a:srgbClr val="000066"/>
                </a:solidFill>
              </a:rPr>
              <a:t> </a:t>
            </a:r>
            <a:r>
              <a:rPr lang="en-IN" sz="3200" b="1" i="1" dirty="0" err="1">
                <a:solidFill>
                  <a:srgbClr val="000066"/>
                </a:solidFill>
              </a:rPr>
              <a:t>thông</a:t>
            </a:r>
            <a:r>
              <a:rPr lang="en-IN" sz="3200" b="1" i="1" dirty="0">
                <a:solidFill>
                  <a:srgbClr val="000066"/>
                </a:solidFill>
              </a:rPr>
              <a:t> tin ở SGK (Tr.46) </a:t>
            </a:r>
            <a:r>
              <a:rPr lang="en-IN" sz="3200" b="1" i="1" dirty="0" err="1">
                <a:solidFill>
                  <a:srgbClr val="000066"/>
                </a:solidFill>
              </a:rPr>
              <a:t>và</a:t>
            </a:r>
            <a:r>
              <a:rPr lang="en-IN" sz="3200" b="1" i="1" dirty="0">
                <a:solidFill>
                  <a:srgbClr val="000066"/>
                </a:solidFill>
              </a:rPr>
              <a:t> </a:t>
            </a:r>
            <a:r>
              <a:rPr lang="en-IN" sz="3200" b="1" i="1" dirty="0" err="1">
                <a:solidFill>
                  <a:srgbClr val="000066"/>
                </a:solidFill>
              </a:rPr>
              <a:t>thực</a:t>
            </a:r>
            <a:r>
              <a:rPr lang="en-IN" sz="3200" b="1" i="1" dirty="0">
                <a:solidFill>
                  <a:srgbClr val="000066"/>
                </a:solidFill>
              </a:rPr>
              <a:t> </a:t>
            </a:r>
            <a:r>
              <a:rPr lang="en-IN" sz="3200" b="1" i="1" dirty="0" err="1">
                <a:solidFill>
                  <a:srgbClr val="000066"/>
                </a:solidFill>
              </a:rPr>
              <a:t>hiện</a:t>
            </a:r>
            <a:r>
              <a:rPr lang="en-IN" sz="3200" b="1" i="1" dirty="0">
                <a:solidFill>
                  <a:srgbClr val="000066"/>
                </a:solidFill>
              </a:rPr>
              <a:t> </a:t>
            </a:r>
            <a:r>
              <a:rPr lang="en-IN" sz="3200" b="1" i="1" dirty="0" err="1">
                <a:solidFill>
                  <a:srgbClr val="000066"/>
                </a:solidFill>
              </a:rPr>
              <a:t>yêu</a:t>
            </a:r>
            <a:r>
              <a:rPr lang="en-IN" sz="3200" b="1" i="1" dirty="0">
                <a:solidFill>
                  <a:srgbClr val="000066"/>
                </a:solidFill>
              </a:rPr>
              <a:t> </a:t>
            </a:r>
            <a:r>
              <a:rPr lang="en-IN" sz="3200" b="1" i="1" dirty="0" err="1">
                <a:solidFill>
                  <a:srgbClr val="000066"/>
                </a:solidFill>
              </a:rPr>
              <a:t>cầu</a:t>
            </a:r>
            <a:r>
              <a:rPr lang="en-IN" sz="3200" b="1" i="1" dirty="0">
                <a:solidFill>
                  <a:srgbClr val="000066"/>
                </a:solidFill>
              </a:rPr>
              <a:t> </a:t>
            </a:r>
            <a:r>
              <a:rPr lang="en-IN" sz="3200" b="1" i="1" dirty="0" err="1">
                <a:solidFill>
                  <a:srgbClr val="000066"/>
                </a:solidFill>
              </a:rPr>
              <a:t>sau</a:t>
            </a:r>
            <a:r>
              <a:rPr lang="en-IN" sz="3200" b="1" i="1" dirty="0">
                <a:solidFill>
                  <a:srgbClr val="000066"/>
                </a:solidFill>
              </a:rPr>
              <a:t>:</a:t>
            </a:r>
            <a:endParaRPr lang="en-US" sz="3200" b="1" i="1" dirty="0">
              <a:solidFill>
                <a:srgbClr val="000066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676400" y="3307885"/>
            <a:ext cx="89916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Nêu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đặc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dụng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tre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fontAlgn="base">
              <a:lnSpc>
                <a:spcPct val="1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Nêu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đặc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dụng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mây</a:t>
            </a:r>
            <a:r>
              <a:rPr lang="en-US" sz="3200" dirty="0">
                <a:solidFill>
                  <a:srgbClr val="FF0000"/>
                </a:solidFill>
              </a:rPr>
              <a:t>, song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24000" y="1062336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Đặc điểm, công dụng của tre; mây, song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524000" y="1062336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1. Đặc điểm, công dụng của tre; mây, song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91567"/>
              </p:ext>
            </p:extLst>
          </p:nvPr>
        </p:nvGraphicFramePr>
        <p:xfrm>
          <a:off x="1752600" y="1727834"/>
          <a:ext cx="8763000" cy="4646614"/>
        </p:xfrm>
        <a:graphic>
          <a:graphicData uri="http://schemas.openxmlformats.org/drawingml/2006/table">
            <a:tbl>
              <a:tblPr/>
              <a:tblGrid>
                <a:gridCol w="1408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4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song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dụng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5-Point Star 10">
            <a:hlinkClick r:id="rId2" action="ppaction://hlinksldjump"/>
          </p:cNvPr>
          <p:cNvSpPr/>
          <p:nvPr/>
        </p:nvSpPr>
        <p:spPr>
          <a:xfrm>
            <a:off x="4343400" y="6400800"/>
            <a:ext cx="457200" cy="381000"/>
          </a:xfrm>
          <a:prstGeom prst="star5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5-Point Star 12">
            <a:hlinkClick r:id="rId3" action="ppaction://hlinksldjump"/>
          </p:cNvPr>
          <p:cNvSpPr/>
          <p:nvPr/>
        </p:nvSpPr>
        <p:spPr>
          <a:xfrm>
            <a:off x="8382000" y="6400800"/>
            <a:ext cx="457200" cy="381000"/>
          </a:xfrm>
          <a:prstGeom prst="star5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524000" y="1062336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song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34003"/>
              </p:ext>
            </p:extLst>
          </p:nvPr>
        </p:nvGraphicFramePr>
        <p:xfrm>
          <a:off x="0" y="1727834"/>
          <a:ext cx="12192000" cy="4646614"/>
        </p:xfrm>
        <a:graphic>
          <a:graphicData uri="http://schemas.openxmlformats.org/drawingml/2006/table">
            <a:tbl>
              <a:tblPr/>
              <a:tblGrid>
                <a:gridCol w="1959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7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14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Tre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Mây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, song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Công dụng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991544" y="2438400"/>
            <a:ext cx="48045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err="1"/>
              <a:t>Mọc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bụi</a:t>
            </a:r>
            <a:r>
              <a:rPr lang="en-US" sz="2800" dirty="0"/>
              <a:t>,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mọc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,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10-15m.</a:t>
            </a:r>
          </a:p>
          <a:p>
            <a:pPr algn="just"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rỗng</a:t>
            </a:r>
            <a:r>
              <a:rPr lang="en-US" sz="2800" dirty="0"/>
              <a:t>,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đốt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Cứng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hồi</a:t>
            </a:r>
            <a:r>
              <a:rPr lang="en-US" sz="2800" dirty="0"/>
              <a:t>.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6970712" y="2438400"/>
            <a:ext cx="52212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 err="1"/>
              <a:t>Mọc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bụi</a:t>
            </a:r>
            <a:r>
              <a:rPr lang="en-US" sz="2800" dirty="0"/>
              <a:t>,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leo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mét</a:t>
            </a:r>
            <a:r>
              <a:rPr lang="en-US" sz="2800" dirty="0"/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, </a:t>
            </a:r>
            <a:r>
              <a:rPr lang="en-US" sz="2800" dirty="0" err="1"/>
              <a:t>dài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nhánh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.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063552" y="4974848"/>
            <a:ext cx="4176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, </a:t>
            </a:r>
            <a:r>
              <a:rPr lang="en-US" sz="2800" dirty="0" err="1"/>
              <a:t>nông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, …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6960096" y="4864894"/>
            <a:ext cx="50052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Đan</a:t>
            </a:r>
            <a:r>
              <a:rPr lang="en-US" sz="2800" dirty="0"/>
              <a:t> </a:t>
            </a:r>
            <a:r>
              <a:rPr lang="en-US" sz="2800" dirty="0" err="1"/>
              <a:t>lát</a:t>
            </a:r>
            <a:r>
              <a:rPr lang="en-US" sz="2800" dirty="0"/>
              <a:t>,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mĩ</a:t>
            </a:r>
            <a:r>
              <a:rPr lang="en-US" sz="2800" dirty="0"/>
              <a:t> </a:t>
            </a:r>
            <a:r>
              <a:rPr lang="en-US" sz="2800" dirty="0" err="1"/>
              <a:t>nghệ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buộc</a:t>
            </a:r>
            <a:r>
              <a:rPr lang="en-US" sz="2800" dirty="0"/>
              <a:t> </a:t>
            </a:r>
            <a:r>
              <a:rPr lang="en-US" sz="2800" dirty="0" err="1"/>
              <a:t>bè</a:t>
            </a:r>
            <a:r>
              <a:rPr lang="en-US" sz="2800" dirty="0"/>
              <a:t>,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…</a:t>
            </a:r>
          </a:p>
        </p:txBody>
      </p:sp>
      <p:sp>
        <p:nvSpPr>
          <p:cNvPr id="11" name="5-Point Star 10">
            <a:hlinkClick r:id="rId2" action="ppaction://hlinksldjump"/>
          </p:cNvPr>
          <p:cNvSpPr/>
          <p:nvPr/>
        </p:nvSpPr>
        <p:spPr>
          <a:xfrm>
            <a:off x="4343400" y="6400800"/>
            <a:ext cx="457200" cy="381000"/>
          </a:xfrm>
          <a:prstGeom prst="star5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5-Point Star 12">
            <a:hlinkClick r:id="rId3" action="ppaction://hlinksldjump"/>
          </p:cNvPr>
          <p:cNvSpPr/>
          <p:nvPr/>
        </p:nvSpPr>
        <p:spPr>
          <a:xfrm>
            <a:off x="8382000" y="6400800"/>
            <a:ext cx="457200" cy="381000"/>
          </a:xfrm>
          <a:prstGeom prst="star5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600200" y="990601"/>
            <a:ext cx="891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Một số đồ dùng được làm bằng tre, mây, song</a:t>
            </a:r>
          </a:p>
        </p:txBody>
      </p:sp>
      <p:pic>
        <p:nvPicPr>
          <p:cNvPr id="3" name="Picture 4" descr="Copy of Tre may song3"/>
          <p:cNvPicPr>
            <a:picLocks noChangeAspect="1" noChangeArrowheads="1"/>
          </p:cNvPicPr>
          <p:nvPr/>
        </p:nvPicPr>
        <p:blipFill>
          <a:blip r:embed="rId2" cstate="print"/>
          <a:srcRect t="2222" b="11924"/>
          <a:stretch>
            <a:fillRect/>
          </a:stretch>
        </p:blipFill>
        <p:spPr bwMode="auto">
          <a:xfrm>
            <a:off x="2133600" y="1524000"/>
            <a:ext cx="3581400" cy="2362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5" descr="Copy (2) of Tre may song3"/>
          <p:cNvPicPr>
            <a:picLocks noChangeAspect="1" noChangeArrowheads="1"/>
          </p:cNvPicPr>
          <p:nvPr/>
        </p:nvPicPr>
        <p:blipFill>
          <a:blip r:embed="rId3" cstate="print"/>
          <a:srcRect t="9524" b="11905"/>
          <a:stretch>
            <a:fillRect/>
          </a:stretch>
        </p:blipFill>
        <p:spPr bwMode="auto">
          <a:xfrm>
            <a:off x="5943600" y="1524000"/>
            <a:ext cx="3886200" cy="23662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6" descr="Copy (3) of Tre may song3"/>
          <p:cNvPicPr>
            <a:picLocks noChangeAspect="1" noChangeArrowheads="1"/>
          </p:cNvPicPr>
          <p:nvPr/>
        </p:nvPicPr>
        <p:blipFill>
          <a:blip r:embed="rId4" cstate="print"/>
          <a:srcRect b="10345"/>
          <a:stretch>
            <a:fillRect/>
          </a:stretch>
        </p:blipFill>
        <p:spPr bwMode="auto">
          <a:xfrm>
            <a:off x="2133600" y="4191000"/>
            <a:ext cx="3657600" cy="228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" name="Picture 7" descr="Copy (4) of Tre may song3"/>
          <p:cNvPicPr>
            <a:picLocks noChangeAspect="1" noChangeArrowheads="1"/>
          </p:cNvPicPr>
          <p:nvPr/>
        </p:nvPicPr>
        <p:blipFill>
          <a:blip r:embed="rId5" cstate="print"/>
          <a:srcRect t="5263" b="-5263"/>
          <a:stretch>
            <a:fillRect/>
          </a:stretch>
        </p:blipFill>
        <p:spPr bwMode="auto">
          <a:xfrm>
            <a:off x="5943600" y="4191000"/>
            <a:ext cx="3886200" cy="2209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71600" y="22639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</a:rPr>
              <a:t>Hình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49309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</a:rPr>
              <a:t>Hình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29800" y="2286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</a:rPr>
              <a:t>Hình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29800" y="49309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</a:rPr>
              <a:t>Hình 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py of Tre may song3"/>
          <p:cNvPicPr>
            <a:picLocks noChangeAspect="1" noChangeArrowheads="1"/>
          </p:cNvPicPr>
          <p:nvPr/>
        </p:nvPicPr>
        <p:blipFill>
          <a:blip r:embed="rId2" cstate="print"/>
          <a:srcRect t="3226"/>
          <a:stretch>
            <a:fillRect/>
          </a:stretch>
        </p:blipFill>
        <p:spPr bwMode="auto">
          <a:xfrm>
            <a:off x="1600200" y="1676400"/>
            <a:ext cx="3810000" cy="4572000"/>
          </a:xfrm>
          <a:prstGeom prst="rect">
            <a:avLst/>
          </a:prstGeom>
          <a:noFill/>
        </p:spPr>
      </p:pic>
      <p:pic>
        <p:nvPicPr>
          <p:cNvPr id="20483" name="Picture 3" descr="Copy (2) of Tre may song3"/>
          <p:cNvPicPr>
            <a:picLocks noChangeAspect="1" noChangeArrowheads="1"/>
          </p:cNvPicPr>
          <p:nvPr/>
        </p:nvPicPr>
        <p:blipFill>
          <a:blip r:embed="rId3" cstate="print"/>
          <a:srcRect t="6410"/>
          <a:stretch>
            <a:fillRect/>
          </a:stretch>
        </p:blipFill>
        <p:spPr bwMode="auto">
          <a:xfrm>
            <a:off x="0" y="990600"/>
            <a:ext cx="5410200" cy="5562600"/>
          </a:xfrm>
          <a:prstGeom prst="rect">
            <a:avLst/>
          </a:prstGeom>
          <a:noFill/>
        </p:spPr>
      </p:pic>
      <p:pic>
        <p:nvPicPr>
          <p:cNvPr id="20484" name="Picture 4" descr="Copy (3) of Tre may son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5410200" cy="5105400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3229" y="1070810"/>
            <a:ext cx="5383648" cy="5602927"/>
            <a:chOff x="3557" y="2718"/>
            <a:chExt cx="2442" cy="1151"/>
          </a:xfrm>
        </p:grpSpPr>
        <p:pic>
          <p:nvPicPr>
            <p:cNvPr id="20485" name="Picture 5" descr="Copy (4) of Tre may song3"/>
            <p:cNvPicPr>
              <a:picLocks noChangeAspect="1" noChangeArrowheads="1"/>
            </p:cNvPicPr>
            <p:nvPr/>
          </p:nvPicPr>
          <p:blipFill>
            <a:blip r:embed="rId5" cstate="print"/>
            <a:srcRect t="5587"/>
            <a:stretch>
              <a:fillRect/>
            </a:stretch>
          </p:blipFill>
          <p:spPr bwMode="auto">
            <a:xfrm>
              <a:off x="3557" y="2718"/>
              <a:ext cx="2442" cy="1136"/>
            </a:xfrm>
            <a:prstGeom prst="rect">
              <a:avLst/>
            </a:prstGeom>
            <a:noFill/>
          </p:spPr>
        </p:pic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4688" y="3709"/>
              <a:ext cx="144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/>
                <a:t>7</a:t>
              </a:r>
            </a:p>
          </p:txBody>
        </p:sp>
      </p:grpSp>
      <p:graphicFrame>
        <p:nvGraphicFramePr>
          <p:cNvPr id="2059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7654"/>
              </p:ext>
            </p:extLst>
          </p:nvPr>
        </p:nvGraphicFramePr>
        <p:xfrm>
          <a:off x="5447928" y="1138442"/>
          <a:ext cx="5105400" cy="5602927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6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đồ dùng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9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8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6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1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550" name="Text Box 70"/>
          <p:cNvSpPr txBox="1">
            <a:spLocks noChangeArrowheads="1"/>
          </p:cNvSpPr>
          <p:nvPr/>
        </p:nvSpPr>
        <p:spPr bwMode="auto">
          <a:xfrm>
            <a:off x="2438400" y="1981201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20551" name="Text Box 71"/>
          <p:cNvSpPr txBox="1">
            <a:spLocks noChangeArrowheads="1"/>
          </p:cNvSpPr>
          <p:nvPr/>
        </p:nvSpPr>
        <p:spPr bwMode="auto">
          <a:xfrm>
            <a:off x="6067425" y="2132857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Ống</a:t>
            </a:r>
            <a:r>
              <a:rPr lang="en-US" sz="2400" dirty="0"/>
              <a:t> </a:t>
            </a:r>
            <a:r>
              <a:rPr lang="en-US" sz="2400" dirty="0" err="1"/>
              <a:t>đựng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Đòn</a:t>
            </a:r>
            <a:r>
              <a:rPr lang="en-US" sz="2400" dirty="0"/>
              <a:t> </a:t>
            </a:r>
            <a:r>
              <a:rPr lang="en-US" sz="2400" dirty="0" err="1"/>
              <a:t>gánh</a:t>
            </a:r>
            <a:r>
              <a:rPr lang="en-US" sz="2400" dirty="0"/>
              <a:t>.</a:t>
            </a:r>
          </a:p>
        </p:txBody>
      </p:sp>
      <p:sp>
        <p:nvSpPr>
          <p:cNvPr id="20552" name="Text Box 72"/>
          <p:cNvSpPr txBox="1">
            <a:spLocks noChangeArrowheads="1"/>
          </p:cNvSpPr>
          <p:nvPr/>
        </p:nvSpPr>
        <p:spPr bwMode="auto">
          <a:xfrm>
            <a:off x="8915400" y="2319264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Tre</a:t>
            </a: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6324600" y="3390092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.</a:t>
            </a:r>
          </a:p>
        </p:txBody>
      </p:sp>
      <p:sp>
        <p:nvSpPr>
          <p:cNvPr id="20556" name="Text Box 76"/>
          <p:cNvSpPr txBox="1">
            <a:spLocks noChangeArrowheads="1"/>
          </p:cNvSpPr>
          <p:nvPr/>
        </p:nvSpPr>
        <p:spPr bwMode="auto">
          <a:xfrm>
            <a:off x="8848726" y="3543400"/>
            <a:ext cx="181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Mây</a:t>
            </a:r>
            <a:r>
              <a:rPr lang="en-US" sz="2400" dirty="0">
                <a:solidFill>
                  <a:srgbClr val="C00000"/>
                </a:solidFill>
              </a:rPr>
              <a:t>, song</a:t>
            </a:r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6400800" y="4551512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Rổ</a:t>
            </a:r>
            <a:r>
              <a:rPr lang="en-US" sz="2400" dirty="0"/>
              <a:t>, </a:t>
            </a:r>
            <a:r>
              <a:rPr lang="en-US" sz="2400" dirty="0" err="1"/>
              <a:t>rá</a:t>
            </a:r>
            <a:endParaRPr lang="en-US" sz="2400" dirty="0"/>
          </a:p>
        </p:txBody>
      </p:sp>
      <p:sp>
        <p:nvSpPr>
          <p:cNvPr id="20558" name="Text Box 78"/>
          <p:cNvSpPr txBox="1">
            <a:spLocks noChangeArrowheads="1"/>
          </p:cNvSpPr>
          <p:nvPr/>
        </p:nvSpPr>
        <p:spPr bwMode="auto">
          <a:xfrm>
            <a:off x="8951912" y="4551512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</a:rPr>
              <a:t>Tre</a:t>
            </a:r>
          </a:p>
        </p:txBody>
      </p:sp>
      <p:sp>
        <p:nvSpPr>
          <p:cNvPr id="20562" name="Text Box 82"/>
          <p:cNvSpPr txBox="1">
            <a:spLocks noChangeArrowheads="1"/>
          </p:cNvSpPr>
          <p:nvPr/>
        </p:nvSpPr>
        <p:spPr bwMode="auto">
          <a:xfrm>
            <a:off x="6248401" y="5397024"/>
            <a:ext cx="20858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err="1"/>
              <a:t>Tủ</a:t>
            </a:r>
            <a:r>
              <a:rPr lang="en-US" sz="2400" dirty="0"/>
              <a:t>.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đựng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.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Ghế</a:t>
            </a:r>
            <a:r>
              <a:rPr lang="en-US" sz="2400" dirty="0"/>
              <a:t>.</a:t>
            </a:r>
          </a:p>
        </p:txBody>
      </p:sp>
      <p:sp>
        <p:nvSpPr>
          <p:cNvPr id="20573" name="Text Box 93"/>
          <p:cNvSpPr txBox="1">
            <a:spLocks noChangeArrowheads="1"/>
          </p:cNvSpPr>
          <p:nvPr/>
        </p:nvSpPr>
        <p:spPr bwMode="auto">
          <a:xfrm>
            <a:off x="8839200" y="5631632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Mây</a:t>
            </a:r>
            <a:r>
              <a:rPr lang="en-US" sz="2400" dirty="0">
                <a:solidFill>
                  <a:srgbClr val="C00000"/>
                </a:solidFill>
              </a:rPr>
              <a:t>, song</a:t>
            </a:r>
          </a:p>
        </p:txBody>
      </p:sp>
      <p:sp>
        <p:nvSpPr>
          <p:cNvPr id="20582" name="Text Box 102"/>
          <p:cNvSpPr txBox="1">
            <a:spLocks noChangeArrowheads="1"/>
          </p:cNvSpPr>
          <p:nvPr/>
        </p:nvSpPr>
        <p:spPr bwMode="auto">
          <a:xfrm>
            <a:off x="5715000" y="35434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5</a:t>
            </a:r>
          </a:p>
        </p:txBody>
      </p:sp>
      <p:sp>
        <p:nvSpPr>
          <p:cNvPr id="20583" name="Text Box 103"/>
          <p:cNvSpPr txBox="1">
            <a:spLocks noChangeArrowheads="1"/>
          </p:cNvSpPr>
          <p:nvPr/>
        </p:nvSpPr>
        <p:spPr bwMode="auto">
          <a:xfrm>
            <a:off x="5715000" y="4551512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6</a:t>
            </a:r>
          </a:p>
        </p:txBody>
      </p:sp>
      <p:sp>
        <p:nvSpPr>
          <p:cNvPr id="20584" name="Text Box 104"/>
          <p:cNvSpPr txBox="1">
            <a:spLocks noChangeArrowheads="1"/>
          </p:cNvSpPr>
          <p:nvPr/>
        </p:nvSpPr>
        <p:spPr bwMode="auto">
          <a:xfrm>
            <a:off x="5715000" y="570364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7</a:t>
            </a:r>
          </a:p>
        </p:txBody>
      </p:sp>
      <p:sp>
        <p:nvSpPr>
          <p:cNvPr id="21" name="Text Box 102"/>
          <p:cNvSpPr txBox="1">
            <a:spLocks noChangeArrowheads="1"/>
          </p:cNvSpPr>
          <p:nvPr/>
        </p:nvSpPr>
        <p:spPr bwMode="auto">
          <a:xfrm>
            <a:off x="5715000" y="2319264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1" grpId="0"/>
      <p:bldP spid="20552" grpId="0"/>
      <p:bldP spid="20555" grpId="0"/>
      <p:bldP spid="20556" grpId="0"/>
      <p:bldP spid="20557" grpId="0"/>
      <p:bldP spid="20558" grpId="0"/>
      <p:bldP spid="20562" grpId="0"/>
      <p:bldP spid="20573" grpId="0"/>
      <p:bldP spid="20582" grpId="0" autoUpdateAnimBg="0"/>
      <p:bldP spid="20583" grpId="0" autoUpdateAnimBg="0"/>
      <p:bldP spid="20584" grpId="0" autoUpdateAnimBg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490</Words>
  <Application>Microsoft Office PowerPoint</Application>
  <PresentationFormat>Custom</PresentationFormat>
  <Paragraphs>88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1_Default Design</vt:lpstr>
      <vt:lpstr>2_Default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TAMMAI</dc:creator>
  <cp:lastModifiedBy>Admin</cp:lastModifiedBy>
  <cp:revision>47</cp:revision>
  <dcterms:created xsi:type="dcterms:W3CDTF">2006-08-16T00:00:00Z</dcterms:created>
  <dcterms:modified xsi:type="dcterms:W3CDTF">2021-11-24T15:30:42Z</dcterms:modified>
</cp:coreProperties>
</file>