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14"/>
  </p:notesMasterIdLst>
  <p:sldIdLst>
    <p:sldId id="308" r:id="rId3"/>
    <p:sldId id="302" r:id="rId4"/>
    <p:sldId id="303" r:id="rId5"/>
    <p:sldId id="264" r:id="rId6"/>
    <p:sldId id="300" r:id="rId7"/>
    <p:sldId id="306" r:id="rId8"/>
    <p:sldId id="293" r:id="rId9"/>
    <p:sldId id="481" r:id="rId10"/>
    <p:sldId id="480" r:id="rId11"/>
    <p:sldId id="482" r:id="rId12"/>
    <p:sldId id="29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971"/>
    <a:srgbClr val="CDBF97"/>
    <a:srgbClr val="A88755"/>
    <a:srgbClr val="FFFFFF"/>
    <a:srgbClr val="D686A1"/>
    <a:srgbClr val="E6E6E6"/>
    <a:srgbClr val="8D7545"/>
    <a:srgbClr val="ECE8E5"/>
    <a:srgbClr val="E4CBCB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5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d22d139c2_0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8d22d139c2_0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4e59ac2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4e59ac2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50" y="2582527"/>
            <a:ext cx="3784349" cy="391239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3878528" y="2001010"/>
            <a:ext cx="51568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Arruba KT" panose="02040603050506020204" pitchFamily="18" charset="0"/>
                <a:ea typeface="方正卡通简体" panose="03000509000000000000" pitchFamily="65" charset="-122"/>
                <a:cs typeface="+mn-ea"/>
                <a:sym typeface="+mn-lt"/>
              </a:rPr>
              <a:t>KHỞI ĐỘNG</a:t>
            </a: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193AEB-84C4-4D3A-923A-DC113C14CF63}"/>
              </a:ext>
            </a:extLst>
          </p:cNvPr>
          <p:cNvSpPr txBox="1"/>
          <p:nvPr/>
        </p:nvSpPr>
        <p:spPr>
          <a:xfrm>
            <a:off x="1497057" y="680077"/>
            <a:ext cx="9709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42" y="130734"/>
            <a:ext cx="8545496" cy="84412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855553" y="757572"/>
            <a:ext cx="1430448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3526322" y="866213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226335" y="1378580"/>
            <a:ext cx="2987644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4+6+8 =18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3517268" y="1563795"/>
            <a:ext cx="2987644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5+9+4 =18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526077" y="2664195"/>
            <a:ext cx="1056291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4.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Tìm số thích hợp viết vào ô chấm để được số chia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hết cho 9: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810285" y="4089634"/>
            <a:ext cx="1412340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31….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1312752" y="3877504"/>
            <a:ext cx="407405" cy="561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3938257" y="4063880"/>
            <a:ext cx="1412340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35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4191754" y="3864542"/>
            <a:ext cx="452673" cy="641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 txBox="1">
            <a:spLocks/>
          </p:cNvSpPr>
          <p:nvPr/>
        </p:nvSpPr>
        <p:spPr>
          <a:xfrm>
            <a:off x="6862524" y="3926689"/>
            <a:ext cx="1611518" cy="579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2.…5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7668283" y="3701597"/>
            <a:ext cx="530625" cy="80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6700944" y="974855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6294918" y="1589262"/>
            <a:ext cx="2450730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9261178" y="1017668"/>
            <a:ext cx="1638677" cy="721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8837433" y="1708230"/>
            <a:ext cx="2450730" cy="939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2829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6" grpId="0"/>
      <p:bldP spid="23" grpId="0"/>
      <p:bldP spid="24" grpId="0"/>
      <p:bldP spid="25" grpId="0"/>
      <p:bldP spid="26" grpId="0"/>
      <p:bldP spid="29" grpId="0"/>
      <p:bldP spid="34" grpId="0"/>
      <p:bldP spid="35" grpId="0"/>
      <p:bldP spid="36" grpId="0"/>
      <p:bldP spid="37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7" y="1666752"/>
            <a:ext cx="4459870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219575" y="2296699"/>
            <a:ext cx="714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Chúc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các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con </a:t>
            </a:r>
          </a:p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học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tốt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!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8" name="TextBox 3">
            <a:hlinkClick r:id="rId3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41" y="-26803"/>
            <a:ext cx="10261600" cy="508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59202" y="1380734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79" y="-234069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54401" y="1523761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5 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1996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1995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1990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70" y="567641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图片 90">
            <a:extLst>
              <a:ext uri="{FF2B5EF4-FFF2-40B4-BE49-F238E27FC236}">
                <a16:creationId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83" y="3748134"/>
            <a:ext cx="2470657" cy="2917569"/>
          </a:xfrm>
          <a:prstGeom prst="rect">
            <a:avLst/>
          </a:prstGeom>
        </p:spPr>
      </p:pic>
      <p:sp>
        <p:nvSpPr>
          <p:cNvPr id="131" name="Google Shape;13;p2">
            <a:extLst>
              <a:ext uri="{FF2B5EF4-FFF2-40B4-BE49-F238E27FC236}">
                <a16:creationId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C2D455A-C797-4C48-988A-B81E3252E14A}"/>
              </a:ext>
            </a:extLst>
          </p:cNvPr>
          <p:cNvSpPr txBox="1">
            <a:spLocks/>
          </p:cNvSpPr>
          <p:nvPr/>
        </p:nvSpPr>
        <p:spPr>
          <a:xfrm>
            <a:off x="2924271" y="1871996"/>
            <a:ext cx="6491334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DẤU HIỆU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CHIA HẾT CHO 9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1740263" y="481965"/>
            <a:ext cx="947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2243174" y="4652920"/>
            <a:ext cx="6989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1.KHÁM PHÁ:</a:t>
            </a: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3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78DEA263-24B7-42F5-BE3F-2CD296FEC224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23DA64-E085-4CDA-B9EA-27E80D59D467}"/>
              </a:ext>
            </a:extLst>
          </p:cNvPr>
          <p:cNvSpPr txBox="1"/>
          <p:nvPr/>
        </p:nvSpPr>
        <p:spPr>
          <a:xfrm>
            <a:off x="373842" y="993646"/>
            <a:ext cx="3543300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 CHIA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 : 9 = 1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18 : 9 = 2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27 : 9 = 3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36 : 9 = 4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45 : 9 = 5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54 : 9 = 6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63 : 9 = 7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72 : 9 = 8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81 : 9 = 9</a:t>
            </a:r>
          </a:p>
          <a:p>
            <a:pPr lvl="2"/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90 : 9 =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4332790" y="860338"/>
            <a:ext cx="56200" cy="534255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4525703" y="1896946"/>
            <a:ext cx="2729994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VD1.  81 : 9 =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835365" y="1896946"/>
            <a:ext cx="513921" cy="490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4623892" y="2464689"/>
            <a:ext cx="2230329" cy="537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+1 =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852093" y="2460317"/>
            <a:ext cx="513921" cy="686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5442148" y="3030232"/>
            <a:ext cx="1155114" cy="537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6504857" y="2996152"/>
            <a:ext cx="513921" cy="530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2C51E1-80F5-4C29-AEEF-FB50DB3E310C}"/>
              </a:ext>
            </a:extLst>
          </p:cNvPr>
          <p:cNvSpPr txBox="1">
            <a:spLocks/>
          </p:cNvSpPr>
          <p:nvPr/>
        </p:nvSpPr>
        <p:spPr>
          <a:xfrm>
            <a:off x="4525703" y="3903273"/>
            <a:ext cx="2653620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VD2.   657 : 9 =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B45A58-4D5A-4290-AAFC-7E17E64E3E18}"/>
              </a:ext>
            </a:extLst>
          </p:cNvPr>
          <p:cNvSpPr txBox="1">
            <a:spLocks/>
          </p:cNvSpPr>
          <p:nvPr/>
        </p:nvSpPr>
        <p:spPr>
          <a:xfrm>
            <a:off x="7018778" y="3892015"/>
            <a:ext cx="724796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8C348B-9350-409F-8BF1-EECEE329BD66}"/>
              </a:ext>
            </a:extLst>
          </p:cNvPr>
          <p:cNvSpPr txBox="1">
            <a:spLocks/>
          </p:cNvSpPr>
          <p:nvPr/>
        </p:nvSpPr>
        <p:spPr>
          <a:xfrm>
            <a:off x="4436141" y="4542107"/>
            <a:ext cx="2832745" cy="513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+ 5 + 7 =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B5B0F3-78CF-4C43-95B7-776A3B6AC0C5}"/>
              </a:ext>
            </a:extLst>
          </p:cNvPr>
          <p:cNvSpPr txBox="1">
            <a:spLocks/>
          </p:cNvSpPr>
          <p:nvPr/>
        </p:nvSpPr>
        <p:spPr>
          <a:xfrm>
            <a:off x="7092326" y="4451032"/>
            <a:ext cx="579422" cy="52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76137C-8265-4140-AE49-898E4A2B5B85}"/>
              </a:ext>
            </a:extLst>
          </p:cNvPr>
          <p:cNvSpPr txBox="1">
            <a:spLocks/>
          </p:cNvSpPr>
          <p:nvPr/>
        </p:nvSpPr>
        <p:spPr>
          <a:xfrm>
            <a:off x="5321699" y="5214729"/>
            <a:ext cx="1413361" cy="493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9 =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6597262" y="5002180"/>
            <a:ext cx="527815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7842440" y="957201"/>
            <a:ext cx="0" cy="529685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7777186" y="1472033"/>
            <a:ext cx="276572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VD1.  38 : 9 =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10278998" y="1279164"/>
            <a:ext cx="1716843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8038228" y="2148047"/>
            <a:ext cx="276572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+ 8  = 11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9048538" y="2700536"/>
            <a:ext cx="1230461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11:9 =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10153003" y="2623141"/>
            <a:ext cx="1580287" cy="58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BD67A98-90AF-419E-8BB6-126E51A72609}"/>
              </a:ext>
            </a:extLst>
          </p:cNvPr>
          <p:cNvSpPr txBox="1">
            <a:spLocks/>
          </p:cNvSpPr>
          <p:nvPr/>
        </p:nvSpPr>
        <p:spPr>
          <a:xfrm>
            <a:off x="7990017" y="3585858"/>
            <a:ext cx="2862143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VD2. 451 : 9 =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685F6FA-8CD6-4B5B-BC00-EB8D222F5051}"/>
              </a:ext>
            </a:extLst>
          </p:cNvPr>
          <p:cNvSpPr txBox="1">
            <a:spLocks/>
          </p:cNvSpPr>
          <p:nvPr/>
        </p:nvSpPr>
        <p:spPr>
          <a:xfrm>
            <a:off x="10369845" y="3526684"/>
            <a:ext cx="2170102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8BF24B3-ED45-4C34-85E3-B4FE995A4C40}"/>
              </a:ext>
            </a:extLst>
          </p:cNvPr>
          <p:cNvSpPr txBox="1">
            <a:spLocks/>
          </p:cNvSpPr>
          <p:nvPr/>
        </p:nvSpPr>
        <p:spPr>
          <a:xfrm>
            <a:off x="7889346" y="4164280"/>
            <a:ext cx="265356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4+5+1 =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580C2BC-139C-4F57-A894-8672267957BE}"/>
              </a:ext>
            </a:extLst>
          </p:cNvPr>
          <p:cNvSpPr txBox="1">
            <a:spLocks/>
          </p:cNvSpPr>
          <p:nvPr/>
        </p:nvSpPr>
        <p:spPr>
          <a:xfrm>
            <a:off x="10369845" y="4118492"/>
            <a:ext cx="690621" cy="647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5852C5F-F1B1-4888-B53C-28BC0716C026}"/>
              </a:ext>
            </a:extLst>
          </p:cNvPr>
          <p:cNvSpPr txBox="1">
            <a:spLocks/>
          </p:cNvSpPr>
          <p:nvPr/>
        </p:nvSpPr>
        <p:spPr>
          <a:xfrm>
            <a:off x="8677018" y="4641224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9 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FF65A2B-FCFE-4E73-BFB8-98D9F9467425}"/>
              </a:ext>
            </a:extLst>
          </p:cNvPr>
          <p:cNvSpPr txBox="1">
            <a:spLocks/>
          </p:cNvSpPr>
          <p:nvPr/>
        </p:nvSpPr>
        <p:spPr>
          <a:xfrm>
            <a:off x="9904734" y="4542107"/>
            <a:ext cx="1620841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(dư1)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373842" y="57132"/>
            <a:ext cx="602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VN-Wednesday" panose="02000603000000000000" pitchFamily="50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4360890" y="889490"/>
            <a:ext cx="338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1047C1-4A48-45CE-8F86-02E3FAEA300A}"/>
              </a:ext>
            </a:extLst>
          </p:cNvPr>
          <p:cNvSpPr txBox="1"/>
          <p:nvPr/>
        </p:nvSpPr>
        <p:spPr>
          <a:xfrm>
            <a:off x="7889345" y="860338"/>
            <a:ext cx="442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SVN-Wednesday" panose="02000603000000000000" pitchFamily="50" charset="0"/>
                <a:cs typeface="Times New Roman" pitchFamily="18" charset="0"/>
              </a:rPr>
              <a:t>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8" grpId="0"/>
      <p:bldP spid="10" grpId="0"/>
      <p:bldP spid="13" grpId="0"/>
      <p:bldP spid="28" grpId="0"/>
      <p:bldP spid="30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A5664-C5F3-4D3D-97B1-398F5B3B0965}"/>
              </a:ext>
            </a:extLst>
          </p:cNvPr>
          <p:cNvSpPr/>
          <p:nvPr/>
        </p:nvSpPr>
        <p:spPr>
          <a:xfrm>
            <a:off x="1324351" y="1732319"/>
            <a:ext cx="8763000" cy="3323987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-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Muốn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9 hay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không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, ta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qua 2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9,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chia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892" y="3802456"/>
            <a:ext cx="4217559" cy="292427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29447"/>
            <a:ext cx="2227905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ea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68" y="480000"/>
            <a:ext cx="5269929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07" y="1290140"/>
            <a:ext cx="10676377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HP001 4 hàng" panose="020B0603050302020204" pitchFamily="34" charset="0"/>
              </a:rPr>
              <a:t>Ghi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nhớ</a:t>
            </a:r>
            <a:r>
              <a:rPr lang="en-US" sz="3200" b="1" dirty="0">
                <a:latin typeface="HP001 4 hàng" panose="020B0603050302020204" pitchFamily="34" charset="0"/>
              </a:rPr>
              <a:t>: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</a:rPr>
              <a:t> 9.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7D103C-B55B-46B4-9B2F-51144EB9F4E4}"/>
              </a:ext>
            </a:extLst>
          </p:cNvPr>
          <p:cNvSpPr/>
          <p:nvPr/>
        </p:nvSpPr>
        <p:spPr>
          <a:xfrm>
            <a:off x="938407" y="2765371"/>
            <a:ext cx="1086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 ý: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tổng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thì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chia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hết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16AE62-1C1D-43C5-A671-5C29D28D9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800" y="2152391"/>
            <a:ext cx="5053320" cy="50533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25414C9-6587-4A35-AE43-EC708E78E5A8}"/>
              </a:ext>
            </a:extLst>
          </p:cNvPr>
          <p:cNvSpPr txBox="1">
            <a:spLocks/>
          </p:cNvSpPr>
          <p:nvPr/>
        </p:nvSpPr>
        <p:spPr>
          <a:xfrm>
            <a:off x="5568057" y="764275"/>
            <a:ext cx="2227905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Tittle text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94DC60DD-AAB3-4078-B8CF-2CA68BE3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77" y="1909247"/>
            <a:ext cx="8516879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9? 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CF436F68-D634-43BF-85F7-C5CAD33C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466" y="2425410"/>
            <a:ext cx="655320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99;  1999;  108; 5643;  29385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93AEB-84C4-4D3A-923A-DC113C14CF63}"/>
              </a:ext>
            </a:extLst>
          </p:cNvPr>
          <p:cNvSpPr txBox="1"/>
          <p:nvPr/>
        </p:nvSpPr>
        <p:spPr>
          <a:xfrm>
            <a:off x="228918" y="985874"/>
            <a:ext cx="300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2.LUYỆNTẬP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0C9F9E-1D6F-41CA-AFB4-79BD687196BA}"/>
              </a:ext>
            </a:extLst>
          </p:cNvPr>
          <p:cNvSpPr txBox="1"/>
          <p:nvPr/>
        </p:nvSpPr>
        <p:spPr>
          <a:xfrm>
            <a:off x="1037466" y="3284952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99 = 9 + 9 = 18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67202" y="3141244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BA18B0-2DAB-4DF9-9CBD-E23D5D42D9E7}"/>
              </a:ext>
            </a:extLst>
          </p:cNvPr>
          <p:cNvSpPr txBox="1"/>
          <p:nvPr/>
        </p:nvSpPr>
        <p:spPr>
          <a:xfrm>
            <a:off x="884484" y="3779389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1999 = 1 + 9 + 9 + 9 = 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391C02-941C-4D94-B819-A2D1CA564B17}"/>
              </a:ext>
            </a:extLst>
          </p:cNvPr>
          <p:cNvSpPr txBox="1"/>
          <p:nvPr/>
        </p:nvSpPr>
        <p:spPr>
          <a:xfrm>
            <a:off x="884483" y="4344257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108 = 1 + 0 + 8 = 9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744637" y="3121320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6006668-205E-49F1-81B9-F152447731A4}"/>
              </a:ext>
            </a:extLst>
          </p:cNvPr>
          <p:cNvSpPr txBox="1"/>
          <p:nvPr/>
        </p:nvSpPr>
        <p:spPr>
          <a:xfrm>
            <a:off x="991906" y="5013186"/>
            <a:ext cx="541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5643 = 5 + 6 + 4 + 3 = 18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638300" y="3121320"/>
            <a:ext cx="8118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38B176-03E7-4034-A0D2-63CCEB1F2563}"/>
              </a:ext>
            </a:extLst>
          </p:cNvPr>
          <p:cNvSpPr txBox="1"/>
          <p:nvPr/>
        </p:nvSpPr>
        <p:spPr>
          <a:xfrm>
            <a:off x="925141" y="5616087"/>
            <a:ext cx="666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4 hàng" panose="020B0603050302020204" pitchFamily="34" charset="0"/>
              </a:rPr>
              <a:t>29 385 = 2 + 9 + 3 + 8 + 5 = 27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738928" y="3105309"/>
            <a:ext cx="10602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29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6" grpId="0"/>
      <p:bldP spid="21" grpId="0" build="allAtOnce"/>
      <p:bldP spid="22" grpId="0"/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6D112E06-1AEE-410A-BFAE-D6170CBE9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7652" y="2738332"/>
            <a:ext cx="4470031" cy="447003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67" y="0"/>
            <a:ext cx="11583465" cy="14005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2580237" y="1079817"/>
            <a:ext cx="7560800" cy="1233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96;  108; 7853;  5553;  1097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677C4-EA46-4BFD-807A-7B7E7A7A874F}"/>
              </a:ext>
            </a:extLst>
          </p:cNvPr>
          <p:cNvSpPr txBox="1"/>
          <p:nvPr/>
        </p:nvSpPr>
        <p:spPr>
          <a:xfrm>
            <a:off x="3991822" y="2269962"/>
            <a:ext cx="408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96 = 9 + 6 = 15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190997" y="1799970"/>
            <a:ext cx="684725" cy="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875EB2-B8C9-4E06-82A0-8CE7434D30D0}"/>
              </a:ext>
            </a:extLst>
          </p:cNvPr>
          <p:cNvSpPr txBox="1"/>
          <p:nvPr/>
        </p:nvSpPr>
        <p:spPr>
          <a:xfrm>
            <a:off x="3991822" y="2827037"/>
            <a:ext cx="408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108 = 1 + 0 + 8 =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C4A10-E636-4CD3-A1C9-5DD2C0D8ACEE}"/>
              </a:ext>
            </a:extLst>
          </p:cNvPr>
          <p:cNvSpPr txBox="1"/>
          <p:nvPr/>
        </p:nvSpPr>
        <p:spPr>
          <a:xfrm>
            <a:off x="4025983" y="3417625"/>
            <a:ext cx="611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7853 = 7 + 8 + 5 + 3 = 23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908534" y="1803883"/>
            <a:ext cx="8300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01DA32-189D-4DF3-B1EE-ED4F2841160C}"/>
              </a:ext>
            </a:extLst>
          </p:cNvPr>
          <p:cNvSpPr txBox="1"/>
          <p:nvPr/>
        </p:nvSpPr>
        <p:spPr>
          <a:xfrm>
            <a:off x="3991822" y="4096184"/>
            <a:ext cx="582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5553 = 5 + 5 + 5 + 3 = 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B2C6CA-17E0-45A2-BE5A-44CD471F980B}"/>
              </a:ext>
            </a:extLst>
          </p:cNvPr>
          <p:cNvSpPr txBox="1"/>
          <p:nvPr/>
        </p:nvSpPr>
        <p:spPr>
          <a:xfrm>
            <a:off x="3912379" y="4680959"/>
            <a:ext cx="582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anose="020B0603050302020204" pitchFamily="34" charset="0"/>
              </a:rPr>
              <a:t>1097 = 1 + 0 + 9 + 7 = 17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170978" y="1799970"/>
            <a:ext cx="8300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78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3" grpId="0"/>
      <p:bldP spid="15" grpId="0"/>
      <p:bldP spid="15" grpId="1"/>
      <p:bldP spid="17" grpId="0"/>
      <p:bldP spid="20" grpId="0"/>
      <p:bldP spid="20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540</Words>
  <Application>Microsoft Office PowerPoint</Application>
  <PresentationFormat>Widescreen</PresentationFormat>
  <Paragraphs>97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微软雅黑</vt:lpstr>
      <vt:lpstr>Arial</vt:lpstr>
      <vt:lpstr>Calibri</vt:lpstr>
      <vt:lpstr>HP001 4 hàng</vt:lpstr>
      <vt:lpstr>SVN-Paradise</vt:lpstr>
      <vt:lpstr>SVN-The Untold Story</vt:lpstr>
      <vt:lpstr>SVN-Wednesday</vt:lpstr>
      <vt:lpstr>Times New Roman</vt:lpstr>
      <vt:lpstr>UTM Arruba KT</vt:lpstr>
      <vt:lpstr>Wingdings 3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Trong các số sau, số nào không chia hết cho 9?</vt:lpstr>
      <vt:lpstr>Bài 3. Viết hai số có ba chữ số và chia hết cho 9. 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Ha Thu</cp:lastModifiedBy>
  <cp:revision>479</cp:revision>
  <dcterms:created xsi:type="dcterms:W3CDTF">2019-03-29T12:25:33Z</dcterms:created>
  <dcterms:modified xsi:type="dcterms:W3CDTF">2022-01-03T16:05:02Z</dcterms:modified>
</cp:coreProperties>
</file>