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60" autoAdjust="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FB426-35B3-4C70-9FF3-4CF4D0676960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5FB3E9-179D-455F-8587-C4B373638F22}">
      <dgm:prSet phldrT="[Text]" custT="1"/>
      <dgm:spPr/>
      <dgm:t>
        <a:bodyPr/>
        <a:lstStyle/>
        <a:p>
          <a:r>
            <a:rPr lang="en-US" sz="3200" dirty="0" err="1">
              <a:latin typeface="Times New Roman" pitchFamily="18" charset="0"/>
              <a:cs typeface="Times New Roman" pitchFamily="18" charset="0"/>
            </a:rPr>
            <a:t>Mở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đầu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04C37AE5-2722-48D8-B4F9-2E88A230420E}" type="parTrans" cxnId="{39B0872C-9280-444B-B2D3-2C1EB8F1AC29}">
      <dgm:prSet/>
      <dgm:spPr/>
      <dgm:t>
        <a:bodyPr/>
        <a:lstStyle/>
        <a:p>
          <a:endParaRPr lang="en-US"/>
        </a:p>
      </dgm:t>
    </dgm:pt>
    <dgm:pt modelId="{2B5298C0-4EC3-4F3A-BAAE-C00071F0D045}" type="sibTrans" cxnId="{39B0872C-9280-444B-B2D3-2C1EB8F1AC29}">
      <dgm:prSet/>
      <dgm:spPr/>
      <dgm:t>
        <a:bodyPr/>
        <a:lstStyle/>
        <a:p>
          <a:endParaRPr lang="en-US"/>
        </a:p>
      </dgm:t>
    </dgm:pt>
    <dgm:pt modelId="{957CB7DD-4919-45E2-BA2C-346D8430232B}">
      <dgm:prSet phldrT="[Text]" custT="1"/>
      <dgm:spPr/>
      <dgm:t>
        <a:bodyPr/>
        <a:lstStyle/>
        <a:p>
          <a:r>
            <a:rPr lang="en-US" sz="3200" dirty="0" err="1">
              <a:latin typeface="Times New Roman" pitchFamily="18" charset="0"/>
              <a:cs typeface="Times New Roman" pitchFamily="18" charset="0"/>
            </a:rPr>
            <a:t>Diễn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biến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EC234C0E-1951-401E-8655-48C73625F589}" type="parTrans" cxnId="{0CE33097-ECDC-4245-B312-4604923288C5}">
      <dgm:prSet/>
      <dgm:spPr/>
      <dgm:t>
        <a:bodyPr/>
        <a:lstStyle/>
        <a:p>
          <a:endParaRPr lang="en-US"/>
        </a:p>
      </dgm:t>
    </dgm:pt>
    <dgm:pt modelId="{C42B8EDE-370E-4E9B-9B47-9A58C8E8A4D3}" type="sibTrans" cxnId="{0CE33097-ECDC-4245-B312-4604923288C5}">
      <dgm:prSet/>
      <dgm:spPr/>
      <dgm:t>
        <a:bodyPr/>
        <a:lstStyle/>
        <a:p>
          <a:endParaRPr lang="en-US"/>
        </a:p>
      </dgm:t>
    </dgm:pt>
    <dgm:pt modelId="{1B6D4E64-1BDB-4ACF-854E-4D52AB2D00D3}">
      <dgm:prSet phldrT="[Text]" custT="1"/>
      <dgm:spPr/>
      <dgm:t>
        <a:bodyPr/>
        <a:lstStyle/>
        <a:p>
          <a:r>
            <a:rPr lang="en-US" sz="3200" dirty="0" err="1"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thúc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C62F104E-EDDF-4217-BBEE-3D7C6B8265FD}" type="parTrans" cxnId="{27B95432-6434-411D-A099-2392366D15E7}">
      <dgm:prSet/>
      <dgm:spPr/>
      <dgm:t>
        <a:bodyPr/>
        <a:lstStyle/>
        <a:p>
          <a:endParaRPr lang="en-US"/>
        </a:p>
      </dgm:t>
    </dgm:pt>
    <dgm:pt modelId="{9114D163-E607-44E5-9BFA-EE59E2443383}" type="sibTrans" cxnId="{27B95432-6434-411D-A099-2392366D15E7}">
      <dgm:prSet/>
      <dgm:spPr/>
      <dgm:t>
        <a:bodyPr/>
        <a:lstStyle/>
        <a:p>
          <a:endParaRPr lang="en-US"/>
        </a:p>
      </dgm:t>
    </dgm:pt>
    <dgm:pt modelId="{CD4DCA20-8013-4B35-830F-68EABDD4C3E3}" type="pres">
      <dgm:prSet presAssocID="{924FB426-35B3-4C70-9FF3-4CF4D0676960}" presName="linear" presStyleCnt="0">
        <dgm:presLayoutVars>
          <dgm:dir/>
          <dgm:animLvl val="lvl"/>
          <dgm:resizeHandles val="exact"/>
        </dgm:presLayoutVars>
      </dgm:prSet>
      <dgm:spPr/>
    </dgm:pt>
    <dgm:pt modelId="{9B24551D-9A21-4647-BD5C-9F8194C2BE80}" type="pres">
      <dgm:prSet presAssocID="{A05FB3E9-179D-455F-8587-C4B373638F22}" presName="parentLin" presStyleCnt="0"/>
      <dgm:spPr/>
    </dgm:pt>
    <dgm:pt modelId="{B49DE8A0-0A55-4ACB-9C31-5FE0365A168E}" type="pres">
      <dgm:prSet presAssocID="{A05FB3E9-179D-455F-8587-C4B373638F22}" presName="parentLeftMargin" presStyleLbl="node1" presStyleIdx="0" presStyleCnt="3"/>
      <dgm:spPr/>
    </dgm:pt>
    <dgm:pt modelId="{B11E59D1-A7E9-4CD6-AD22-A14A0B6B5D2D}" type="pres">
      <dgm:prSet presAssocID="{A05FB3E9-179D-455F-8587-C4B373638F2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BA75309-1350-4CDC-93A1-3FB9C6008791}" type="pres">
      <dgm:prSet presAssocID="{A05FB3E9-179D-455F-8587-C4B373638F22}" presName="negativeSpace" presStyleCnt="0"/>
      <dgm:spPr/>
    </dgm:pt>
    <dgm:pt modelId="{4EF9F3B8-39E7-4890-94C1-A23AA99B155C}" type="pres">
      <dgm:prSet presAssocID="{A05FB3E9-179D-455F-8587-C4B373638F22}" presName="childText" presStyleLbl="conFgAcc1" presStyleIdx="0" presStyleCnt="3">
        <dgm:presLayoutVars>
          <dgm:bulletEnabled val="1"/>
        </dgm:presLayoutVars>
      </dgm:prSet>
      <dgm:spPr/>
    </dgm:pt>
    <dgm:pt modelId="{23DD99C8-1645-4E5B-A78A-5DA3ED85C4BF}" type="pres">
      <dgm:prSet presAssocID="{2B5298C0-4EC3-4F3A-BAAE-C00071F0D045}" presName="spaceBetweenRectangles" presStyleCnt="0"/>
      <dgm:spPr/>
    </dgm:pt>
    <dgm:pt modelId="{8834547B-77F1-4A56-8212-94D4C1D528AF}" type="pres">
      <dgm:prSet presAssocID="{957CB7DD-4919-45E2-BA2C-346D8430232B}" presName="parentLin" presStyleCnt="0"/>
      <dgm:spPr/>
    </dgm:pt>
    <dgm:pt modelId="{F6C45E49-81AD-4526-BFB0-62422DB3D8FD}" type="pres">
      <dgm:prSet presAssocID="{957CB7DD-4919-45E2-BA2C-346D8430232B}" presName="parentLeftMargin" presStyleLbl="node1" presStyleIdx="0" presStyleCnt="3"/>
      <dgm:spPr/>
    </dgm:pt>
    <dgm:pt modelId="{1D324C02-8922-49E4-A0F9-1A53A764B5C0}" type="pres">
      <dgm:prSet presAssocID="{957CB7DD-4919-45E2-BA2C-346D8430232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702ADD8-B039-4535-B604-8B71F92F2511}" type="pres">
      <dgm:prSet presAssocID="{957CB7DD-4919-45E2-BA2C-346D8430232B}" presName="negativeSpace" presStyleCnt="0"/>
      <dgm:spPr/>
    </dgm:pt>
    <dgm:pt modelId="{AA010FE5-95F1-48DB-ABAE-A6FE88D36B01}" type="pres">
      <dgm:prSet presAssocID="{957CB7DD-4919-45E2-BA2C-346D8430232B}" presName="childText" presStyleLbl="conFgAcc1" presStyleIdx="1" presStyleCnt="3">
        <dgm:presLayoutVars>
          <dgm:bulletEnabled val="1"/>
        </dgm:presLayoutVars>
      </dgm:prSet>
      <dgm:spPr/>
    </dgm:pt>
    <dgm:pt modelId="{14226DBF-28A5-4BB4-8817-75228EE82A3E}" type="pres">
      <dgm:prSet presAssocID="{C42B8EDE-370E-4E9B-9B47-9A58C8E8A4D3}" presName="spaceBetweenRectangles" presStyleCnt="0"/>
      <dgm:spPr/>
    </dgm:pt>
    <dgm:pt modelId="{DD008C29-16D0-4003-9C8D-5D4E7482A0F5}" type="pres">
      <dgm:prSet presAssocID="{1B6D4E64-1BDB-4ACF-854E-4D52AB2D00D3}" presName="parentLin" presStyleCnt="0"/>
      <dgm:spPr/>
    </dgm:pt>
    <dgm:pt modelId="{18FF05FD-0577-4E80-99F8-4E1D44282323}" type="pres">
      <dgm:prSet presAssocID="{1B6D4E64-1BDB-4ACF-854E-4D52AB2D00D3}" presName="parentLeftMargin" presStyleLbl="node1" presStyleIdx="1" presStyleCnt="3"/>
      <dgm:spPr/>
    </dgm:pt>
    <dgm:pt modelId="{036E3C9C-E73E-4F9B-BD6F-847D8BF7C5D4}" type="pres">
      <dgm:prSet presAssocID="{1B6D4E64-1BDB-4ACF-854E-4D52AB2D00D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08AFED2-F221-4EFD-A821-2677B0954D07}" type="pres">
      <dgm:prSet presAssocID="{1B6D4E64-1BDB-4ACF-854E-4D52AB2D00D3}" presName="negativeSpace" presStyleCnt="0"/>
      <dgm:spPr/>
    </dgm:pt>
    <dgm:pt modelId="{F233251D-731A-452E-AA97-B9A37E3D3D82}" type="pres">
      <dgm:prSet presAssocID="{1B6D4E64-1BDB-4ACF-854E-4D52AB2D00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91FB07-F7FE-4247-84C3-7B978EF39756}" type="presOf" srcId="{1B6D4E64-1BDB-4ACF-854E-4D52AB2D00D3}" destId="{036E3C9C-E73E-4F9B-BD6F-847D8BF7C5D4}" srcOrd="1" destOrd="0" presId="urn:microsoft.com/office/officeart/2005/8/layout/list1"/>
    <dgm:cxn modelId="{8083460F-B2A6-4DB3-8634-9BD3F620BA67}" type="presOf" srcId="{924FB426-35B3-4C70-9FF3-4CF4D0676960}" destId="{CD4DCA20-8013-4B35-830F-68EABDD4C3E3}" srcOrd="0" destOrd="0" presId="urn:microsoft.com/office/officeart/2005/8/layout/list1"/>
    <dgm:cxn modelId="{39B0872C-9280-444B-B2D3-2C1EB8F1AC29}" srcId="{924FB426-35B3-4C70-9FF3-4CF4D0676960}" destId="{A05FB3E9-179D-455F-8587-C4B373638F22}" srcOrd="0" destOrd="0" parTransId="{04C37AE5-2722-48D8-B4F9-2E88A230420E}" sibTransId="{2B5298C0-4EC3-4F3A-BAAE-C00071F0D045}"/>
    <dgm:cxn modelId="{27B95432-6434-411D-A099-2392366D15E7}" srcId="{924FB426-35B3-4C70-9FF3-4CF4D0676960}" destId="{1B6D4E64-1BDB-4ACF-854E-4D52AB2D00D3}" srcOrd="2" destOrd="0" parTransId="{C62F104E-EDDF-4217-BBEE-3D7C6B8265FD}" sibTransId="{9114D163-E607-44E5-9BFA-EE59E2443383}"/>
    <dgm:cxn modelId="{D9CAFC8A-0B8A-4C19-9147-2AEC89AE3CE1}" type="presOf" srcId="{1B6D4E64-1BDB-4ACF-854E-4D52AB2D00D3}" destId="{18FF05FD-0577-4E80-99F8-4E1D44282323}" srcOrd="0" destOrd="0" presId="urn:microsoft.com/office/officeart/2005/8/layout/list1"/>
    <dgm:cxn modelId="{56752C97-1BC3-4A40-8B20-40EE1A9F5507}" type="presOf" srcId="{957CB7DD-4919-45E2-BA2C-346D8430232B}" destId="{F6C45E49-81AD-4526-BFB0-62422DB3D8FD}" srcOrd="0" destOrd="0" presId="urn:microsoft.com/office/officeart/2005/8/layout/list1"/>
    <dgm:cxn modelId="{0CE33097-ECDC-4245-B312-4604923288C5}" srcId="{924FB426-35B3-4C70-9FF3-4CF4D0676960}" destId="{957CB7DD-4919-45E2-BA2C-346D8430232B}" srcOrd="1" destOrd="0" parTransId="{EC234C0E-1951-401E-8655-48C73625F589}" sibTransId="{C42B8EDE-370E-4E9B-9B47-9A58C8E8A4D3}"/>
    <dgm:cxn modelId="{F74784AA-66CE-48E3-861F-9DC5A21D8CBD}" type="presOf" srcId="{A05FB3E9-179D-455F-8587-C4B373638F22}" destId="{B49DE8A0-0A55-4ACB-9C31-5FE0365A168E}" srcOrd="0" destOrd="0" presId="urn:microsoft.com/office/officeart/2005/8/layout/list1"/>
    <dgm:cxn modelId="{539D7FB3-F906-49D9-AF0F-35A0C141B77B}" type="presOf" srcId="{A05FB3E9-179D-455F-8587-C4B373638F22}" destId="{B11E59D1-A7E9-4CD6-AD22-A14A0B6B5D2D}" srcOrd="1" destOrd="0" presId="urn:microsoft.com/office/officeart/2005/8/layout/list1"/>
    <dgm:cxn modelId="{482583D7-8061-45C5-9C5F-4888FA3F232F}" type="presOf" srcId="{957CB7DD-4919-45E2-BA2C-346D8430232B}" destId="{1D324C02-8922-49E4-A0F9-1A53A764B5C0}" srcOrd="1" destOrd="0" presId="urn:microsoft.com/office/officeart/2005/8/layout/list1"/>
    <dgm:cxn modelId="{6CCBF0BC-28A6-44EA-BF74-0D7C1C77C3B6}" type="presParOf" srcId="{CD4DCA20-8013-4B35-830F-68EABDD4C3E3}" destId="{9B24551D-9A21-4647-BD5C-9F8194C2BE80}" srcOrd="0" destOrd="0" presId="urn:microsoft.com/office/officeart/2005/8/layout/list1"/>
    <dgm:cxn modelId="{E06F3C70-808E-4191-8544-B64CC463023E}" type="presParOf" srcId="{9B24551D-9A21-4647-BD5C-9F8194C2BE80}" destId="{B49DE8A0-0A55-4ACB-9C31-5FE0365A168E}" srcOrd="0" destOrd="0" presId="urn:microsoft.com/office/officeart/2005/8/layout/list1"/>
    <dgm:cxn modelId="{5061F417-5F32-4CEC-9B43-814ED6345153}" type="presParOf" srcId="{9B24551D-9A21-4647-BD5C-9F8194C2BE80}" destId="{B11E59D1-A7E9-4CD6-AD22-A14A0B6B5D2D}" srcOrd="1" destOrd="0" presId="urn:microsoft.com/office/officeart/2005/8/layout/list1"/>
    <dgm:cxn modelId="{1A7D1392-8FB1-4F54-8D65-F8C2D35A2855}" type="presParOf" srcId="{CD4DCA20-8013-4B35-830F-68EABDD4C3E3}" destId="{0BA75309-1350-4CDC-93A1-3FB9C6008791}" srcOrd="1" destOrd="0" presId="urn:microsoft.com/office/officeart/2005/8/layout/list1"/>
    <dgm:cxn modelId="{1AD6CCEB-519E-425A-96E0-94C1C59A1DAB}" type="presParOf" srcId="{CD4DCA20-8013-4B35-830F-68EABDD4C3E3}" destId="{4EF9F3B8-39E7-4890-94C1-A23AA99B155C}" srcOrd="2" destOrd="0" presId="urn:microsoft.com/office/officeart/2005/8/layout/list1"/>
    <dgm:cxn modelId="{DA1DA335-AE84-4726-8BED-95D287100A58}" type="presParOf" srcId="{CD4DCA20-8013-4B35-830F-68EABDD4C3E3}" destId="{23DD99C8-1645-4E5B-A78A-5DA3ED85C4BF}" srcOrd="3" destOrd="0" presId="urn:microsoft.com/office/officeart/2005/8/layout/list1"/>
    <dgm:cxn modelId="{931A782F-1387-404E-BC71-11266FB1281D}" type="presParOf" srcId="{CD4DCA20-8013-4B35-830F-68EABDD4C3E3}" destId="{8834547B-77F1-4A56-8212-94D4C1D528AF}" srcOrd="4" destOrd="0" presId="urn:microsoft.com/office/officeart/2005/8/layout/list1"/>
    <dgm:cxn modelId="{3F2A39F8-15EB-45C2-99AF-4F4106B3B83E}" type="presParOf" srcId="{8834547B-77F1-4A56-8212-94D4C1D528AF}" destId="{F6C45E49-81AD-4526-BFB0-62422DB3D8FD}" srcOrd="0" destOrd="0" presId="urn:microsoft.com/office/officeart/2005/8/layout/list1"/>
    <dgm:cxn modelId="{043FC2C1-9B99-4C8A-9418-A5D0A43B8FEA}" type="presParOf" srcId="{8834547B-77F1-4A56-8212-94D4C1D528AF}" destId="{1D324C02-8922-49E4-A0F9-1A53A764B5C0}" srcOrd="1" destOrd="0" presId="urn:microsoft.com/office/officeart/2005/8/layout/list1"/>
    <dgm:cxn modelId="{CD8D11A0-B26D-402E-83B8-0CC888BEB13E}" type="presParOf" srcId="{CD4DCA20-8013-4B35-830F-68EABDD4C3E3}" destId="{2702ADD8-B039-4535-B604-8B71F92F2511}" srcOrd="5" destOrd="0" presId="urn:microsoft.com/office/officeart/2005/8/layout/list1"/>
    <dgm:cxn modelId="{2D7B33D4-F416-4E72-A18F-419D5AE322A0}" type="presParOf" srcId="{CD4DCA20-8013-4B35-830F-68EABDD4C3E3}" destId="{AA010FE5-95F1-48DB-ABAE-A6FE88D36B01}" srcOrd="6" destOrd="0" presId="urn:microsoft.com/office/officeart/2005/8/layout/list1"/>
    <dgm:cxn modelId="{C5B34839-6FDD-466B-BFA4-2AD2D9CE25F9}" type="presParOf" srcId="{CD4DCA20-8013-4B35-830F-68EABDD4C3E3}" destId="{14226DBF-28A5-4BB4-8817-75228EE82A3E}" srcOrd="7" destOrd="0" presId="urn:microsoft.com/office/officeart/2005/8/layout/list1"/>
    <dgm:cxn modelId="{9E53AD4F-D61B-40A6-9CCD-E4F900C6D212}" type="presParOf" srcId="{CD4DCA20-8013-4B35-830F-68EABDD4C3E3}" destId="{DD008C29-16D0-4003-9C8D-5D4E7482A0F5}" srcOrd="8" destOrd="0" presId="urn:microsoft.com/office/officeart/2005/8/layout/list1"/>
    <dgm:cxn modelId="{9CFEC584-A5F1-4E17-ACCF-084E49056BA4}" type="presParOf" srcId="{DD008C29-16D0-4003-9C8D-5D4E7482A0F5}" destId="{18FF05FD-0577-4E80-99F8-4E1D44282323}" srcOrd="0" destOrd="0" presId="urn:microsoft.com/office/officeart/2005/8/layout/list1"/>
    <dgm:cxn modelId="{9C9C8635-7346-45ED-ACB5-4E6C1C6D9980}" type="presParOf" srcId="{DD008C29-16D0-4003-9C8D-5D4E7482A0F5}" destId="{036E3C9C-E73E-4F9B-BD6F-847D8BF7C5D4}" srcOrd="1" destOrd="0" presId="urn:microsoft.com/office/officeart/2005/8/layout/list1"/>
    <dgm:cxn modelId="{7858EE6F-CB80-4AF4-ADEC-2D7B05E54D3F}" type="presParOf" srcId="{CD4DCA20-8013-4B35-830F-68EABDD4C3E3}" destId="{308AFED2-F221-4EFD-A821-2677B0954D07}" srcOrd="9" destOrd="0" presId="urn:microsoft.com/office/officeart/2005/8/layout/list1"/>
    <dgm:cxn modelId="{E7C4685E-6F97-44E8-AEF2-B50C542A925E}" type="presParOf" srcId="{CD4DCA20-8013-4B35-830F-68EABDD4C3E3}" destId="{F233251D-731A-452E-AA97-B9A37E3D3D8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9F3B8-39E7-4890-94C1-A23AA99B155C}">
      <dsp:nvSpPr>
        <dsp:cNvPr id="0" name=""/>
        <dsp:cNvSpPr/>
      </dsp:nvSpPr>
      <dsp:spPr>
        <a:xfrm>
          <a:off x="0" y="450659"/>
          <a:ext cx="7010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E59D1-A7E9-4CD6-AD22-A14A0B6B5D2D}">
      <dsp:nvSpPr>
        <dsp:cNvPr id="0" name=""/>
        <dsp:cNvSpPr/>
      </dsp:nvSpPr>
      <dsp:spPr>
        <a:xfrm>
          <a:off x="350520" y="37379"/>
          <a:ext cx="490728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Mở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đầu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869" y="77728"/>
        <a:ext cx="4826582" cy="745862"/>
      </dsp:txXfrm>
    </dsp:sp>
    <dsp:sp modelId="{AA010FE5-95F1-48DB-ABAE-A6FE88D36B01}">
      <dsp:nvSpPr>
        <dsp:cNvPr id="0" name=""/>
        <dsp:cNvSpPr/>
      </dsp:nvSpPr>
      <dsp:spPr>
        <a:xfrm>
          <a:off x="0" y="1720740"/>
          <a:ext cx="7010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24C02-8922-49E4-A0F9-1A53A764B5C0}">
      <dsp:nvSpPr>
        <dsp:cNvPr id="0" name=""/>
        <dsp:cNvSpPr/>
      </dsp:nvSpPr>
      <dsp:spPr>
        <a:xfrm>
          <a:off x="350520" y="1307459"/>
          <a:ext cx="490728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Diễn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biến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869" y="1347808"/>
        <a:ext cx="4826582" cy="745862"/>
      </dsp:txXfrm>
    </dsp:sp>
    <dsp:sp modelId="{F233251D-731A-452E-AA97-B9A37E3D3D82}">
      <dsp:nvSpPr>
        <dsp:cNvPr id="0" name=""/>
        <dsp:cNvSpPr/>
      </dsp:nvSpPr>
      <dsp:spPr>
        <a:xfrm>
          <a:off x="0" y="2990820"/>
          <a:ext cx="7010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E3C9C-E73E-4F9B-BD6F-847D8BF7C5D4}">
      <dsp:nvSpPr>
        <dsp:cNvPr id="0" name=""/>
        <dsp:cNvSpPr/>
      </dsp:nvSpPr>
      <dsp:spPr>
        <a:xfrm>
          <a:off x="350520" y="2577540"/>
          <a:ext cx="4907280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5484" tIns="0" rIns="185484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thúc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câu</a:t>
          </a: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>
              <a:latin typeface="Times New Roman" pitchFamily="18" charset="0"/>
              <a:cs typeface="Times New Roman" pitchFamily="18" charset="0"/>
            </a:rPr>
            <a:t>chuyện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869" y="2617889"/>
        <a:ext cx="482658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9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9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0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7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1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2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5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3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BCB10-7F95-433D-9AAC-6A8604F7DE4F}" type="datetimeFigureOut">
              <a:rPr lang="en-US" smtClean="0"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B86C1-4F80-4099-A92B-2D64539C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4384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CHUYỆN ĐƯỢC CHỨNG KIẾN HOẶC THAM GIA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457200"/>
            <a:ext cx="4343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Calibri"/>
                <a:ea typeface="+mn-ea"/>
                <a:cs typeface="+mn-cs"/>
              </a:rPr>
              <a:t>KỂ CHUYỆN</a:t>
            </a:r>
          </a:p>
        </p:txBody>
      </p:sp>
    </p:spTree>
    <p:extLst>
      <p:ext uri="{BB962C8B-B14F-4D97-AF65-F5344CB8AC3E}">
        <p14:creationId xmlns:p14="http://schemas.microsoft.com/office/powerpoint/2010/main" val="112469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75869525"/>
              </p:ext>
            </p:extLst>
          </p:nvPr>
        </p:nvGraphicFramePr>
        <p:xfrm>
          <a:off x="533400" y="1524000"/>
          <a:ext cx="7010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62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Mở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đầu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Giới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thiệu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xuyên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hay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xuyên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Mục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đích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?)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357" y="2057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Diễn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biến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gia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hoặc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gia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Cụ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352800"/>
            <a:ext cx="77724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</a:rPr>
              <a:t>	+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Tổ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chức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hoạt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động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nào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	+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Em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(hay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khác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)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giữ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vai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trò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gì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hoạt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động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	+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Những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chi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tiết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nào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đáng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nói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tham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hoạt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động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953000"/>
            <a:ext cx="5486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thúc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folHlink"/>
                </a:solidFill>
                <a:latin typeface="Times New Roman" pitchFamily="18" charset="0"/>
              </a:rPr>
              <a:t> 	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Kết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quả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hoạt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động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	+ Ý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nghĩa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hoạt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</a:rPr>
              <a:t>động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18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212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3.Dựa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dàn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vừa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chuyện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sinh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8194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10" dirty="0" err="1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kern="10" dirty="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10" dirty="0" err="1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kern="10" dirty="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10" dirty="0" err="1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kern="10" dirty="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kern="10" dirty="0" err="1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800" b="1" kern="10" dirty="0">
              <a:ln w="12700" cap="sq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kern="10" dirty="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(10 </a:t>
            </a:r>
            <a:r>
              <a:rPr lang="en-US" sz="2800" b="1" kern="10" dirty="0" err="1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kern="10" dirty="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Action Button: Sound 4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685800" y="2438400"/>
            <a:ext cx="1676400" cy="1143000"/>
          </a:xfrm>
          <a:prstGeom prst="actionButtonSou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682869"/>
            <a:ext cx="5562600" cy="1295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2667000"/>
            <a:ext cx="464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TIÊU CHÍ ĐÁNH GIÁ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3886200"/>
            <a:ext cx="67056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+ </a:t>
            </a:r>
            <a:r>
              <a:rPr lang="en-US" sz="2000" b="1" dirty="0" err="1">
                <a:latin typeface="Times New Roman" pitchFamily="18" charset="0"/>
              </a:rPr>
              <a:t>Nội</a:t>
            </a:r>
            <a:r>
              <a:rPr lang="en-US" sz="2000" b="1" dirty="0">
                <a:latin typeface="Times New Roman" pitchFamily="18" charset="0"/>
              </a:rPr>
              <a:t> dung :</a:t>
            </a:r>
            <a:r>
              <a:rPr lang="en-US" sz="2000" b="1" dirty="0" err="1">
                <a:latin typeface="Times New Roman" pitchFamily="18" charset="0"/>
              </a:rPr>
              <a:t>Kể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phù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hợp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đề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tài</a:t>
            </a:r>
            <a:r>
              <a:rPr lang="en-US" sz="2000" b="1" dirty="0">
                <a:latin typeface="Times New Roman" pitchFamily="18" charset="0"/>
              </a:rPr>
              <a:t> hay </a:t>
            </a:r>
            <a:r>
              <a:rPr lang="en-US" sz="2000" b="1" dirty="0" err="1">
                <a:latin typeface="Times New Roman" pitchFamily="18" charset="0"/>
              </a:rPr>
              <a:t>không</a:t>
            </a:r>
            <a:r>
              <a:rPr lang="en-US" sz="2000" b="1" dirty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+ </a:t>
            </a:r>
            <a:r>
              <a:rPr lang="en-US" sz="2000" b="1" dirty="0" err="1">
                <a:latin typeface="Times New Roman" pitchFamily="18" charset="0"/>
              </a:rPr>
              <a:t>Cách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kể</a:t>
            </a:r>
            <a:r>
              <a:rPr lang="en-US" sz="2000" b="1" dirty="0">
                <a:latin typeface="Times New Roman" pitchFamily="18" charset="0"/>
              </a:rPr>
              <a:t> :</a:t>
            </a:r>
            <a:r>
              <a:rPr lang="en-US" sz="2000" b="1" dirty="0" err="1">
                <a:latin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mạch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rõ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ràng</a:t>
            </a:r>
            <a:r>
              <a:rPr lang="en-US" sz="2000" b="1" dirty="0">
                <a:latin typeface="Times New Roman" pitchFamily="18" charset="0"/>
              </a:rPr>
              <a:t> hay </a:t>
            </a:r>
            <a:r>
              <a:rPr lang="en-US" sz="2000" b="1" dirty="0" err="1">
                <a:latin typeface="Times New Roman" pitchFamily="18" charset="0"/>
              </a:rPr>
              <a:t>không</a:t>
            </a:r>
            <a:r>
              <a:rPr lang="en-US" sz="2000" b="1" dirty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+</a:t>
            </a:r>
            <a:r>
              <a:rPr lang="en-US" sz="2000" b="1" dirty="0" err="1">
                <a:latin typeface="Times New Roman" pitchFamily="18" charset="0"/>
              </a:rPr>
              <a:t>Cách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hiện</a:t>
            </a:r>
            <a:r>
              <a:rPr lang="en-US" sz="2000" b="1" dirty="0">
                <a:latin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</a:rPr>
              <a:t>Về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dùng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từ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câu</a:t>
            </a:r>
            <a:r>
              <a:rPr lang="en-US" sz="2000" b="1" dirty="0">
                <a:latin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</a:rPr>
              <a:t>giọng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điệu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khi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kể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3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1371600"/>
            <a:ext cx="7309180" cy="25925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perspectiveHeroicExtreme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Cảm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ơn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đã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ý</a:t>
            </a: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lắng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nghe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37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3733800" y="685800"/>
            <a:ext cx="4343400" cy="1828800"/>
          </a:xfrm>
          <a:prstGeom prst="cloudCallout">
            <a:avLst>
              <a:gd name="adj1" fmla="val -34760"/>
              <a:gd name="adj2" fmla="val 102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5814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Kể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chuyện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nghe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đọc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ngợi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đẹp</a:t>
            </a:r>
            <a:r>
              <a:rPr lang="en-US" sz="2400" b="1" dirty="0">
                <a:latin typeface="Times New Roman" pitchFamily="18" charset="0"/>
              </a:rPr>
              <a:t>, hay </a:t>
            </a:r>
            <a:r>
              <a:rPr lang="en-US" sz="2400" b="1" dirty="0" err="1">
                <a:latin typeface="Times New Roman" pitchFamily="18" charset="0"/>
              </a:rPr>
              <a:t>phản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ánh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cuộc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đấu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tranh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giữa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đẹp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xấu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</a:rPr>
              <a:t>cái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thiện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ác</a:t>
            </a:r>
            <a:r>
              <a:rPr lang="en-US" sz="2400" b="1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091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4384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CHUYỆN ĐƯỢC CHỨNG KIẾN HOẶC THAM GIA</a:t>
            </a:r>
          </a:p>
        </p:txBody>
      </p:sp>
      <p:sp>
        <p:nvSpPr>
          <p:cNvPr id="4" name="Rectangle 3"/>
          <p:cNvSpPr/>
          <p:nvPr/>
        </p:nvSpPr>
        <p:spPr>
          <a:xfrm>
            <a:off x="2362200" y="457200"/>
            <a:ext cx="4343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KỂ CHUYỆN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461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CHUYỆN ĐƯỢC CHỨNG KIẾN HOẶC THAM GIA</a:t>
            </a:r>
            <a:b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err="1">
                <a:latin typeface="Times New Roman" pitchFamily="18" charset="0"/>
              </a:rPr>
              <a:t>Đề</a:t>
            </a:r>
            <a:r>
              <a:rPr lang="en-US" b="1" u="sng" dirty="0">
                <a:latin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:</a:t>
            </a:r>
            <a:r>
              <a:rPr lang="en-US" b="1" dirty="0" err="1">
                <a:latin typeface="Times New Roman" pitchFamily="18" charset="0"/>
              </a:rPr>
              <a:t>Em</a:t>
            </a:r>
            <a:r>
              <a:rPr lang="en-US" b="1" dirty="0">
                <a:latin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</a:rPr>
              <a:t>hoặc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người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xung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quanh</a:t>
            </a:r>
            <a:r>
              <a:rPr lang="en-US" b="1" dirty="0">
                <a:latin typeface="Times New Roman" pitchFamily="18" charset="0"/>
              </a:rPr>
              <a:t>) </a:t>
            </a:r>
            <a:r>
              <a:rPr lang="en-US" b="1" dirty="0" err="1">
                <a:latin typeface="Times New Roman" pitchFamily="18" charset="0"/>
              </a:rPr>
              <a:t>đã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làm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gì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góp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phần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giữ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gìn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xóm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làng</a:t>
            </a:r>
            <a:r>
              <a:rPr lang="en-US" b="1" dirty="0">
                <a:latin typeface="Times New Roman" pitchFamily="18" charset="0"/>
              </a:rPr>
              <a:t>  (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 </a:t>
            </a:r>
            <a:r>
              <a:rPr lang="en-US" b="1" dirty="0" err="1">
                <a:latin typeface="Times New Roman" pitchFamily="18" charset="0"/>
              </a:rPr>
              <a:t>phố</a:t>
            </a:r>
            <a:r>
              <a:rPr lang="en-US" b="1" dirty="0">
                <a:latin typeface="Times New Roman" pitchFamily="18" charset="0"/>
              </a:rPr>
              <a:t>,  </a:t>
            </a:r>
            <a:r>
              <a:rPr lang="en-US" b="1" dirty="0" err="1">
                <a:latin typeface="Times New Roman" pitchFamily="18" charset="0"/>
              </a:rPr>
              <a:t>trường</a:t>
            </a:r>
            <a:r>
              <a:rPr lang="en-US" b="1" dirty="0">
                <a:latin typeface="Times New Roman" pitchFamily="18" charset="0"/>
              </a:rPr>
              <a:t>  </a:t>
            </a:r>
            <a:r>
              <a:rPr lang="en-US" b="1" dirty="0" err="1">
                <a:latin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</a:rPr>
              <a:t>)  </a:t>
            </a:r>
            <a:r>
              <a:rPr lang="en-US" b="1" dirty="0" err="1">
                <a:latin typeface="Times New Roman" pitchFamily="18" charset="0"/>
              </a:rPr>
              <a:t>xanh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sạch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đẹp</a:t>
            </a:r>
            <a:r>
              <a:rPr lang="en-US" b="1" dirty="0">
                <a:latin typeface="Times New Roman" pitchFamily="18" charset="0"/>
              </a:rPr>
              <a:t>? </a:t>
            </a:r>
            <a:r>
              <a:rPr lang="en-US" b="1" dirty="0" err="1">
                <a:latin typeface="Times New Roman" pitchFamily="18" charset="0"/>
              </a:rPr>
              <a:t>Hãy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kể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lại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chuyện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đó</a:t>
            </a:r>
            <a:r>
              <a:rPr lang="en-US" b="1" dirty="0"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391400" y="2621280"/>
            <a:ext cx="91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3124200"/>
            <a:ext cx="228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3657600"/>
            <a:ext cx="2590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33600" y="2621280"/>
            <a:ext cx="533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39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051" y="4572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hoặc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tham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giữ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xóm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hay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luôn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xanh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đẹp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751" y="2514600"/>
            <a:ext cx="6934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dirty="0" err="1">
                <a:latin typeface="Times New Roman" pitchFamily="18" charset="0"/>
              </a:rPr>
              <a:t>Trồng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</a:rPr>
              <a:t>chăm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sóc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dirty="0" err="1">
                <a:latin typeface="Times New Roman" pitchFamily="18" charset="0"/>
              </a:rPr>
              <a:t>Dọn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vệ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đang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sống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dirty="0" err="1">
                <a:latin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đẹp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nơi</a:t>
            </a:r>
            <a:r>
              <a:rPr lang="en-US" sz="2400" b="1" dirty="0">
                <a:latin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cảnh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xung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quanh</a:t>
            </a:r>
            <a:endParaRPr lang="en-US" sz="24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-</a:t>
            </a:r>
            <a:r>
              <a:rPr lang="en-US" sz="2400" b="1" dirty="0" err="1">
                <a:latin typeface="Times New Roman" pitchFamily="18" charset="0"/>
              </a:rPr>
              <a:t>Ngăn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cản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những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hành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phá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hoại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nhằm</a:t>
            </a:r>
            <a:r>
              <a:rPr lang="en-US" sz="2400" b="1" dirty="0">
                <a:latin typeface="Times New Roman" pitchFamily="18" charset="0"/>
              </a:rPr>
              <a:t> ô </a:t>
            </a:r>
            <a:r>
              <a:rPr lang="en-US" sz="2400" b="1" dirty="0" err="1">
                <a:latin typeface="Times New Roman" pitchFamily="18" charset="0"/>
              </a:rPr>
              <a:t>nhiễm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môi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trường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sống</a:t>
            </a: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6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tuoi cay 2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21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don rac"/>
          <p:cNvPicPr>
            <a:picLocks noChangeAspect="1" noChangeArrowheads="1"/>
          </p:cNvPicPr>
          <p:nvPr/>
        </p:nvPicPr>
        <p:blipFill>
          <a:blip r:embed="rId2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50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ruc n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393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09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uoi c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92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409</Words>
  <Application>Microsoft Office PowerPoint</Application>
  <PresentationFormat>On-screen Show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KỂ CHUYỆN ĐƯỢC CHỨNG KIẾN HOẶC THAM GIA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Lập dàn ý câu chuyện định kể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BẠN ĐẾN VỚI BÀI GIẢNG TIẾNG VIỆT</dc:title>
  <dc:creator>Admin</dc:creator>
  <cp:lastModifiedBy>Ha Thu</cp:lastModifiedBy>
  <cp:revision>9</cp:revision>
  <dcterms:created xsi:type="dcterms:W3CDTF">2017-11-16T03:06:19Z</dcterms:created>
  <dcterms:modified xsi:type="dcterms:W3CDTF">2022-02-20T11:21:57Z</dcterms:modified>
</cp:coreProperties>
</file>