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599C1-D003-4BEF-B1B4-E778830F3EAC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A4AE4-CCB5-4E9D-8801-5A3D9C43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8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45196-EDC7-41C3-8389-4C6FE842963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51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9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977F6-0D6D-4C7A-A80D-06661ADB065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24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0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45196-EDC7-41C3-8389-4C6FE8429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7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3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19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0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1A15F-C1A7-45C2-8241-1CA8D69F69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2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0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9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34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801" y="-2040363"/>
            <a:ext cx="1409801" cy="2783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97" y="5147256"/>
            <a:ext cx="1409801" cy="27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8173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" y="812799"/>
            <a:ext cx="9144000" cy="5728306"/>
          </a:xfrm>
          <a:prstGeom prst="rect">
            <a:avLst/>
          </a:prstGeom>
          <a:solidFill>
            <a:srgbClr val="F9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801" y="-2040363"/>
            <a:ext cx="1409801" cy="278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97" y="5147256"/>
            <a:ext cx="1409801" cy="27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092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2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6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9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7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FD04B-0434-4E53-8118-04FFF5DB85E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1344-1D3D-45AF-A2D1-E67AA9161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9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6.wdp"/><Relationship Id="rId1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6.wdp"/><Relationship Id="rId1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/>
          <p:nvPr/>
        </p:nvSpPr>
        <p:spPr>
          <a:xfrm rot="490088">
            <a:off x="61124" y="3592231"/>
            <a:ext cx="1146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 b="74603"/>
          <a:stretch/>
        </p:blipFill>
        <p:spPr>
          <a:xfrm>
            <a:off x="-89727" y="-265455"/>
            <a:ext cx="9363314" cy="2995592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3239791" y="-649990"/>
            <a:ext cx="2513920" cy="3073535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72560" r="30585"/>
          <a:stretch/>
        </p:blipFill>
        <p:spPr>
          <a:xfrm>
            <a:off x="-158596" y="5018278"/>
            <a:ext cx="4537919" cy="18397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9" y="1236843"/>
            <a:ext cx="1462634" cy="20508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10076" y="1123735"/>
            <a:ext cx="53384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spc="-300" dirty="0" err="1">
                <a:gradFill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Beautiful Caps" panose="02040603050506020204" pitchFamily="18" charset="0"/>
                <a:ea typeface="叶根友毛笔行书简体" panose="02010601030101010101" pitchFamily="2" charset="-122"/>
              </a:rPr>
              <a:t>Lịch</a:t>
            </a:r>
            <a:r>
              <a:rPr lang="en-US" altLang="zh-CN" sz="13800" b="1" spc="-300" dirty="0">
                <a:gradFill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Beautiful Caps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13800" b="1" spc="-300" dirty="0" err="1">
                <a:gradFill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Beautiful Caps" panose="02040603050506020204" pitchFamily="18" charset="0"/>
                <a:ea typeface="叶根友毛笔行书简体" panose="02010601030101010101" pitchFamily="2" charset="-122"/>
              </a:rPr>
              <a:t>sử</a:t>
            </a:r>
            <a:r>
              <a:rPr lang="en-US" altLang="zh-CN" sz="13800" b="1" spc="-300" dirty="0">
                <a:gradFill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Beautiful Caps" panose="02040603050506020204" pitchFamily="18" charset="0"/>
                <a:ea typeface="叶根友毛笔行书简体" panose="02010601030101010101" pitchFamily="2" charset="-122"/>
              </a:rPr>
              <a:t> 4:</a:t>
            </a:r>
            <a:endParaRPr lang="zh-CN" altLang="en-US" sz="6600" b="1" dirty="0">
              <a:latin typeface="UTM Beautiful Caps" panose="02040603050506020204" pitchFamily="18" charset="0"/>
            </a:endParaRPr>
          </a:p>
        </p:txBody>
      </p:sp>
      <p:sp>
        <p:nvSpPr>
          <p:cNvPr id="14" name="文本框 26"/>
          <p:cNvSpPr txBox="1"/>
          <p:nvPr/>
        </p:nvSpPr>
        <p:spPr>
          <a:xfrm rot="21243849">
            <a:off x="1326590" y="3592472"/>
            <a:ext cx="153921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ristote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6" name="文本框 27"/>
          <p:cNvSpPr txBox="1"/>
          <p:nvPr/>
        </p:nvSpPr>
        <p:spPr>
          <a:xfrm rot="227732">
            <a:off x="2970486" y="3572312"/>
            <a:ext cx="174272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ristote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20: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文本框 28"/>
          <p:cNvSpPr txBox="1"/>
          <p:nvPr/>
        </p:nvSpPr>
        <p:spPr>
          <a:xfrm rot="21402128">
            <a:off x="4807487" y="3599279"/>
            <a:ext cx="158799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accent6">
                    <a:lumMod val="50000"/>
                  </a:schemeClr>
                </a:solidFill>
                <a:latin typeface="UTM Aristote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Ôn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文本框 28"/>
          <p:cNvSpPr txBox="1"/>
          <p:nvPr/>
        </p:nvSpPr>
        <p:spPr>
          <a:xfrm rot="406129">
            <a:off x="6504205" y="3613880"/>
            <a:ext cx="153587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10000"/>
                  </a:schemeClr>
                </a:solidFill>
                <a:latin typeface="UTM Aristote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UTM Aristote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ập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文本框 26"/>
          <p:cNvSpPr txBox="1"/>
          <p:nvPr/>
        </p:nvSpPr>
        <p:spPr>
          <a:xfrm rot="21227385">
            <a:off x="8148159" y="3652197"/>
            <a:ext cx="118393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ristote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1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16" grpId="0" animBg="1"/>
      <p:bldP spid="17" grpId="0" animBg="1"/>
      <p:bldP spid="1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02\AppData\Local\Temp\360zip$Temp\360$0\huan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4" y="672784"/>
            <a:ext cx="1447869" cy="1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724" y="1125536"/>
            <a:ext cx="1020410" cy="738631"/>
          </a:xfrm>
          <a:prstGeom prst="rect">
            <a:avLst/>
          </a:prstGeom>
          <a:noFill/>
        </p:spPr>
        <p:txBody>
          <a:bodyPr wrap="none" lIns="121889" tIns="60944" rIns="121889" bIns="60944" rtlCol="0">
            <a:spAutoFit/>
          </a:bodyPr>
          <a:lstStyle/>
          <a:p>
            <a:pPr defTabSz="914194"/>
            <a:r>
              <a:rPr lang="en-US" altLang="zh-CN" sz="4000" b="1" i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938</a:t>
            </a:r>
            <a:endParaRPr lang="zh-CN" altLang="en-US" sz="4000" b="1" i="1" dirty="0">
              <a:solidFill>
                <a:prstClr val="black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pic>
        <p:nvPicPr>
          <p:cNvPr id="12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89" y="1348544"/>
            <a:ext cx="568842" cy="6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02\AppData\Local\Temp\360zip$Temp\360$0\huan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085" y="672784"/>
            <a:ext cx="1447869" cy="1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65" y="1355350"/>
            <a:ext cx="684759" cy="6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02\AppData\Local\Temp\360zip$Temp\360$0\huan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087" y="672784"/>
            <a:ext cx="1447869" cy="1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58" y="1384307"/>
            <a:ext cx="642150" cy="6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02\AppData\Local\Temp\360zip$Temp\360$0\huan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088" y="672784"/>
            <a:ext cx="1447869" cy="1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51" y="1369579"/>
            <a:ext cx="720501" cy="6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02\AppData\Local\Temp\360zip$Temp\360$0\huan (3)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089" y="672784"/>
            <a:ext cx="1447869" cy="18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185764" y="1108752"/>
            <a:ext cx="1278493" cy="738631"/>
          </a:xfrm>
          <a:prstGeom prst="rect">
            <a:avLst/>
          </a:prstGeom>
          <a:noFill/>
        </p:spPr>
        <p:txBody>
          <a:bodyPr wrap="none" lIns="121889" tIns="60944" rIns="121889" bIns="60944" rtlCol="0">
            <a:spAutoFit/>
          </a:bodyPr>
          <a:lstStyle/>
          <a:p>
            <a:pPr defTabSz="914194"/>
            <a:r>
              <a:rPr lang="en-US" altLang="zh-CN" sz="4000" b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1009</a:t>
            </a:r>
            <a:endParaRPr lang="zh-CN" altLang="en-US" sz="4000" b="1" dirty="0">
              <a:solidFill>
                <a:prstClr val="black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5357" y="1131964"/>
            <a:ext cx="1278493" cy="738631"/>
          </a:xfrm>
          <a:prstGeom prst="rect">
            <a:avLst/>
          </a:prstGeom>
          <a:noFill/>
        </p:spPr>
        <p:txBody>
          <a:bodyPr wrap="none" lIns="121889" tIns="60944" rIns="121889" bIns="60944" rtlCol="0">
            <a:spAutoFit/>
          </a:bodyPr>
          <a:lstStyle/>
          <a:p>
            <a:pPr defTabSz="914194"/>
            <a:r>
              <a:rPr lang="en-US" altLang="zh-CN" sz="4000" b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1226</a:t>
            </a:r>
            <a:endParaRPr lang="zh-CN" altLang="en-US" sz="4000" b="1" dirty="0">
              <a:solidFill>
                <a:prstClr val="black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36230" y="1152295"/>
            <a:ext cx="1278493" cy="738631"/>
          </a:xfrm>
          <a:prstGeom prst="rect">
            <a:avLst/>
          </a:prstGeom>
          <a:noFill/>
        </p:spPr>
        <p:txBody>
          <a:bodyPr wrap="none" lIns="121889" tIns="60944" rIns="121889" bIns="60944" rtlCol="0">
            <a:spAutoFit/>
          </a:bodyPr>
          <a:lstStyle/>
          <a:p>
            <a:pPr defTabSz="914194"/>
            <a:r>
              <a:rPr lang="en-US" altLang="zh-CN" sz="4000" b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1400</a:t>
            </a:r>
            <a:endParaRPr lang="zh-CN" altLang="en-US" sz="4000" b="1" dirty="0">
              <a:solidFill>
                <a:prstClr val="black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5935" y="1033406"/>
            <a:ext cx="1126794" cy="1969738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 defTabSz="914194"/>
            <a:r>
              <a:rPr lang="en-US" altLang="zh-CN" sz="4000" b="1" dirty="0" err="1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Thế</a:t>
            </a:r>
            <a:r>
              <a:rPr lang="en-US" altLang="zh-CN" sz="4000" b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kỉ</a:t>
            </a:r>
            <a:r>
              <a:rPr lang="en-US" altLang="zh-CN" sz="4000" b="1" dirty="0">
                <a:solidFill>
                  <a:prstClr val="black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 XV</a:t>
            </a:r>
            <a:endParaRPr lang="zh-CN" altLang="en-US" sz="4000" b="1" dirty="0">
              <a:solidFill>
                <a:prstClr val="black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79"/>
            <a:ext cx="3250025" cy="1154510"/>
          </a:xfrm>
          <a:prstGeom prst="rect">
            <a:avLst/>
          </a:prstGeom>
        </p:spPr>
      </p:pic>
      <p:pic>
        <p:nvPicPr>
          <p:cNvPr id="2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39203"/>
            <a:ext cx="3250025" cy="1154510"/>
          </a:xfrm>
          <a:prstGeom prst="rect">
            <a:avLst/>
          </a:prstGeom>
        </p:spPr>
      </p:pic>
      <p:grpSp>
        <p:nvGrpSpPr>
          <p:cNvPr id="30" name="组合 46"/>
          <p:cNvGrpSpPr/>
          <p:nvPr/>
        </p:nvGrpSpPr>
        <p:grpSpPr>
          <a:xfrm>
            <a:off x="-115797" y="2320978"/>
            <a:ext cx="10405025" cy="1213825"/>
            <a:chOff x="317500" y="190500"/>
            <a:chExt cx="3568700" cy="685800"/>
          </a:xfrm>
        </p:grpSpPr>
        <p:pic>
          <p:nvPicPr>
            <p:cNvPr id="31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48"/>
            <p:cNvSpPr/>
            <p:nvPr userDrawn="1"/>
          </p:nvSpPr>
          <p:spPr>
            <a:xfrm>
              <a:off x="484286" y="362240"/>
              <a:ext cx="2178950" cy="365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938-1009: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Buổi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độc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lập</a:t>
              </a:r>
              <a:endParaRPr lang="zh-CN" altLang="en-US" sz="3600" dirty="0">
                <a:solidFill>
                  <a:schemeClr val="bg1"/>
                </a:solidFill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272" descr="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" y="2447691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组合 46"/>
          <p:cNvGrpSpPr/>
          <p:nvPr/>
        </p:nvGrpSpPr>
        <p:grpSpPr>
          <a:xfrm>
            <a:off x="-115798" y="3303514"/>
            <a:ext cx="10347512" cy="1213825"/>
            <a:chOff x="317500" y="88225"/>
            <a:chExt cx="3568700" cy="685800"/>
          </a:xfrm>
        </p:grpSpPr>
        <p:pic>
          <p:nvPicPr>
            <p:cNvPr id="35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7500" y="88225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矩形 48"/>
            <p:cNvSpPr/>
            <p:nvPr userDrawn="1"/>
          </p:nvSpPr>
          <p:spPr>
            <a:xfrm>
              <a:off x="485213" y="232113"/>
              <a:ext cx="2623125" cy="365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1009-1226: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Lý</a:t>
              </a:r>
              <a:endParaRPr lang="zh-CN" altLang="en-US" sz="3600" dirty="0">
                <a:solidFill>
                  <a:schemeClr val="bg1"/>
                </a:solidFill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272" descr="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" y="3250291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46"/>
          <p:cNvGrpSpPr/>
          <p:nvPr/>
        </p:nvGrpSpPr>
        <p:grpSpPr>
          <a:xfrm>
            <a:off x="-173313" y="4209443"/>
            <a:ext cx="10347512" cy="1213825"/>
            <a:chOff x="319517" y="82517"/>
            <a:chExt cx="3568700" cy="685800"/>
          </a:xfrm>
        </p:grpSpPr>
        <p:pic>
          <p:nvPicPr>
            <p:cNvPr id="39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517" y="82517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矩形 48"/>
            <p:cNvSpPr/>
            <p:nvPr userDrawn="1"/>
          </p:nvSpPr>
          <p:spPr>
            <a:xfrm>
              <a:off x="493840" y="226405"/>
              <a:ext cx="2738494" cy="365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1226-1400: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Trần</a:t>
              </a:r>
              <a:endParaRPr lang="zh-CN" altLang="en-US" sz="3600" dirty="0">
                <a:solidFill>
                  <a:schemeClr val="bg1"/>
                </a:solidFill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272" descr="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2827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组合 46"/>
          <p:cNvGrpSpPr/>
          <p:nvPr/>
        </p:nvGrpSpPr>
        <p:grpSpPr>
          <a:xfrm>
            <a:off x="-144555" y="5253938"/>
            <a:ext cx="10347512" cy="1213825"/>
            <a:chOff x="319517" y="82517"/>
            <a:chExt cx="3568700" cy="685800"/>
          </a:xfrm>
        </p:grpSpPr>
        <p:pic>
          <p:nvPicPr>
            <p:cNvPr id="43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517" y="82517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矩形 48"/>
            <p:cNvSpPr/>
            <p:nvPr userDrawn="1"/>
          </p:nvSpPr>
          <p:spPr>
            <a:xfrm>
              <a:off x="473300" y="221469"/>
              <a:ext cx="3142054" cy="365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Thế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kỉ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XV: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Nước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buổi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Hậu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Lê</a:t>
              </a:r>
              <a:endParaRPr lang="zh-CN" altLang="en-US" sz="3600" dirty="0">
                <a:solidFill>
                  <a:schemeClr val="bg1"/>
                </a:solidFill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Picture 272" descr="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" y="5277322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68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4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57695 0.00972 " pathEditMode="relative" rAng="0" ptsTypes="AA">
                                      <p:cBhvr>
                                        <p:cTn id="74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48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64427 0.00949 " pathEditMode="relative" rAng="0" ptsTypes="AA">
                                      <p:cBhvr>
                                        <p:cTn id="89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46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66211 0.01181 " pathEditMode="relative" rAng="0" ptsTypes="AA">
                                      <p:cBhvr>
                                        <p:cTn id="104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9" y="57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76563 -0.0088 " pathEditMode="relative" rAng="0" ptsTypes="AA">
                                      <p:cBhvr>
                                        <p:cTn id="119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1" y="-44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79"/>
            <a:ext cx="3250025" cy="1154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39203"/>
            <a:ext cx="3250025" cy="115451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490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658614"/>
            <a:ext cx="3250025" cy="11545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87085" y="1515418"/>
            <a:ext cx="9056914" cy="2536623"/>
            <a:chOff x="-116114" y="1515417"/>
            <a:chExt cx="12075885" cy="2536623"/>
          </a:xfrm>
        </p:grpSpPr>
        <p:pic>
          <p:nvPicPr>
            <p:cNvPr id="6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114" y="1515417"/>
              <a:ext cx="2656115" cy="2536623"/>
            </a:xfrm>
            <a:prstGeom prst="rect">
              <a:avLst/>
            </a:prstGeom>
          </p:spPr>
        </p:pic>
        <p:sp>
          <p:nvSpPr>
            <p:cNvPr id="7" name="文本框 4"/>
            <p:cNvSpPr txBox="1"/>
            <p:nvPr/>
          </p:nvSpPr>
          <p:spPr>
            <a:xfrm>
              <a:off x="2801257" y="1895333"/>
              <a:ext cx="91585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-300" normalizeH="0" baseline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Thảo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luận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nhóm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,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lập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bảng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thống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kê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những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sự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kiện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nổi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bật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từ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buổi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đầu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độc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lập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đến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thời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Hậu</a:t>
              </a:r>
              <a:r>
                <a:rPr kumimoji="0" lang="en-US" altLang="zh-CN" sz="40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40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Lê</a:t>
              </a:r>
              <a:r>
                <a:rPr lang="en-US" altLang="zh-CN" sz="4000" spc="-300" dirty="0"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72560" r="30585"/>
          <a:stretch/>
        </p:blipFill>
        <p:spPr>
          <a:xfrm>
            <a:off x="1801920" y="4428512"/>
            <a:ext cx="4887686" cy="19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372" y="174554"/>
            <a:ext cx="8893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Những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sự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kiện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nổi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bật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từ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buổi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đầu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độc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lập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đến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thời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Hậu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3200" spc="-300" dirty="0" err="1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Lê</a:t>
            </a:r>
            <a:r>
              <a:rPr lang="en-US" altLang="zh-CN" sz="3200" spc="-300" dirty="0">
                <a:solidFill>
                  <a:schemeClr val="bg1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.</a:t>
            </a:r>
            <a:endParaRPr lang="zh-CN" altLang="en-US" sz="3200" dirty="0">
              <a:solidFill>
                <a:schemeClr val="bg1"/>
              </a:solidFill>
              <a:latin typeface="UTM Aristote" panose="020406030505060202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81518"/>
              </p:ext>
            </p:extLst>
          </p:nvPr>
        </p:nvGraphicFramePr>
        <p:xfrm>
          <a:off x="87086" y="1030517"/>
          <a:ext cx="8860972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314">
                  <a:extLst>
                    <a:ext uri="{9D8B030D-6E8A-4147-A177-3AD203B41FA5}">
                      <a16:colId xmlns:a16="http://schemas.microsoft.com/office/drawing/2014/main" xmlns="" val="4128757721"/>
                    </a:ext>
                  </a:extLst>
                </a:gridCol>
                <a:gridCol w="4022660">
                  <a:extLst>
                    <a:ext uri="{9D8B030D-6E8A-4147-A177-3AD203B41FA5}">
                      <a16:colId xmlns:a16="http://schemas.microsoft.com/office/drawing/2014/main" xmlns="" val="4170451350"/>
                    </a:ext>
                  </a:extLst>
                </a:gridCol>
                <a:gridCol w="1482575">
                  <a:extLst>
                    <a:ext uri="{9D8B030D-6E8A-4147-A177-3AD203B41FA5}">
                      <a16:colId xmlns:a16="http://schemas.microsoft.com/office/drawing/2014/main" xmlns="" val="2672453927"/>
                    </a:ext>
                  </a:extLst>
                </a:gridCol>
                <a:gridCol w="2528423">
                  <a:extLst>
                    <a:ext uri="{9D8B030D-6E8A-4147-A177-3AD203B41FA5}">
                      <a16:colId xmlns:a16="http://schemas.microsoft.com/office/drawing/2014/main" xmlns="" val="152107810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ThuPhap Thien An" panose="02040603050506020204" pitchFamily="18" charset="0"/>
                        </a:rPr>
                        <a:t>STT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Tên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kiện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Thời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gian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Địa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điểm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301355266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794430317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6068105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90011957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203604557"/>
                  </a:ext>
                </a:extLst>
              </a:tr>
            </a:tbl>
          </a:graphicData>
        </a:graphic>
      </p:graphicFrame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490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658614"/>
            <a:ext cx="3250025" cy="1154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139" y="2173051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zuki" panose="020406030505060202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139" y="3141487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zuki" panose="020406030505060202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139" y="4109923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zuki" panose="020406030505060202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1139" y="5078358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zuki" panose="020406030505060202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35680" y="2110631"/>
            <a:ext cx="3689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ĐBL dẹp loạn 12 sứ quân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42114" y="2125522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968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81008" y="2125522"/>
            <a:ext cx="3768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Hoa Lư, Ninh Bình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6895" y="3074617"/>
            <a:ext cx="5190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Cuộc k/c chống Tống lần 1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9818" y="3074617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981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4975" y="3040504"/>
            <a:ext cx="3916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Sông BĐ, Lạng Sơn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0504" y="4022609"/>
            <a:ext cx="5652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Nhà Lý rời đô ra Thăng Long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29817" y="403860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1010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1977" y="3761603"/>
            <a:ext cx="2485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Hoa Lư (Thăng Long)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6894" y="4981506"/>
            <a:ext cx="5190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Cuộc k/c chống Tống lần 2</a:t>
            </a:r>
            <a:endParaRPr lang="en-US" sz="3600" dirty="0">
              <a:latin typeface="UTM Azuki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64483" y="5059285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latin typeface="UTM Azuki" panose="02040603050506020204" pitchFamily="18" charset="0"/>
                <a:ea typeface="Times New Roman" panose="02020603050405020304" pitchFamily="18" charset="0"/>
              </a:rPr>
              <a:t>1075 - 1077</a:t>
            </a:r>
            <a:endParaRPr lang="en-US" sz="3200" dirty="0">
              <a:latin typeface="UTM Azuki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20821" y="5005006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UTM Azuki" panose="02040603050506020204" pitchFamily="18" charset="0"/>
                <a:ea typeface="Times New Roman" panose="02020603050405020304" pitchFamily="18" charset="0"/>
              </a:rPr>
              <a:t>Sông Như Nguyệt</a:t>
            </a:r>
            <a:endParaRPr lang="en-US" sz="3600" dirty="0"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21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372" y="174554"/>
            <a:ext cx="8893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Những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sự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kiện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nổi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bật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buổi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đầu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độc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lập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đến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thời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Hậu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-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Lê</a:t>
            </a:r>
            <a:r>
              <a:rPr kumimoji="0" lang="en-US" altLang="zh-CN" sz="32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  <a:cs typeface="+mn-cs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ristote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189534"/>
              </p:ext>
            </p:extLst>
          </p:nvPr>
        </p:nvGraphicFramePr>
        <p:xfrm>
          <a:off x="101963" y="945835"/>
          <a:ext cx="8860972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314">
                  <a:extLst>
                    <a:ext uri="{9D8B030D-6E8A-4147-A177-3AD203B41FA5}">
                      <a16:colId xmlns:a16="http://schemas.microsoft.com/office/drawing/2014/main" xmlns="" val="4128757721"/>
                    </a:ext>
                  </a:extLst>
                </a:gridCol>
                <a:gridCol w="4022660">
                  <a:extLst>
                    <a:ext uri="{9D8B030D-6E8A-4147-A177-3AD203B41FA5}">
                      <a16:colId xmlns:a16="http://schemas.microsoft.com/office/drawing/2014/main" xmlns="" val="4170451350"/>
                    </a:ext>
                  </a:extLst>
                </a:gridCol>
                <a:gridCol w="1482575">
                  <a:extLst>
                    <a:ext uri="{9D8B030D-6E8A-4147-A177-3AD203B41FA5}">
                      <a16:colId xmlns:a16="http://schemas.microsoft.com/office/drawing/2014/main" xmlns="" val="2672453927"/>
                    </a:ext>
                  </a:extLst>
                </a:gridCol>
                <a:gridCol w="2528423">
                  <a:extLst>
                    <a:ext uri="{9D8B030D-6E8A-4147-A177-3AD203B41FA5}">
                      <a16:colId xmlns:a16="http://schemas.microsoft.com/office/drawing/2014/main" xmlns="" val="152107810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UTM ThuPhap Thien An" panose="02040603050506020204" pitchFamily="18" charset="0"/>
                        </a:rPr>
                        <a:t>STT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Tên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kiện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Thời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gian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UTM ThuPhap Thien An" panose="02040603050506020204" pitchFamily="18" charset="0"/>
                        </a:rPr>
                        <a:t>Địa</a:t>
                      </a:r>
                      <a:r>
                        <a:rPr lang="en-US" sz="3600" baseline="0" dirty="0">
                          <a:latin typeface="UTM ThuPhap Thien An" panose="0204060305050602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UTM ThuPhap Thien An" panose="02040603050506020204" pitchFamily="18" charset="0"/>
                        </a:rPr>
                        <a:t>điểm</a:t>
                      </a:r>
                      <a:endParaRPr lang="en-US" sz="3600" dirty="0">
                        <a:latin typeface="UTM ThuPhap Thien An" panose="020406030505060202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301355266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794430317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6068105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90011957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203604557"/>
                  </a:ext>
                </a:extLst>
              </a:tr>
            </a:tbl>
          </a:graphicData>
        </a:graphic>
      </p:graphicFrame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490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658614"/>
            <a:ext cx="3250025" cy="1154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578" y="2040175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zuki" panose="02040603050506020204" pitchFamily="18" charset="0"/>
                <a:ea typeface="微软雅黑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578" y="3008611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zuki" panose="02040603050506020204" pitchFamily="18" charset="0"/>
                <a:ea typeface="微软雅黑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578" y="3977047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zuki" panose="02040603050506020204" pitchFamily="18" charset="0"/>
                <a:ea typeface="微软雅黑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78" y="4945482"/>
            <a:ext cx="20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UTM Azuki" panose="02040603050506020204" pitchFamily="18" charset="0"/>
                <a:ea typeface="微软雅黑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2123" y="1943940"/>
            <a:ext cx="3689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 Trần thành lập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4676" y="2040176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1226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445" y="2731348"/>
            <a:ext cx="4072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600" dirty="0">
                <a:solidFill>
                  <a:prstClr val="black"/>
                </a:solidFill>
                <a:latin typeface="UTM Azuki" panose="02040603050506020204" pitchFamily="18" charset="0"/>
                <a:ea typeface="Times New Roman" panose="02020603050405020304" pitchFamily="18" charset="0"/>
              </a:rPr>
              <a:t>Cuộc k/c chống quân Mông Nguyên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0821" y="2907183"/>
            <a:ext cx="2542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 Thăng Long, sông BĐ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2123" y="4072754"/>
            <a:ext cx="3454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 Hồ thành lập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14676" y="398240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1400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84626" y="3989142"/>
            <a:ext cx="2485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Thanh Hoá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6621" y="4930738"/>
            <a:ext cx="4275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 thắng Chi Lăng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381" y="4886427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1428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84627" y="483313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UTM Azuki" panose="02040603050506020204" pitchFamily="18" charset="0"/>
                <a:ea typeface="微软雅黑"/>
              </a:rPr>
              <a:t>Ải Chi Lăng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zuki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746378"/>
            <a:ext cx="3250025" cy="1154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3" y="654433"/>
            <a:ext cx="3945393" cy="3539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8454" y="4494832"/>
            <a:ext cx="5275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Đinh Bộ Lĩnh đánh trận giả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28" y="683462"/>
            <a:ext cx="4166507" cy="4457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893976" y="5256833"/>
            <a:ext cx="3403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Lê Hoàn lên ngôi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5"/>
            <a:ext cx="3250025" cy="115451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-48561"/>
            <a:ext cx="3250025" cy="115451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490"/>
            <a:ext cx="3250025" cy="11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6" y="1008110"/>
            <a:ext cx="3500438" cy="4351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746378"/>
            <a:ext cx="3250025" cy="1154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5"/>
            <a:ext cx="3250025" cy="115451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-48561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27" y="5794072"/>
            <a:ext cx="3250025" cy="115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9538" y="5423213"/>
            <a:ext cx="3624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Tượng Lý Thái Tổ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08" b="8383"/>
          <a:stretch/>
        </p:blipFill>
        <p:spPr>
          <a:xfrm>
            <a:off x="4245431" y="899993"/>
            <a:ext cx="4480790" cy="3788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5346981" y="4776882"/>
            <a:ext cx="32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Nhà Trần đắp đê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76936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" y="886559"/>
            <a:ext cx="3820960" cy="5553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1583097" y="5649129"/>
            <a:ext cx="3589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Lược đồ Chi Lăng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83" y="1150826"/>
            <a:ext cx="3564912" cy="377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746378"/>
            <a:ext cx="3250025" cy="1154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5"/>
            <a:ext cx="3250025" cy="115451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-48561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9586"/>
            <a:ext cx="3418115" cy="1154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05038" y="5073136"/>
            <a:ext cx="3118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srgbClr val="C00000"/>
                </a:solidFill>
                <a:latin typeface="UTM Azuki" panose="02040603050506020204" pitchFamily="18" charset="0"/>
                <a:ea typeface="微软雅黑"/>
              </a:rPr>
              <a:t>Thành nhà Hồ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zuki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61737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9" y="824356"/>
            <a:ext cx="8663267" cy="562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5"/>
            <a:ext cx="3250025" cy="1154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-48561"/>
            <a:ext cx="3250025" cy="115451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490"/>
            <a:ext cx="3250025" cy="115451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658614"/>
            <a:ext cx="3250025" cy="11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65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3"/>
          <p:cNvGrpSpPr/>
          <p:nvPr/>
        </p:nvGrpSpPr>
        <p:grpSpPr>
          <a:xfrm>
            <a:off x="1651090" y="34720"/>
            <a:ext cx="5830496" cy="3334052"/>
            <a:chOff x="5094514" y="0"/>
            <a:chExt cx="2380343" cy="1342769"/>
          </a:xfrm>
        </p:grpSpPr>
        <p:grpSp>
          <p:nvGrpSpPr>
            <p:cNvPr id="11" name="组合 14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3" name="流程图: 离页连接符 16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2" name="矩形 15"/>
            <p:cNvSpPr/>
            <p:nvPr/>
          </p:nvSpPr>
          <p:spPr>
            <a:xfrm>
              <a:off x="5202533" y="128577"/>
              <a:ext cx="2194304" cy="104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Trò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chơi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merika Sans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Nhà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du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hành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vượt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thời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228600">
                      <a:srgbClr val="ED7D31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merika Sans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gian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merika Sans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2500" l="10000" r="93594">
                        <a14:foregroundMark x1="32656" y1="19844" x2="27500" y2="36563"/>
                        <a14:foregroundMark x1="43281" y1="13125" x2="50625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5" y="1573795"/>
            <a:ext cx="4286597" cy="5715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78" y="3138301"/>
            <a:ext cx="3168293" cy="345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" y="190084"/>
            <a:ext cx="2168706" cy="2204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0605">
            <a:off x="6865366" y="304909"/>
            <a:ext cx="2533240" cy="1899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6" y="3455781"/>
            <a:ext cx="248548" cy="322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8" y="5279696"/>
            <a:ext cx="223236" cy="289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28" y="5790254"/>
            <a:ext cx="248548" cy="322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6" y="6504161"/>
            <a:ext cx="138071" cy="1791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4" y="6031293"/>
            <a:ext cx="111785" cy="145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7" y="243064"/>
            <a:ext cx="116163" cy="150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7033" y="3954198"/>
            <a:ext cx="155136" cy="201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6652" y="5368042"/>
            <a:ext cx="155136" cy="2012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4418" y="4885630"/>
            <a:ext cx="155136" cy="201257"/>
          </a:xfrm>
          <a:prstGeom prst="rect">
            <a:avLst/>
          </a:prstGeom>
        </p:spPr>
      </p:pic>
      <p:pic>
        <p:nvPicPr>
          <p:cNvPr id="2" name="y2met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19981" y="637847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8 -0.03102 C 0.24805 -0.06597 0.21901 -0.08935 0.18516 -0.08519 C 0.15026 -0.08079 0.12331 -0.05046 0.12474 -0.01551 C 0.12618 0.01944 0.09922 0.04977 0.06433 0.05417 C 0.03047 0.05833 0.00144 0.03495 -3.33333E-6 3.7037E-7 " pathEditMode="relative" rAng="10560000" ptsTypes="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15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C 2.08333E-6 -0.03495 0.02799 -0.06204 0.06198 -0.06204 C 0.097 -0.06204 0.125 -0.03495 0.125 -7.40741E-7 C 0.125 0.03495 0.15299 0.06204 0.18802 0.06204 C 0.222 0.06204 0.25 0.03495 0.25 -7.40741E-7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2500" l="10000" r="93594">
                        <a14:foregroundMark x1="32656" y1="19844" x2="27500" y2="36563"/>
                        <a14:foregroundMark x1="43281" y1="13125" x2="50625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5" y="1573795"/>
            <a:ext cx="4286597" cy="5715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78" y="3138301"/>
            <a:ext cx="3168293" cy="345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" y="190084"/>
            <a:ext cx="2168706" cy="2204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0605">
            <a:off x="6865366" y="304909"/>
            <a:ext cx="2533240" cy="1899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6" y="3455781"/>
            <a:ext cx="248548" cy="322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8" y="5279696"/>
            <a:ext cx="223236" cy="289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28" y="5790254"/>
            <a:ext cx="248548" cy="322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6" y="6504161"/>
            <a:ext cx="138071" cy="1791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4" y="6031293"/>
            <a:ext cx="111785" cy="145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7" y="243064"/>
            <a:ext cx="116163" cy="150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7033" y="3954198"/>
            <a:ext cx="155136" cy="201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6652" y="5368042"/>
            <a:ext cx="155136" cy="2012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4418" y="4885630"/>
            <a:ext cx="155136" cy="201257"/>
          </a:xfrm>
          <a:prstGeom prst="rect">
            <a:avLst/>
          </a:prstGeom>
        </p:spPr>
      </p:pic>
      <p:pic>
        <p:nvPicPr>
          <p:cNvPr id="2" name="y2met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19981" y="6378479"/>
            <a:ext cx="457200" cy="609600"/>
          </a:xfrm>
          <a:prstGeom prst="rect">
            <a:avLst/>
          </a:prstGeom>
        </p:spPr>
      </p:pic>
      <p:sp>
        <p:nvSpPr>
          <p:cNvPr id="25" name="矩形 15"/>
          <p:cNvSpPr/>
          <p:nvPr/>
        </p:nvSpPr>
        <p:spPr>
          <a:xfrm>
            <a:off x="2205690" y="217669"/>
            <a:ext cx="48340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đóng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vai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du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hành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vũ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trụ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quá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khứ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những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kiện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trên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TM Azuki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185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8 -0.03102 C 0.24805 -0.06597 0.21901 -0.08935 0.18516 -0.08519 C 0.15026 -0.08079 0.12331 -0.05046 0.12474 -0.01551 C 0.12618 0.01944 0.09922 0.04977 0.06433 0.05417 C 0.03047 0.05833 0.00144 0.03495 -3.33333E-6 3.7037E-7 " pathEditMode="relative" rAng="10560000" ptsTypes="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155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C 2.08333E-6 -0.03495 0.02799 -0.06204 0.06198 -0.06204 C 0.097 -0.06204 0.125 -0.03495 0.125 -7.40741E-7 C 0.125 0.03495 0.15299 0.06204 0.18802 0.06204 C 0.222 0.06204 0.25 0.03495 0.25 -7.40741E-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Shape"/>
          <p:cNvSpPr>
            <a:spLocks/>
          </p:cNvSpPr>
          <p:nvPr/>
        </p:nvSpPr>
        <p:spPr bwMode="auto">
          <a:xfrm>
            <a:off x="1408565" y="1131260"/>
            <a:ext cx="5086941" cy="1132359"/>
          </a:xfrm>
          <a:custGeom>
            <a:avLst/>
            <a:gdLst>
              <a:gd name="T0" fmla="*/ 1323566 w 373"/>
              <a:gd name="T1" fmla="*/ 135467 h 54"/>
              <a:gd name="T2" fmla="*/ 1278316 w 373"/>
              <a:gd name="T3" fmla="*/ 139230 h 54"/>
              <a:gd name="T4" fmla="*/ 1214212 w 373"/>
              <a:gd name="T5" fmla="*/ 150519 h 54"/>
              <a:gd name="T6" fmla="*/ 1055836 w 373"/>
              <a:gd name="T7" fmla="*/ 154281 h 54"/>
              <a:gd name="T8" fmla="*/ 871065 w 373"/>
              <a:gd name="T9" fmla="*/ 135467 h 54"/>
              <a:gd name="T10" fmla="*/ 803190 w 373"/>
              <a:gd name="T11" fmla="*/ 150519 h 54"/>
              <a:gd name="T12" fmla="*/ 690065 w 373"/>
              <a:gd name="T13" fmla="*/ 158044 h 54"/>
              <a:gd name="T14" fmla="*/ 659898 w 373"/>
              <a:gd name="T15" fmla="*/ 173096 h 54"/>
              <a:gd name="T16" fmla="*/ 607106 w 373"/>
              <a:gd name="T17" fmla="*/ 191911 h 54"/>
              <a:gd name="T18" fmla="*/ 573168 w 373"/>
              <a:gd name="T19" fmla="*/ 184385 h 54"/>
              <a:gd name="T20" fmla="*/ 452501 w 373"/>
              <a:gd name="T21" fmla="*/ 191911 h 54"/>
              <a:gd name="T22" fmla="*/ 422335 w 373"/>
              <a:gd name="T23" fmla="*/ 188148 h 54"/>
              <a:gd name="T24" fmla="*/ 248876 w 373"/>
              <a:gd name="T25" fmla="*/ 191911 h 54"/>
              <a:gd name="T26" fmla="*/ 241334 w 373"/>
              <a:gd name="T27" fmla="*/ 158044 h 54"/>
              <a:gd name="T28" fmla="*/ 196084 w 373"/>
              <a:gd name="T29" fmla="*/ 150519 h 54"/>
              <a:gd name="T30" fmla="*/ 105584 w 373"/>
              <a:gd name="T31" fmla="*/ 142993 h 54"/>
              <a:gd name="T32" fmla="*/ 45250 w 373"/>
              <a:gd name="T33" fmla="*/ 112889 h 54"/>
              <a:gd name="T34" fmla="*/ 33938 w 373"/>
              <a:gd name="T35" fmla="*/ 67733 h 54"/>
              <a:gd name="T36" fmla="*/ 154605 w 373"/>
              <a:gd name="T37" fmla="*/ 41393 h 54"/>
              <a:gd name="T38" fmla="*/ 233792 w 373"/>
              <a:gd name="T39" fmla="*/ 45156 h 54"/>
              <a:gd name="T40" fmla="*/ 294126 w 373"/>
              <a:gd name="T41" fmla="*/ 37630 h 54"/>
              <a:gd name="T42" fmla="*/ 358230 w 373"/>
              <a:gd name="T43" fmla="*/ 41393 h 54"/>
              <a:gd name="T44" fmla="*/ 407251 w 373"/>
              <a:gd name="T45" fmla="*/ 37630 h 54"/>
              <a:gd name="T46" fmla="*/ 463814 w 373"/>
              <a:gd name="T47" fmla="*/ 30104 h 54"/>
              <a:gd name="T48" fmla="*/ 588252 w 373"/>
              <a:gd name="T49" fmla="*/ 11289 h 54"/>
              <a:gd name="T50" fmla="*/ 633502 w 373"/>
              <a:gd name="T51" fmla="*/ 11289 h 54"/>
              <a:gd name="T52" fmla="*/ 686294 w 373"/>
              <a:gd name="T53" fmla="*/ 30104 h 54"/>
              <a:gd name="T54" fmla="*/ 731544 w 373"/>
              <a:gd name="T55" fmla="*/ 3763 h 54"/>
              <a:gd name="T56" fmla="*/ 697606 w 373"/>
              <a:gd name="T57" fmla="*/ 33867 h 54"/>
              <a:gd name="T58" fmla="*/ 901232 w 373"/>
              <a:gd name="T59" fmla="*/ 18815 h 54"/>
              <a:gd name="T60" fmla="*/ 920086 w 373"/>
              <a:gd name="T61" fmla="*/ 30104 h 54"/>
              <a:gd name="T62" fmla="*/ 1014357 w 373"/>
              <a:gd name="T63" fmla="*/ 26341 h 54"/>
              <a:gd name="T64" fmla="*/ 1097316 w 373"/>
              <a:gd name="T65" fmla="*/ 30104 h 54"/>
              <a:gd name="T66" fmla="*/ 1168962 w 373"/>
              <a:gd name="T67" fmla="*/ 30104 h 54"/>
              <a:gd name="T68" fmla="*/ 1180274 w 373"/>
              <a:gd name="T69" fmla="*/ 37630 h 54"/>
              <a:gd name="T70" fmla="*/ 1244379 w 373"/>
              <a:gd name="T71" fmla="*/ 56444 h 54"/>
              <a:gd name="T72" fmla="*/ 1327337 w 373"/>
              <a:gd name="T73" fmla="*/ 82785 h 54"/>
              <a:gd name="T74" fmla="*/ 1376358 w 373"/>
              <a:gd name="T75" fmla="*/ 90311 h 54"/>
              <a:gd name="T76" fmla="*/ 1357504 w 373"/>
              <a:gd name="T77" fmla="*/ 94074 h 54"/>
              <a:gd name="T78" fmla="*/ 1346191 w 373"/>
              <a:gd name="T79" fmla="*/ 86548 h 54"/>
              <a:gd name="T80" fmla="*/ 1334879 w 373"/>
              <a:gd name="T81" fmla="*/ 109126 h 54"/>
              <a:gd name="T82" fmla="*/ 1376358 w 373"/>
              <a:gd name="T83" fmla="*/ 120415 h 54"/>
              <a:gd name="T84" fmla="*/ 897461 w 373"/>
              <a:gd name="T85" fmla="*/ 22578 h 54"/>
              <a:gd name="T86" fmla="*/ 1316025 w 373"/>
              <a:gd name="T87" fmla="*/ 97837 h 54"/>
              <a:gd name="T88" fmla="*/ 1293400 w 373"/>
              <a:gd name="T89" fmla="*/ 60207 h 54"/>
              <a:gd name="T90" fmla="*/ 1255691 w 373"/>
              <a:gd name="T91" fmla="*/ 67733 h 54"/>
              <a:gd name="T92" fmla="*/ 1251920 w 373"/>
              <a:gd name="T93" fmla="*/ 135467 h 54"/>
              <a:gd name="T94" fmla="*/ 946482 w 373"/>
              <a:gd name="T95" fmla="*/ 22578 h 54"/>
              <a:gd name="T96" fmla="*/ 901232 w 373"/>
              <a:gd name="T97" fmla="*/ 37630 h 54"/>
              <a:gd name="T98" fmla="*/ 825815 w 373"/>
              <a:gd name="T99" fmla="*/ 18815 h 54"/>
              <a:gd name="T100" fmla="*/ 784336 w 373"/>
              <a:gd name="T101" fmla="*/ 22578 h 54"/>
              <a:gd name="T102" fmla="*/ 833357 w 373"/>
              <a:gd name="T103" fmla="*/ 22578 h 54"/>
              <a:gd name="T104" fmla="*/ 724002 w 373"/>
              <a:gd name="T105" fmla="*/ 150519 h 54"/>
              <a:gd name="T106" fmla="*/ 697606 w 373"/>
              <a:gd name="T107" fmla="*/ 150519 h 54"/>
              <a:gd name="T108" fmla="*/ 678752 w 373"/>
              <a:gd name="T109" fmla="*/ 30104 h 54"/>
              <a:gd name="T110" fmla="*/ 633502 w 373"/>
              <a:gd name="T111" fmla="*/ 176859 h 54"/>
              <a:gd name="T112" fmla="*/ 633502 w 373"/>
              <a:gd name="T113" fmla="*/ 176859 h 54"/>
              <a:gd name="T114" fmla="*/ 588252 w 373"/>
              <a:gd name="T115" fmla="*/ 173096 h 54"/>
              <a:gd name="T116" fmla="*/ 426105 w 373"/>
              <a:gd name="T117" fmla="*/ 41393 h 54"/>
              <a:gd name="T118" fmla="*/ 267730 w 373"/>
              <a:gd name="T119" fmla="*/ 154281 h 54"/>
              <a:gd name="T120" fmla="*/ 241334 w 373"/>
              <a:gd name="T121" fmla="*/ 150519 h 5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73" h="54">
                <a:moveTo>
                  <a:pt x="368" y="33"/>
                </a:moveTo>
                <a:cubicBezTo>
                  <a:pt x="368" y="32"/>
                  <a:pt x="367" y="33"/>
                  <a:pt x="367" y="32"/>
                </a:cubicBezTo>
                <a:cubicBezTo>
                  <a:pt x="364" y="32"/>
                  <a:pt x="361" y="34"/>
                  <a:pt x="361" y="35"/>
                </a:cubicBezTo>
                <a:cubicBezTo>
                  <a:pt x="360" y="35"/>
                  <a:pt x="359" y="34"/>
                  <a:pt x="357" y="35"/>
                </a:cubicBezTo>
                <a:cubicBezTo>
                  <a:pt x="356" y="35"/>
                  <a:pt x="358" y="34"/>
                  <a:pt x="357" y="34"/>
                </a:cubicBezTo>
                <a:cubicBezTo>
                  <a:pt x="357" y="34"/>
                  <a:pt x="357" y="34"/>
                  <a:pt x="356" y="34"/>
                </a:cubicBezTo>
                <a:cubicBezTo>
                  <a:pt x="355" y="34"/>
                  <a:pt x="357" y="35"/>
                  <a:pt x="354" y="35"/>
                </a:cubicBezTo>
                <a:cubicBezTo>
                  <a:pt x="354" y="35"/>
                  <a:pt x="355" y="35"/>
                  <a:pt x="354" y="35"/>
                </a:cubicBezTo>
                <a:cubicBezTo>
                  <a:pt x="352" y="35"/>
                  <a:pt x="351" y="35"/>
                  <a:pt x="351" y="36"/>
                </a:cubicBezTo>
                <a:cubicBezTo>
                  <a:pt x="350" y="36"/>
                  <a:pt x="350" y="36"/>
                  <a:pt x="349" y="36"/>
                </a:cubicBezTo>
                <a:cubicBezTo>
                  <a:pt x="349" y="37"/>
                  <a:pt x="349" y="38"/>
                  <a:pt x="348" y="38"/>
                </a:cubicBezTo>
                <a:cubicBezTo>
                  <a:pt x="346" y="38"/>
                  <a:pt x="348" y="38"/>
                  <a:pt x="349" y="38"/>
                </a:cubicBezTo>
                <a:cubicBezTo>
                  <a:pt x="349" y="37"/>
                  <a:pt x="347" y="38"/>
                  <a:pt x="347" y="37"/>
                </a:cubicBezTo>
                <a:cubicBezTo>
                  <a:pt x="346" y="37"/>
                  <a:pt x="347" y="38"/>
                  <a:pt x="346" y="38"/>
                </a:cubicBezTo>
                <a:cubicBezTo>
                  <a:pt x="345" y="39"/>
                  <a:pt x="342" y="38"/>
                  <a:pt x="341" y="39"/>
                </a:cubicBezTo>
                <a:cubicBezTo>
                  <a:pt x="340" y="39"/>
                  <a:pt x="340" y="38"/>
                  <a:pt x="341" y="38"/>
                </a:cubicBezTo>
                <a:cubicBezTo>
                  <a:pt x="339" y="38"/>
                  <a:pt x="340" y="38"/>
                  <a:pt x="340" y="39"/>
                </a:cubicBezTo>
                <a:cubicBezTo>
                  <a:pt x="339" y="38"/>
                  <a:pt x="338" y="38"/>
                  <a:pt x="339" y="37"/>
                </a:cubicBezTo>
                <a:cubicBezTo>
                  <a:pt x="337" y="37"/>
                  <a:pt x="338" y="38"/>
                  <a:pt x="338" y="39"/>
                </a:cubicBezTo>
                <a:cubicBezTo>
                  <a:pt x="336" y="38"/>
                  <a:pt x="334" y="39"/>
                  <a:pt x="334" y="41"/>
                </a:cubicBezTo>
                <a:cubicBezTo>
                  <a:pt x="333" y="40"/>
                  <a:pt x="331" y="40"/>
                  <a:pt x="331" y="39"/>
                </a:cubicBezTo>
                <a:cubicBezTo>
                  <a:pt x="330" y="39"/>
                  <a:pt x="329" y="39"/>
                  <a:pt x="329" y="40"/>
                </a:cubicBezTo>
                <a:cubicBezTo>
                  <a:pt x="328" y="40"/>
                  <a:pt x="330" y="39"/>
                  <a:pt x="329" y="39"/>
                </a:cubicBezTo>
                <a:cubicBezTo>
                  <a:pt x="327" y="39"/>
                  <a:pt x="328" y="40"/>
                  <a:pt x="326" y="40"/>
                </a:cubicBezTo>
                <a:cubicBezTo>
                  <a:pt x="326" y="38"/>
                  <a:pt x="324" y="39"/>
                  <a:pt x="323" y="38"/>
                </a:cubicBezTo>
                <a:cubicBezTo>
                  <a:pt x="321" y="39"/>
                  <a:pt x="324" y="41"/>
                  <a:pt x="320" y="41"/>
                </a:cubicBezTo>
                <a:cubicBezTo>
                  <a:pt x="321" y="41"/>
                  <a:pt x="322" y="41"/>
                  <a:pt x="322" y="40"/>
                </a:cubicBezTo>
                <a:cubicBezTo>
                  <a:pt x="318" y="40"/>
                  <a:pt x="315" y="41"/>
                  <a:pt x="313" y="42"/>
                </a:cubicBezTo>
                <a:cubicBezTo>
                  <a:pt x="314" y="41"/>
                  <a:pt x="311" y="40"/>
                  <a:pt x="308" y="40"/>
                </a:cubicBezTo>
                <a:cubicBezTo>
                  <a:pt x="307" y="41"/>
                  <a:pt x="306" y="41"/>
                  <a:pt x="304" y="41"/>
                </a:cubicBezTo>
                <a:cubicBezTo>
                  <a:pt x="305" y="42"/>
                  <a:pt x="304" y="42"/>
                  <a:pt x="304" y="43"/>
                </a:cubicBezTo>
                <a:cubicBezTo>
                  <a:pt x="303" y="43"/>
                  <a:pt x="300" y="43"/>
                  <a:pt x="299" y="42"/>
                </a:cubicBezTo>
                <a:cubicBezTo>
                  <a:pt x="295" y="42"/>
                  <a:pt x="293" y="43"/>
                  <a:pt x="289" y="43"/>
                </a:cubicBezTo>
                <a:cubicBezTo>
                  <a:pt x="291" y="42"/>
                  <a:pt x="294" y="43"/>
                  <a:pt x="295" y="42"/>
                </a:cubicBezTo>
                <a:cubicBezTo>
                  <a:pt x="295" y="41"/>
                  <a:pt x="295" y="41"/>
                  <a:pt x="294" y="41"/>
                </a:cubicBezTo>
                <a:cubicBezTo>
                  <a:pt x="289" y="41"/>
                  <a:pt x="286" y="43"/>
                  <a:pt x="280" y="41"/>
                </a:cubicBezTo>
                <a:cubicBezTo>
                  <a:pt x="278" y="42"/>
                  <a:pt x="278" y="42"/>
                  <a:pt x="277" y="43"/>
                </a:cubicBezTo>
                <a:cubicBezTo>
                  <a:pt x="270" y="42"/>
                  <a:pt x="270" y="47"/>
                  <a:pt x="262" y="46"/>
                </a:cubicBezTo>
                <a:cubicBezTo>
                  <a:pt x="260" y="43"/>
                  <a:pt x="257" y="40"/>
                  <a:pt x="253" y="40"/>
                </a:cubicBezTo>
                <a:cubicBezTo>
                  <a:pt x="253" y="38"/>
                  <a:pt x="250" y="38"/>
                  <a:pt x="248" y="38"/>
                </a:cubicBezTo>
                <a:cubicBezTo>
                  <a:pt x="246" y="38"/>
                  <a:pt x="245" y="37"/>
                  <a:pt x="242" y="37"/>
                </a:cubicBezTo>
                <a:cubicBezTo>
                  <a:pt x="240" y="36"/>
                  <a:pt x="235" y="36"/>
                  <a:pt x="234" y="35"/>
                </a:cubicBezTo>
                <a:cubicBezTo>
                  <a:pt x="232" y="35"/>
                  <a:pt x="235" y="37"/>
                  <a:pt x="234" y="38"/>
                </a:cubicBezTo>
                <a:cubicBezTo>
                  <a:pt x="233" y="38"/>
                  <a:pt x="233" y="37"/>
                  <a:pt x="233" y="36"/>
                </a:cubicBezTo>
                <a:cubicBezTo>
                  <a:pt x="233" y="36"/>
                  <a:pt x="231" y="36"/>
                  <a:pt x="231" y="36"/>
                </a:cubicBezTo>
                <a:cubicBezTo>
                  <a:pt x="230" y="36"/>
                  <a:pt x="230" y="36"/>
                  <a:pt x="230" y="36"/>
                </a:cubicBezTo>
                <a:cubicBezTo>
                  <a:pt x="230" y="37"/>
                  <a:pt x="232" y="37"/>
                  <a:pt x="231" y="38"/>
                </a:cubicBezTo>
                <a:cubicBezTo>
                  <a:pt x="229" y="38"/>
                  <a:pt x="230" y="37"/>
                  <a:pt x="228" y="36"/>
                </a:cubicBezTo>
                <a:cubicBezTo>
                  <a:pt x="228" y="36"/>
                  <a:pt x="229" y="37"/>
                  <a:pt x="228" y="38"/>
                </a:cubicBezTo>
                <a:cubicBezTo>
                  <a:pt x="227" y="38"/>
                  <a:pt x="227" y="37"/>
                  <a:pt x="228" y="37"/>
                </a:cubicBezTo>
                <a:cubicBezTo>
                  <a:pt x="228" y="37"/>
                  <a:pt x="227" y="37"/>
                  <a:pt x="228" y="36"/>
                </a:cubicBezTo>
                <a:cubicBezTo>
                  <a:pt x="226" y="37"/>
                  <a:pt x="220" y="37"/>
                  <a:pt x="218" y="39"/>
                </a:cubicBezTo>
                <a:cubicBezTo>
                  <a:pt x="217" y="39"/>
                  <a:pt x="216" y="39"/>
                  <a:pt x="215" y="38"/>
                </a:cubicBezTo>
                <a:cubicBezTo>
                  <a:pt x="214" y="39"/>
                  <a:pt x="214" y="40"/>
                  <a:pt x="213" y="40"/>
                </a:cubicBezTo>
                <a:cubicBezTo>
                  <a:pt x="214" y="39"/>
                  <a:pt x="214" y="38"/>
                  <a:pt x="215" y="37"/>
                </a:cubicBezTo>
                <a:cubicBezTo>
                  <a:pt x="210" y="35"/>
                  <a:pt x="205" y="38"/>
                  <a:pt x="202" y="39"/>
                </a:cubicBezTo>
                <a:cubicBezTo>
                  <a:pt x="197" y="37"/>
                  <a:pt x="194" y="40"/>
                  <a:pt x="192" y="41"/>
                </a:cubicBezTo>
                <a:cubicBezTo>
                  <a:pt x="192" y="42"/>
                  <a:pt x="193" y="41"/>
                  <a:pt x="194" y="41"/>
                </a:cubicBezTo>
                <a:cubicBezTo>
                  <a:pt x="193" y="42"/>
                  <a:pt x="191" y="42"/>
                  <a:pt x="189" y="42"/>
                </a:cubicBezTo>
                <a:cubicBezTo>
                  <a:pt x="188" y="41"/>
                  <a:pt x="190" y="42"/>
                  <a:pt x="190" y="41"/>
                </a:cubicBezTo>
                <a:cubicBezTo>
                  <a:pt x="190" y="40"/>
                  <a:pt x="188" y="41"/>
                  <a:pt x="187" y="41"/>
                </a:cubicBezTo>
                <a:cubicBezTo>
                  <a:pt x="186" y="42"/>
                  <a:pt x="188" y="43"/>
                  <a:pt x="188" y="44"/>
                </a:cubicBezTo>
                <a:cubicBezTo>
                  <a:pt x="186" y="43"/>
                  <a:pt x="187" y="42"/>
                  <a:pt x="183" y="42"/>
                </a:cubicBezTo>
                <a:cubicBezTo>
                  <a:pt x="182" y="43"/>
                  <a:pt x="183" y="43"/>
                  <a:pt x="182" y="44"/>
                </a:cubicBezTo>
                <a:cubicBezTo>
                  <a:pt x="181" y="44"/>
                  <a:pt x="182" y="43"/>
                  <a:pt x="182" y="42"/>
                </a:cubicBezTo>
                <a:cubicBezTo>
                  <a:pt x="181" y="43"/>
                  <a:pt x="181" y="43"/>
                  <a:pt x="180" y="43"/>
                </a:cubicBezTo>
                <a:cubicBezTo>
                  <a:pt x="180" y="43"/>
                  <a:pt x="181" y="43"/>
                  <a:pt x="180" y="44"/>
                </a:cubicBezTo>
                <a:cubicBezTo>
                  <a:pt x="179" y="44"/>
                  <a:pt x="179" y="44"/>
                  <a:pt x="179" y="45"/>
                </a:cubicBezTo>
                <a:cubicBezTo>
                  <a:pt x="178" y="44"/>
                  <a:pt x="179" y="43"/>
                  <a:pt x="179" y="43"/>
                </a:cubicBezTo>
                <a:cubicBezTo>
                  <a:pt x="177" y="43"/>
                  <a:pt x="176" y="43"/>
                  <a:pt x="175" y="44"/>
                </a:cubicBezTo>
                <a:cubicBezTo>
                  <a:pt x="175" y="44"/>
                  <a:pt x="176" y="44"/>
                  <a:pt x="178" y="44"/>
                </a:cubicBezTo>
                <a:cubicBezTo>
                  <a:pt x="176" y="44"/>
                  <a:pt x="175" y="45"/>
                  <a:pt x="175" y="46"/>
                </a:cubicBezTo>
                <a:cubicBezTo>
                  <a:pt x="175" y="46"/>
                  <a:pt x="175" y="45"/>
                  <a:pt x="174" y="45"/>
                </a:cubicBezTo>
                <a:cubicBezTo>
                  <a:pt x="173" y="46"/>
                  <a:pt x="174" y="46"/>
                  <a:pt x="174" y="47"/>
                </a:cubicBezTo>
                <a:cubicBezTo>
                  <a:pt x="173" y="47"/>
                  <a:pt x="173" y="47"/>
                  <a:pt x="172" y="47"/>
                </a:cubicBezTo>
                <a:cubicBezTo>
                  <a:pt x="174" y="46"/>
                  <a:pt x="174" y="45"/>
                  <a:pt x="173" y="44"/>
                </a:cubicBezTo>
                <a:cubicBezTo>
                  <a:pt x="172" y="45"/>
                  <a:pt x="172" y="45"/>
                  <a:pt x="172" y="46"/>
                </a:cubicBezTo>
                <a:cubicBezTo>
                  <a:pt x="172" y="46"/>
                  <a:pt x="172" y="45"/>
                  <a:pt x="172" y="45"/>
                </a:cubicBezTo>
                <a:cubicBezTo>
                  <a:pt x="171" y="47"/>
                  <a:pt x="171" y="48"/>
                  <a:pt x="171" y="50"/>
                </a:cubicBezTo>
                <a:cubicBezTo>
                  <a:pt x="168" y="51"/>
                  <a:pt x="163" y="51"/>
                  <a:pt x="161" y="52"/>
                </a:cubicBezTo>
                <a:cubicBezTo>
                  <a:pt x="160" y="52"/>
                  <a:pt x="161" y="52"/>
                  <a:pt x="161" y="51"/>
                </a:cubicBezTo>
                <a:cubicBezTo>
                  <a:pt x="160" y="51"/>
                  <a:pt x="158" y="51"/>
                  <a:pt x="157" y="51"/>
                </a:cubicBezTo>
                <a:cubicBezTo>
                  <a:pt x="157" y="51"/>
                  <a:pt x="157" y="50"/>
                  <a:pt x="158" y="50"/>
                </a:cubicBezTo>
                <a:cubicBezTo>
                  <a:pt x="158" y="50"/>
                  <a:pt x="158" y="50"/>
                  <a:pt x="157" y="50"/>
                </a:cubicBezTo>
                <a:cubicBezTo>
                  <a:pt x="156" y="50"/>
                  <a:pt x="155" y="51"/>
                  <a:pt x="154" y="51"/>
                </a:cubicBezTo>
                <a:cubicBezTo>
                  <a:pt x="154" y="52"/>
                  <a:pt x="154" y="53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0" y="54"/>
                  <a:pt x="152" y="54"/>
                  <a:pt x="152" y="54"/>
                </a:cubicBezTo>
                <a:cubicBezTo>
                  <a:pt x="151" y="53"/>
                  <a:pt x="149" y="53"/>
                  <a:pt x="149" y="53"/>
                </a:cubicBezTo>
                <a:cubicBezTo>
                  <a:pt x="149" y="53"/>
                  <a:pt x="150" y="50"/>
                  <a:pt x="152" y="49"/>
                </a:cubicBezTo>
                <a:cubicBezTo>
                  <a:pt x="151" y="49"/>
                  <a:pt x="150" y="49"/>
                  <a:pt x="148" y="49"/>
                </a:cubicBezTo>
                <a:cubicBezTo>
                  <a:pt x="148" y="50"/>
                  <a:pt x="147" y="51"/>
                  <a:pt x="147" y="51"/>
                </a:cubicBezTo>
                <a:cubicBezTo>
                  <a:pt x="145" y="51"/>
                  <a:pt x="143" y="52"/>
                  <a:pt x="140" y="52"/>
                </a:cubicBezTo>
                <a:cubicBezTo>
                  <a:pt x="141" y="52"/>
                  <a:pt x="142" y="52"/>
                  <a:pt x="143" y="52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0" y="51"/>
                  <a:pt x="137" y="51"/>
                  <a:pt x="135" y="52"/>
                </a:cubicBezTo>
                <a:cubicBezTo>
                  <a:pt x="134" y="52"/>
                  <a:pt x="134" y="51"/>
                  <a:pt x="135" y="51"/>
                </a:cubicBezTo>
                <a:cubicBezTo>
                  <a:pt x="131" y="51"/>
                  <a:pt x="128" y="50"/>
                  <a:pt x="125" y="51"/>
                </a:cubicBezTo>
                <a:cubicBezTo>
                  <a:pt x="124" y="51"/>
                  <a:pt x="120" y="52"/>
                  <a:pt x="120" y="51"/>
                </a:cubicBezTo>
                <a:cubicBezTo>
                  <a:pt x="122" y="51"/>
                  <a:pt x="123" y="51"/>
                  <a:pt x="125" y="50"/>
                </a:cubicBezTo>
                <a:cubicBezTo>
                  <a:pt x="125" y="50"/>
                  <a:pt x="124" y="50"/>
                  <a:pt x="124" y="49"/>
                </a:cubicBezTo>
                <a:cubicBezTo>
                  <a:pt x="121" y="49"/>
                  <a:pt x="120" y="50"/>
                  <a:pt x="118" y="51"/>
                </a:cubicBezTo>
                <a:cubicBezTo>
                  <a:pt x="117" y="50"/>
                  <a:pt x="119" y="50"/>
                  <a:pt x="118" y="49"/>
                </a:cubicBezTo>
                <a:cubicBezTo>
                  <a:pt x="117" y="50"/>
                  <a:pt x="116" y="50"/>
                  <a:pt x="116" y="50"/>
                </a:cubicBezTo>
                <a:cubicBezTo>
                  <a:pt x="115" y="50"/>
                  <a:pt x="118" y="49"/>
                  <a:pt x="116" y="49"/>
                </a:cubicBezTo>
                <a:cubicBezTo>
                  <a:pt x="116" y="50"/>
                  <a:pt x="114" y="50"/>
                  <a:pt x="115" y="51"/>
                </a:cubicBezTo>
                <a:cubicBezTo>
                  <a:pt x="114" y="52"/>
                  <a:pt x="114" y="51"/>
                  <a:pt x="114" y="50"/>
                </a:cubicBezTo>
                <a:cubicBezTo>
                  <a:pt x="113" y="50"/>
                  <a:pt x="113" y="51"/>
                  <a:pt x="112" y="50"/>
                </a:cubicBezTo>
                <a:cubicBezTo>
                  <a:pt x="112" y="51"/>
                  <a:pt x="111" y="52"/>
                  <a:pt x="109" y="52"/>
                </a:cubicBezTo>
                <a:cubicBezTo>
                  <a:pt x="112" y="51"/>
                  <a:pt x="110" y="50"/>
                  <a:pt x="111" y="49"/>
                </a:cubicBezTo>
                <a:cubicBezTo>
                  <a:pt x="110" y="50"/>
                  <a:pt x="107" y="49"/>
                  <a:pt x="107" y="51"/>
                </a:cubicBezTo>
                <a:cubicBezTo>
                  <a:pt x="104" y="50"/>
                  <a:pt x="95" y="48"/>
                  <a:pt x="93" y="51"/>
                </a:cubicBezTo>
                <a:cubicBezTo>
                  <a:pt x="91" y="50"/>
                  <a:pt x="90" y="52"/>
                  <a:pt x="86" y="52"/>
                </a:cubicBezTo>
                <a:cubicBezTo>
                  <a:pt x="87" y="51"/>
                  <a:pt x="89" y="51"/>
                  <a:pt x="90" y="50"/>
                </a:cubicBezTo>
                <a:cubicBezTo>
                  <a:pt x="89" y="50"/>
                  <a:pt x="87" y="48"/>
                  <a:pt x="86" y="50"/>
                </a:cubicBezTo>
                <a:cubicBezTo>
                  <a:pt x="87" y="48"/>
                  <a:pt x="80" y="47"/>
                  <a:pt x="75" y="47"/>
                </a:cubicBezTo>
                <a:cubicBezTo>
                  <a:pt x="74" y="49"/>
                  <a:pt x="71" y="51"/>
                  <a:pt x="66" y="51"/>
                </a:cubicBezTo>
                <a:cubicBezTo>
                  <a:pt x="66" y="51"/>
                  <a:pt x="68" y="51"/>
                  <a:pt x="68" y="51"/>
                </a:cubicBezTo>
                <a:cubicBezTo>
                  <a:pt x="68" y="50"/>
                  <a:pt x="65" y="51"/>
                  <a:pt x="65" y="50"/>
                </a:cubicBezTo>
                <a:cubicBezTo>
                  <a:pt x="67" y="50"/>
                  <a:pt x="69" y="50"/>
                  <a:pt x="71" y="49"/>
                </a:cubicBezTo>
                <a:cubicBezTo>
                  <a:pt x="70" y="49"/>
                  <a:pt x="68" y="50"/>
                  <a:pt x="66" y="49"/>
                </a:cubicBezTo>
                <a:cubicBezTo>
                  <a:pt x="68" y="49"/>
                  <a:pt x="71" y="49"/>
                  <a:pt x="73" y="48"/>
                </a:cubicBezTo>
                <a:cubicBezTo>
                  <a:pt x="73" y="48"/>
                  <a:pt x="72" y="47"/>
                  <a:pt x="73" y="47"/>
                </a:cubicBezTo>
                <a:cubicBezTo>
                  <a:pt x="71" y="46"/>
                  <a:pt x="68" y="45"/>
                  <a:pt x="67" y="43"/>
                </a:cubicBezTo>
                <a:cubicBezTo>
                  <a:pt x="67" y="43"/>
                  <a:pt x="65" y="43"/>
                  <a:pt x="64" y="43"/>
                </a:cubicBezTo>
                <a:cubicBezTo>
                  <a:pt x="64" y="43"/>
                  <a:pt x="66" y="42"/>
                  <a:pt x="64" y="42"/>
                </a:cubicBezTo>
                <a:cubicBezTo>
                  <a:pt x="63" y="42"/>
                  <a:pt x="63" y="43"/>
                  <a:pt x="61" y="44"/>
                </a:cubicBezTo>
                <a:cubicBezTo>
                  <a:pt x="62" y="43"/>
                  <a:pt x="63" y="42"/>
                  <a:pt x="64" y="42"/>
                </a:cubicBezTo>
                <a:cubicBezTo>
                  <a:pt x="64" y="41"/>
                  <a:pt x="63" y="41"/>
                  <a:pt x="62" y="41"/>
                </a:cubicBezTo>
                <a:cubicBezTo>
                  <a:pt x="63" y="41"/>
                  <a:pt x="64" y="40"/>
                  <a:pt x="63" y="39"/>
                </a:cubicBezTo>
                <a:cubicBezTo>
                  <a:pt x="62" y="39"/>
                  <a:pt x="63" y="40"/>
                  <a:pt x="62" y="41"/>
                </a:cubicBezTo>
                <a:cubicBezTo>
                  <a:pt x="60" y="41"/>
                  <a:pt x="58" y="40"/>
                  <a:pt x="56" y="40"/>
                </a:cubicBezTo>
                <a:cubicBezTo>
                  <a:pt x="54" y="40"/>
                  <a:pt x="56" y="41"/>
                  <a:pt x="56" y="41"/>
                </a:cubicBezTo>
                <a:cubicBezTo>
                  <a:pt x="55" y="42"/>
                  <a:pt x="55" y="40"/>
                  <a:pt x="55" y="40"/>
                </a:cubicBezTo>
                <a:cubicBezTo>
                  <a:pt x="54" y="40"/>
                  <a:pt x="53" y="40"/>
                  <a:pt x="52" y="40"/>
                </a:cubicBezTo>
                <a:cubicBezTo>
                  <a:pt x="53" y="42"/>
                  <a:pt x="50" y="42"/>
                  <a:pt x="46" y="42"/>
                </a:cubicBezTo>
                <a:cubicBezTo>
                  <a:pt x="47" y="41"/>
                  <a:pt x="44" y="41"/>
                  <a:pt x="42" y="41"/>
                </a:cubicBezTo>
                <a:cubicBezTo>
                  <a:pt x="42" y="41"/>
                  <a:pt x="41" y="42"/>
                  <a:pt x="41" y="43"/>
                </a:cubicBezTo>
                <a:cubicBezTo>
                  <a:pt x="38" y="42"/>
                  <a:pt x="39" y="41"/>
                  <a:pt x="40" y="40"/>
                </a:cubicBezTo>
                <a:cubicBezTo>
                  <a:pt x="38" y="40"/>
                  <a:pt x="37" y="40"/>
                  <a:pt x="36" y="40"/>
                </a:cubicBezTo>
                <a:cubicBezTo>
                  <a:pt x="38" y="40"/>
                  <a:pt x="34" y="41"/>
                  <a:pt x="36" y="41"/>
                </a:cubicBezTo>
                <a:cubicBezTo>
                  <a:pt x="34" y="42"/>
                  <a:pt x="31" y="43"/>
                  <a:pt x="29" y="43"/>
                </a:cubicBezTo>
                <a:cubicBezTo>
                  <a:pt x="30" y="42"/>
                  <a:pt x="31" y="42"/>
                  <a:pt x="31" y="41"/>
                </a:cubicBezTo>
                <a:cubicBezTo>
                  <a:pt x="29" y="41"/>
                  <a:pt x="32" y="38"/>
                  <a:pt x="28" y="38"/>
                </a:cubicBezTo>
                <a:cubicBezTo>
                  <a:pt x="30" y="37"/>
                  <a:pt x="26" y="38"/>
                  <a:pt x="26" y="37"/>
                </a:cubicBezTo>
                <a:cubicBezTo>
                  <a:pt x="28" y="38"/>
                  <a:pt x="32" y="38"/>
                  <a:pt x="35" y="38"/>
                </a:cubicBezTo>
                <a:cubicBezTo>
                  <a:pt x="36" y="38"/>
                  <a:pt x="36" y="39"/>
                  <a:pt x="36" y="39"/>
                </a:cubicBezTo>
                <a:cubicBezTo>
                  <a:pt x="41" y="39"/>
                  <a:pt x="41" y="38"/>
                  <a:pt x="42" y="36"/>
                </a:cubicBezTo>
                <a:cubicBezTo>
                  <a:pt x="37" y="35"/>
                  <a:pt x="33" y="34"/>
                  <a:pt x="27" y="33"/>
                </a:cubicBezTo>
                <a:cubicBezTo>
                  <a:pt x="25" y="33"/>
                  <a:pt x="26" y="35"/>
                  <a:pt x="25" y="36"/>
                </a:cubicBezTo>
                <a:cubicBezTo>
                  <a:pt x="22" y="34"/>
                  <a:pt x="24" y="32"/>
                  <a:pt x="20" y="32"/>
                </a:cubicBezTo>
                <a:cubicBezTo>
                  <a:pt x="18" y="32"/>
                  <a:pt x="18" y="32"/>
                  <a:pt x="16" y="32"/>
                </a:cubicBezTo>
                <a:cubicBezTo>
                  <a:pt x="15" y="31"/>
                  <a:pt x="11" y="32"/>
                  <a:pt x="12" y="30"/>
                </a:cubicBezTo>
                <a:cubicBezTo>
                  <a:pt x="11" y="30"/>
                  <a:pt x="11" y="30"/>
                  <a:pt x="10" y="31"/>
                </a:cubicBezTo>
                <a:cubicBezTo>
                  <a:pt x="11" y="30"/>
                  <a:pt x="9" y="29"/>
                  <a:pt x="8" y="28"/>
                </a:cubicBezTo>
                <a:cubicBezTo>
                  <a:pt x="4" y="28"/>
                  <a:pt x="3" y="26"/>
                  <a:pt x="0" y="26"/>
                </a:cubicBezTo>
                <a:cubicBezTo>
                  <a:pt x="1" y="25"/>
                  <a:pt x="1" y="24"/>
                  <a:pt x="3" y="25"/>
                </a:cubicBezTo>
                <a:cubicBezTo>
                  <a:pt x="0" y="22"/>
                  <a:pt x="8" y="23"/>
                  <a:pt x="8" y="21"/>
                </a:cubicBezTo>
                <a:cubicBezTo>
                  <a:pt x="12" y="21"/>
                  <a:pt x="11" y="19"/>
                  <a:pt x="13" y="19"/>
                </a:cubicBezTo>
                <a:cubicBezTo>
                  <a:pt x="11" y="18"/>
                  <a:pt x="8" y="19"/>
                  <a:pt x="6" y="20"/>
                </a:cubicBezTo>
                <a:cubicBezTo>
                  <a:pt x="6" y="19"/>
                  <a:pt x="8" y="19"/>
                  <a:pt x="9" y="19"/>
                </a:cubicBezTo>
                <a:cubicBezTo>
                  <a:pt x="9" y="19"/>
                  <a:pt x="9" y="18"/>
                  <a:pt x="9" y="18"/>
                </a:cubicBezTo>
                <a:cubicBezTo>
                  <a:pt x="11" y="18"/>
                  <a:pt x="12" y="18"/>
                  <a:pt x="14" y="18"/>
                </a:cubicBezTo>
                <a:cubicBezTo>
                  <a:pt x="16" y="17"/>
                  <a:pt x="15" y="15"/>
                  <a:pt x="19" y="15"/>
                </a:cubicBezTo>
                <a:cubicBezTo>
                  <a:pt x="21" y="15"/>
                  <a:pt x="26" y="14"/>
                  <a:pt x="28" y="15"/>
                </a:cubicBezTo>
                <a:cubicBezTo>
                  <a:pt x="26" y="15"/>
                  <a:pt x="28" y="16"/>
                  <a:pt x="29" y="16"/>
                </a:cubicBezTo>
                <a:cubicBezTo>
                  <a:pt x="30" y="16"/>
                  <a:pt x="30" y="16"/>
                  <a:pt x="31" y="16"/>
                </a:cubicBezTo>
                <a:cubicBezTo>
                  <a:pt x="32" y="14"/>
                  <a:pt x="33" y="13"/>
                  <a:pt x="32" y="12"/>
                </a:cubicBezTo>
                <a:cubicBezTo>
                  <a:pt x="28" y="12"/>
                  <a:pt x="28" y="13"/>
                  <a:pt x="28" y="15"/>
                </a:cubicBezTo>
                <a:cubicBezTo>
                  <a:pt x="26" y="12"/>
                  <a:pt x="34" y="10"/>
                  <a:pt x="37" y="12"/>
                </a:cubicBezTo>
                <a:cubicBezTo>
                  <a:pt x="38" y="12"/>
                  <a:pt x="39" y="11"/>
                  <a:pt x="41" y="11"/>
                </a:cubicBezTo>
                <a:cubicBezTo>
                  <a:pt x="43" y="12"/>
                  <a:pt x="46" y="12"/>
                  <a:pt x="48" y="12"/>
                </a:cubicBezTo>
                <a:cubicBezTo>
                  <a:pt x="49" y="12"/>
                  <a:pt x="53" y="12"/>
                  <a:pt x="54" y="11"/>
                </a:cubicBezTo>
                <a:cubicBezTo>
                  <a:pt x="54" y="10"/>
                  <a:pt x="51" y="9"/>
                  <a:pt x="53" y="9"/>
                </a:cubicBezTo>
                <a:cubicBezTo>
                  <a:pt x="55" y="9"/>
                  <a:pt x="55" y="11"/>
                  <a:pt x="56" y="10"/>
                </a:cubicBezTo>
                <a:cubicBezTo>
                  <a:pt x="57" y="11"/>
                  <a:pt x="55" y="12"/>
                  <a:pt x="57" y="13"/>
                </a:cubicBezTo>
                <a:cubicBezTo>
                  <a:pt x="58" y="13"/>
                  <a:pt x="60" y="13"/>
                  <a:pt x="61" y="12"/>
                </a:cubicBezTo>
                <a:cubicBezTo>
                  <a:pt x="60" y="12"/>
                  <a:pt x="58" y="12"/>
                  <a:pt x="58" y="13"/>
                </a:cubicBezTo>
                <a:cubicBezTo>
                  <a:pt x="57" y="12"/>
                  <a:pt x="60" y="12"/>
                  <a:pt x="60" y="11"/>
                </a:cubicBezTo>
                <a:cubicBezTo>
                  <a:pt x="60" y="12"/>
                  <a:pt x="60" y="12"/>
                  <a:pt x="62" y="12"/>
                </a:cubicBezTo>
                <a:cubicBezTo>
                  <a:pt x="62" y="12"/>
                  <a:pt x="62" y="11"/>
                  <a:pt x="61" y="11"/>
                </a:cubicBezTo>
                <a:cubicBezTo>
                  <a:pt x="61" y="11"/>
                  <a:pt x="63" y="11"/>
                  <a:pt x="64" y="11"/>
                </a:cubicBezTo>
                <a:cubicBezTo>
                  <a:pt x="63" y="10"/>
                  <a:pt x="64" y="10"/>
                  <a:pt x="64" y="9"/>
                </a:cubicBezTo>
                <a:cubicBezTo>
                  <a:pt x="65" y="9"/>
                  <a:pt x="64" y="10"/>
                  <a:pt x="64" y="11"/>
                </a:cubicBezTo>
                <a:cubicBezTo>
                  <a:pt x="66" y="11"/>
                  <a:pt x="70" y="13"/>
                  <a:pt x="72" y="11"/>
                </a:cubicBezTo>
                <a:cubicBezTo>
                  <a:pt x="71" y="11"/>
                  <a:pt x="69" y="11"/>
                  <a:pt x="69" y="9"/>
                </a:cubicBezTo>
                <a:cubicBezTo>
                  <a:pt x="70" y="10"/>
                  <a:pt x="71" y="10"/>
                  <a:pt x="72" y="11"/>
                </a:cubicBezTo>
                <a:cubicBezTo>
                  <a:pt x="74" y="11"/>
                  <a:pt x="73" y="10"/>
                  <a:pt x="73" y="10"/>
                </a:cubicBezTo>
                <a:cubicBezTo>
                  <a:pt x="75" y="9"/>
                  <a:pt x="75" y="10"/>
                  <a:pt x="78" y="10"/>
                </a:cubicBezTo>
                <a:cubicBezTo>
                  <a:pt x="79" y="9"/>
                  <a:pt x="78" y="7"/>
                  <a:pt x="80" y="7"/>
                </a:cubicBezTo>
                <a:cubicBezTo>
                  <a:pt x="80" y="8"/>
                  <a:pt x="79" y="9"/>
                  <a:pt x="79" y="10"/>
                </a:cubicBezTo>
                <a:cubicBezTo>
                  <a:pt x="80" y="10"/>
                  <a:pt x="82" y="11"/>
                  <a:pt x="82" y="12"/>
                </a:cubicBezTo>
                <a:cubicBezTo>
                  <a:pt x="84" y="11"/>
                  <a:pt x="84" y="12"/>
                  <a:pt x="86" y="12"/>
                </a:cubicBezTo>
                <a:cubicBezTo>
                  <a:pt x="86" y="11"/>
                  <a:pt x="85" y="11"/>
                  <a:pt x="83" y="11"/>
                </a:cubicBezTo>
                <a:cubicBezTo>
                  <a:pt x="83" y="10"/>
                  <a:pt x="83" y="10"/>
                  <a:pt x="83" y="9"/>
                </a:cubicBezTo>
                <a:cubicBezTo>
                  <a:pt x="84" y="10"/>
                  <a:pt x="84" y="9"/>
                  <a:pt x="86" y="9"/>
                </a:cubicBezTo>
                <a:cubicBezTo>
                  <a:pt x="83" y="10"/>
                  <a:pt x="86" y="11"/>
                  <a:pt x="86" y="12"/>
                </a:cubicBezTo>
                <a:cubicBezTo>
                  <a:pt x="89" y="12"/>
                  <a:pt x="93" y="13"/>
                  <a:pt x="95" y="11"/>
                </a:cubicBezTo>
                <a:cubicBezTo>
                  <a:pt x="96" y="12"/>
                  <a:pt x="96" y="12"/>
                  <a:pt x="96" y="12"/>
                </a:cubicBezTo>
                <a:cubicBezTo>
                  <a:pt x="97" y="12"/>
                  <a:pt x="101" y="12"/>
                  <a:pt x="102" y="11"/>
                </a:cubicBezTo>
                <a:cubicBezTo>
                  <a:pt x="100" y="11"/>
                  <a:pt x="101" y="9"/>
                  <a:pt x="103" y="9"/>
                </a:cubicBezTo>
                <a:cubicBezTo>
                  <a:pt x="103" y="8"/>
                  <a:pt x="102" y="8"/>
                  <a:pt x="102" y="7"/>
                </a:cubicBezTo>
                <a:cubicBezTo>
                  <a:pt x="104" y="8"/>
                  <a:pt x="103" y="9"/>
                  <a:pt x="105" y="10"/>
                </a:cubicBezTo>
                <a:cubicBezTo>
                  <a:pt x="105" y="9"/>
                  <a:pt x="104" y="7"/>
                  <a:pt x="106" y="6"/>
                </a:cubicBezTo>
                <a:cubicBezTo>
                  <a:pt x="107" y="6"/>
                  <a:pt x="108" y="7"/>
                  <a:pt x="109" y="6"/>
                </a:cubicBezTo>
                <a:cubicBezTo>
                  <a:pt x="109" y="8"/>
                  <a:pt x="106" y="8"/>
                  <a:pt x="105" y="9"/>
                </a:cubicBezTo>
                <a:cubicBezTo>
                  <a:pt x="106" y="9"/>
                  <a:pt x="108" y="9"/>
                  <a:pt x="108" y="10"/>
                </a:cubicBezTo>
                <a:cubicBezTo>
                  <a:pt x="109" y="10"/>
                  <a:pt x="111" y="10"/>
                  <a:pt x="110" y="10"/>
                </a:cubicBezTo>
                <a:cubicBezTo>
                  <a:pt x="110" y="9"/>
                  <a:pt x="112" y="10"/>
                  <a:pt x="112" y="10"/>
                </a:cubicBezTo>
                <a:cubicBezTo>
                  <a:pt x="113" y="10"/>
                  <a:pt x="114" y="10"/>
                  <a:pt x="116" y="10"/>
                </a:cubicBezTo>
                <a:cubicBezTo>
                  <a:pt x="116" y="9"/>
                  <a:pt x="114" y="8"/>
                  <a:pt x="116" y="8"/>
                </a:cubicBezTo>
                <a:cubicBezTo>
                  <a:pt x="116" y="9"/>
                  <a:pt x="116" y="9"/>
                  <a:pt x="116" y="9"/>
                </a:cubicBezTo>
                <a:cubicBezTo>
                  <a:pt x="119" y="8"/>
                  <a:pt x="119" y="10"/>
                  <a:pt x="122" y="9"/>
                </a:cubicBezTo>
                <a:cubicBezTo>
                  <a:pt x="122" y="8"/>
                  <a:pt x="121" y="8"/>
                  <a:pt x="121" y="7"/>
                </a:cubicBezTo>
                <a:cubicBezTo>
                  <a:pt x="122" y="7"/>
                  <a:pt x="123" y="8"/>
                  <a:pt x="124" y="8"/>
                </a:cubicBezTo>
                <a:cubicBezTo>
                  <a:pt x="124" y="8"/>
                  <a:pt x="123" y="8"/>
                  <a:pt x="123" y="8"/>
                </a:cubicBezTo>
                <a:cubicBezTo>
                  <a:pt x="126" y="8"/>
                  <a:pt x="125" y="7"/>
                  <a:pt x="126" y="6"/>
                </a:cubicBezTo>
                <a:cubicBezTo>
                  <a:pt x="127" y="6"/>
                  <a:pt x="125" y="7"/>
                  <a:pt x="127" y="7"/>
                </a:cubicBezTo>
                <a:cubicBezTo>
                  <a:pt x="129" y="7"/>
                  <a:pt x="128" y="6"/>
                  <a:pt x="129" y="6"/>
                </a:cubicBezTo>
                <a:cubicBezTo>
                  <a:pt x="129" y="5"/>
                  <a:pt x="128" y="6"/>
                  <a:pt x="128" y="5"/>
                </a:cubicBezTo>
                <a:cubicBezTo>
                  <a:pt x="129" y="5"/>
                  <a:pt x="130" y="4"/>
                  <a:pt x="131" y="3"/>
                </a:cubicBezTo>
                <a:cubicBezTo>
                  <a:pt x="133" y="3"/>
                  <a:pt x="135" y="4"/>
                  <a:pt x="135" y="5"/>
                </a:cubicBezTo>
                <a:cubicBezTo>
                  <a:pt x="142" y="4"/>
                  <a:pt x="145" y="6"/>
                  <a:pt x="150" y="5"/>
                </a:cubicBezTo>
                <a:cubicBezTo>
                  <a:pt x="150" y="5"/>
                  <a:pt x="151" y="4"/>
                  <a:pt x="151" y="4"/>
                </a:cubicBezTo>
                <a:cubicBezTo>
                  <a:pt x="154" y="4"/>
                  <a:pt x="155" y="4"/>
                  <a:pt x="156" y="3"/>
                </a:cubicBezTo>
                <a:cubicBezTo>
                  <a:pt x="157" y="3"/>
                  <a:pt x="156" y="4"/>
                  <a:pt x="156" y="5"/>
                </a:cubicBezTo>
                <a:cubicBezTo>
                  <a:pt x="157" y="4"/>
                  <a:pt x="157" y="4"/>
                  <a:pt x="158" y="3"/>
                </a:cubicBezTo>
                <a:cubicBezTo>
                  <a:pt x="159" y="4"/>
                  <a:pt x="157" y="4"/>
                  <a:pt x="158" y="4"/>
                </a:cubicBezTo>
                <a:cubicBezTo>
                  <a:pt x="160" y="4"/>
                  <a:pt x="159" y="4"/>
                  <a:pt x="160" y="3"/>
                </a:cubicBezTo>
                <a:cubicBezTo>
                  <a:pt x="162" y="4"/>
                  <a:pt x="159" y="4"/>
                  <a:pt x="160" y="4"/>
                </a:cubicBezTo>
                <a:cubicBezTo>
                  <a:pt x="160" y="5"/>
                  <a:pt x="161" y="5"/>
                  <a:pt x="161" y="5"/>
                </a:cubicBezTo>
                <a:cubicBezTo>
                  <a:pt x="163" y="4"/>
                  <a:pt x="164" y="3"/>
                  <a:pt x="166" y="2"/>
                </a:cubicBezTo>
                <a:cubicBezTo>
                  <a:pt x="167" y="2"/>
                  <a:pt x="167" y="2"/>
                  <a:pt x="168" y="2"/>
                </a:cubicBezTo>
                <a:cubicBezTo>
                  <a:pt x="167" y="3"/>
                  <a:pt x="170" y="2"/>
                  <a:pt x="168" y="3"/>
                </a:cubicBezTo>
                <a:cubicBezTo>
                  <a:pt x="170" y="4"/>
                  <a:pt x="172" y="3"/>
                  <a:pt x="173" y="3"/>
                </a:cubicBezTo>
                <a:cubicBezTo>
                  <a:pt x="173" y="3"/>
                  <a:pt x="173" y="4"/>
                  <a:pt x="173" y="4"/>
                </a:cubicBezTo>
                <a:cubicBezTo>
                  <a:pt x="175" y="3"/>
                  <a:pt x="176" y="5"/>
                  <a:pt x="178" y="4"/>
                </a:cubicBezTo>
                <a:cubicBezTo>
                  <a:pt x="178" y="5"/>
                  <a:pt x="176" y="4"/>
                  <a:pt x="176" y="5"/>
                </a:cubicBezTo>
                <a:cubicBezTo>
                  <a:pt x="175" y="5"/>
                  <a:pt x="177" y="5"/>
                  <a:pt x="177" y="6"/>
                </a:cubicBezTo>
                <a:cubicBezTo>
                  <a:pt x="177" y="4"/>
                  <a:pt x="183" y="2"/>
                  <a:pt x="187" y="3"/>
                </a:cubicBezTo>
                <a:cubicBezTo>
                  <a:pt x="186" y="4"/>
                  <a:pt x="187" y="4"/>
                  <a:pt x="185" y="4"/>
                </a:cubicBezTo>
                <a:cubicBezTo>
                  <a:pt x="185" y="4"/>
                  <a:pt x="186" y="4"/>
                  <a:pt x="186" y="4"/>
                </a:cubicBezTo>
                <a:cubicBezTo>
                  <a:pt x="181" y="4"/>
                  <a:pt x="178" y="6"/>
                  <a:pt x="182" y="8"/>
                </a:cubicBezTo>
                <a:cubicBezTo>
                  <a:pt x="183" y="8"/>
                  <a:pt x="183" y="7"/>
                  <a:pt x="182" y="6"/>
                </a:cubicBezTo>
                <a:cubicBezTo>
                  <a:pt x="184" y="6"/>
                  <a:pt x="184" y="5"/>
                  <a:pt x="186" y="5"/>
                </a:cubicBezTo>
                <a:cubicBezTo>
                  <a:pt x="186" y="6"/>
                  <a:pt x="185" y="6"/>
                  <a:pt x="185" y="6"/>
                </a:cubicBezTo>
                <a:cubicBezTo>
                  <a:pt x="185" y="6"/>
                  <a:pt x="187" y="5"/>
                  <a:pt x="187" y="5"/>
                </a:cubicBezTo>
                <a:cubicBezTo>
                  <a:pt x="188" y="5"/>
                  <a:pt x="186" y="5"/>
                  <a:pt x="187" y="6"/>
                </a:cubicBezTo>
                <a:cubicBezTo>
                  <a:pt x="188" y="6"/>
                  <a:pt x="189" y="5"/>
                  <a:pt x="190" y="5"/>
                </a:cubicBezTo>
                <a:cubicBezTo>
                  <a:pt x="189" y="4"/>
                  <a:pt x="189" y="4"/>
                  <a:pt x="188" y="3"/>
                </a:cubicBezTo>
                <a:cubicBezTo>
                  <a:pt x="189" y="3"/>
                  <a:pt x="190" y="3"/>
                  <a:pt x="191" y="2"/>
                </a:cubicBezTo>
                <a:cubicBezTo>
                  <a:pt x="190" y="1"/>
                  <a:pt x="192" y="1"/>
                  <a:pt x="194" y="1"/>
                </a:cubicBezTo>
                <a:cubicBezTo>
                  <a:pt x="194" y="1"/>
                  <a:pt x="193" y="1"/>
                  <a:pt x="193" y="2"/>
                </a:cubicBezTo>
                <a:cubicBezTo>
                  <a:pt x="194" y="2"/>
                  <a:pt x="193" y="3"/>
                  <a:pt x="195" y="3"/>
                </a:cubicBezTo>
                <a:cubicBezTo>
                  <a:pt x="193" y="4"/>
                  <a:pt x="192" y="6"/>
                  <a:pt x="189" y="5"/>
                </a:cubicBezTo>
                <a:cubicBezTo>
                  <a:pt x="188" y="6"/>
                  <a:pt x="187" y="7"/>
                  <a:pt x="187" y="8"/>
                </a:cubicBezTo>
                <a:cubicBezTo>
                  <a:pt x="186" y="8"/>
                  <a:pt x="186" y="7"/>
                  <a:pt x="185" y="7"/>
                </a:cubicBezTo>
                <a:cubicBezTo>
                  <a:pt x="184" y="7"/>
                  <a:pt x="186" y="8"/>
                  <a:pt x="185" y="8"/>
                </a:cubicBezTo>
                <a:cubicBezTo>
                  <a:pt x="184" y="8"/>
                  <a:pt x="185" y="7"/>
                  <a:pt x="184" y="7"/>
                </a:cubicBezTo>
                <a:cubicBezTo>
                  <a:pt x="183" y="7"/>
                  <a:pt x="184" y="8"/>
                  <a:pt x="182" y="8"/>
                </a:cubicBezTo>
                <a:cubicBezTo>
                  <a:pt x="183" y="8"/>
                  <a:pt x="184" y="9"/>
                  <a:pt x="185" y="9"/>
                </a:cubicBezTo>
                <a:cubicBezTo>
                  <a:pt x="187" y="8"/>
                  <a:pt x="189" y="8"/>
                  <a:pt x="190" y="6"/>
                </a:cubicBezTo>
                <a:cubicBezTo>
                  <a:pt x="192" y="6"/>
                  <a:pt x="193" y="7"/>
                  <a:pt x="195" y="7"/>
                </a:cubicBezTo>
                <a:cubicBezTo>
                  <a:pt x="196" y="6"/>
                  <a:pt x="198" y="5"/>
                  <a:pt x="200" y="6"/>
                </a:cubicBezTo>
                <a:cubicBezTo>
                  <a:pt x="200" y="6"/>
                  <a:pt x="199" y="6"/>
                  <a:pt x="199" y="6"/>
                </a:cubicBezTo>
                <a:cubicBezTo>
                  <a:pt x="204" y="7"/>
                  <a:pt x="208" y="3"/>
                  <a:pt x="209" y="2"/>
                </a:cubicBezTo>
                <a:cubicBezTo>
                  <a:pt x="211" y="0"/>
                  <a:pt x="212" y="1"/>
                  <a:pt x="215" y="1"/>
                </a:cubicBezTo>
                <a:cubicBezTo>
                  <a:pt x="216" y="2"/>
                  <a:pt x="217" y="3"/>
                  <a:pt x="218" y="4"/>
                </a:cubicBezTo>
                <a:cubicBezTo>
                  <a:pt x="223" y="0"/>
                  <a:pt x="231" y="4"/>
                  <a:pt x="233" y="7"/>
                </a:cubicBezTo>
                <a:cubicBezTo>
                  <a:pt x="232" y="6"/>
                  <a:pt x="238" y="7"/>
                  <a:pt x="239" y="5"/>
                </a:cubicBezTo>
                <a:cubicBezTo>
                  <a:pt x="240" y="5"/>
                  <a:pt x="239" y="6"/>
                  <a:pt x="240" y="6"/>
                </a:cubicBezTo>
                <a:cubicBezTo>
                  <a:pt x="240" y="7"/>
                  <a:pt x="239" y="6"/>
                  <a:pt x="238" y="6"/>
                </a:cubicBezTo>
                <a:cubicBezTo>
                  <a:pt x="239" y="7"/>
                  <a:pt x="238" y="7"/>
                  <a:pt x="239" y="7"/>
                </a:cubicBezTo>
                <a:cubicBezTo>
                  <a:pt x="241" y="8"/>
                  <a:pt x="240" y="6"/>
                  <a:pt x="242" y="6"/>
                </a:cubicBezTo>
                <a:cubicBezTo>
                  <a:pt x="242" y="7"/>
                  <a:pt x="241" y="7"/>
                  <a:pt x="241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4" y="8"/>
                  <a:pt x="243" y="6"/>
                  <a:pt x="245" y="6"/>
                </a:cubicBezTo>
                <a:cubicBezTo>
                  <a:pt x="245" y="7"/>
                  <a:pt x="244" y="7"/>
                  <a:pt x="244" y="7"/>
                </a:cubicBezTo>
                <a:cubicBezTo>
                  <a:pt x="244" y="7"/>
                  <a:pt x="244" y="7"/>
                  <a:pt x="244" y="8"/>
                </a:cubicBezTo>
                <a:cubicBezTo>
                  <a:pt x="248" y="7"/>
                  <a:pt x="249" y="5"/>
                  <a:pt x="252" y="5"/>
                </a:cubicBezTo>
                <a:cubicBezTo>
                  <a:pt x="255" y="6"/>
                  <a:pt x="260" y="6"/>
                  <a:pt x="261" y="7"/>
                </a:cubicBezTo>
                <a:cubicBezTo>
                  <a:pt x="262" y="7"/>
                  <a:pt x="263" y="6"/>
                  <a:pt x="264" y="7"/>
                </a:cubicBezTo>
                <a:cubicBezTo>
                  <a:pt x="267" y="7"/>
                  <a:pt x="266" y="5"/>
                  <a:pt x="270" y="5"/>
                </a:cubicBezTo>
                <a:cubicBezTo>
                  <a:pt x="269" y="5"/>
                  <a:pt x="268" y="5"/>
                  <a:pt x="268" y="5"/>
                </a:cubicBezTo>
                <a:cubicBezTo>
                  <a:pt x="268" y="6"/>
                  <a:pt x="269" y="5"/>
                  <a:pt x="270" y="5"/>
                </a:cubicBezTo>
                <a:cubicBezTo>
                  <a:pt x="268" y="6"/>
                  <a:pt x="267" y="6"/>
                  <a:pt x="266" y="7"/>
                </a:cubicBezTo>
                <a:cubicBezTo>
                  <a:pt x="266" y="7"/>
                  <a:pt x="267" y="7"/>
                  <a:pt x="267" y="7"/>
                </a:cubicBezTo>
                <a:cubicBezTo>
                  <a:pt x="268" y="7"/>
                  <a:pt x="268" y="7"/>
                  <a:pt x="269" y="7"/>
                </a:cubicBezTo>
                <a:cubicBezTo>
                  <a:pt x="271" y="8"/>
                  <a:pt x="272" y="8"/>
                  <a:pt x="273" y="7"/>
                </a:cubicBezTo>
                <a:cubicBezTo>
                  <a:pt x="274" y="7"/>
                  <a:pt x="272" y="7"/>
                  <a:pt x="272" y="7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8"/>
                  <a:pt x="274" y="8"/>
                  <a:pt x="274" y="7"/>
                </a:cubicBezTo>
                <a:cubicBezTo>
                  <a:pt x="275" y="8"/>
                  <a:pt x="275" y="8"/>
                  <a:pt x="275" y="8"/>
                </a:cubicBezTo>
                <a:cubicBezTo>
                  <a:pt x="276" y="8"/>
                  <a:pt x="277" y="8"/>
                  <a:pt x="278" y="9"/>
                </a:cubicBezTo>
                <a:cubicBezTo>
                  <a:pt x="281" y="8"/>
                  <a:pt x="283" y="6"/>
                  <a:pt x="285" y="6"/>
                </a:cubicBezTo>
                <a:cubicBezTo>
                  <a:pt x="286" y="6"/>
                  <a:pt x="286" y="6"/>
                  <a:pt x="286" y="7"/>
                </a:cubicBezTo>
                <a:cubicBezTo>
                  <a:pt x="287" y="6"/>
                  <a:pt x="290" y="7"/>
                  <a:pt x="291" y="8"/>
                </a:cubicBezTo>
                <a:cubicBezTo>
                  <a:pt x="290" y="8"/>
                  <a:pt x="289" y="7"/>
                  <a:pt x="287" y="7"/>
                </a:cubicBezTo>
                <a:cubicBezTo>
                  <a:pt x="286" y="7"/>
                  <a:pt x="286" y="8"/>
                  <a:pt x="286" y="8"/>
                </a:cubicBezTo>
                <a:cubicBezTo>
                  <a:pt x="288" y="9"/>
                  <a:pt x="291" y="9"/>
                  <a:pt x="292" y="11"/>
                </a:cubicBezTo>
                <a:cubicBezTo>
                  <a:pt x="293" y="10"/>
                  <a:pt x="294" y="9"/>
                  <a:pt x="292" y="10"/>
                </a:cubicBezTo>
                <a:cubicBezTo>
                  <a:pt x="294" y="9"/>
                  <a:pt x="296" y="9"/>
                  <a:pt x="300" y="9"/>
                </a:cubicBezTo>
                <a:cubicBezTo>
                  <a:pt x="301" y="9"/>
                  <a:pt x="302" y="7"/>
                  <a:pt x="304" y="8"/>
                </a:cubicBezTo>
                <a:cubicBezTo>
                  <a:pt x="304" y="9"/>
                  <a:pt x="302" y="9"/>
                  <a:pt x="302" y="10"/>
                </a:cubicBezTo>
                <a:cubicBezTo>
                  <a:pt x="305" y="9"/>
                  <a:pt x="306" y="7"/>
                  <a:pt x="310" y="7"/>
                </a:cubicBezTo>
                <a:cubicBezTo>
                  <a:pt x="310" y="7"/>
                  <a:pt x="310" y="8"/>
                  <a:pt x="310" y="8"/>
                </a:cubicBezTo>
                <a:cubicBezTo>
                  <a:pt x="305" y="8"/>
                  <a:pt x="303" y="10"/>
                  <a:pt x="302" y="11"/>
                </a:cubicBezTo>
                <a:cubicBezTo>
                  <a:pt x="304" y="11"/>
                  <a:pt x="305" y="11"/>
                  <a:pt x="303" y="12"/>
                </a:cubicBezTo>
                <a:cubicBezTo>
                  <a:pt x="307" y="12"/>
                  <a:pt x="307" y="10"/>
                  <a:pt x="310" y="10"/>
                </a:cubicBezTo>
                <a:cubicBezTo>
                  <a:pt x="310" y="10"/>
                  <a:pt x="310" y="10"/>
                  <a:pt x="309" y="10"/>
                </a:cubicBezTo>
                <a:cubicBezTo>
                  <a:pt x="309" y="10"/>
                  <a:pt x="310" y="10"/>
                  <a:pt x="310" y="10"/>
                </a:cubicBezTo>
                <a:cubicBezTo>
                  <a:pt x="311" y="10"/>
                  <a:pt x="311" y="10"/>
                  <a:pt x="312" y="10"/>
                </a:cubicBezTo>
                <a:cubicBezTo>
                  <a:pt x="313" y="10"/>
                  <a:pt x="313" y="10"/>
                  <a:pt x="313" y="11"/>
                </a:cubicBezTo>
                <a:cubicBezTo>
                  <a:pt x="314" y="11"/>
                  <a:pt x="313" y="10"/>
                  <a:pt x="314" y="10"/>
                </a:cubicBezTo>
                <a:cubicBezTo>
                  <a:pt x="314" y="10"/>
                  <a:pt x="313" y="10"/>
                  <a:pt x="313" y="10"/>
                </a:cubicBezTo>
                <a:cubicBezTo>
                  <a:pt x="315" y="10"/>
                  <a:pt x="319" y="10"/>
                  <a:pt x="322" y="10"/>
                </a:cubicBezTo>
                <a:cubicBezTo>
                  <a:pt x="322" y="11"/>
                  <a:pt x="319" y="12"/>
                  <a:pt x="321" y="12"/>
                </a:cubicBezTo>
                <a:cubicBezTo>
                  <a:pt x="321" y="13"/>
                  <a:pt x="320" y="12"/>
                  <a:pt x="319" y="12"/>
                </a:cubicBezTo>
                <a:cubicBezTo>
                  <a:pt x="321" y="13"/>
                  <a:pt x="323" y="13"/>
                  <a:pt x="324" y="15"/>
                </a:cubicBezTo>
                <a:cubicBezTo>
                  <a:pt x="325" y="14"/>
                  <a:pt x="326" y="14"/>
                  <a:pt x="326" y="14"/>
                </a:cubicBezTo>
                <a:cubicBezTo>
                  <a:pt x="326" y="14"/>
                  <a:pt x="325" y="14"/>
                  <a:pt x="325" y="14"/>
                </a:cubicBezTo>
                <a:cubicBezTo>
                  <a:pt x="326" y="13"/>
                  <a:pt x="328" y="14"/>
                  <a:pt x="329" y="15"/>
                </a:cubicBezTo>
                <a:cubicBezTo>
                  <a:pt x="330" y="15"/>
                  <a:pt x="330" y="14"/>
                  <a:pt x="330" y="14"/>
                </a:cubicBezTo>
                <a:cubicBezTo>
                  <a:pt x="331" y="14"/>
                  <a:pt x="330" y="15"/>
                  <a:pt x="330" y="15"/>
                </a:cubicBezTo>
                <a:cubicBezTo>
                  <a:pt x="330" y="15"/>
                  <a:pt x="331" y="15"/>
                  <a:pt x="332" y="15"/>
                </a:cubicBezTo>
                <a:cubicBezTo>
                  <a:pt x="330" y="16"/>
                  <a:pt x="331" y="16"/>
                  <a:pt x="331" y="17"/>
                </a:cubicBezTo>
                <a:cubicBezTo>
                  <a:pt x="332" y="17"/>
                  <a:pt x="334" y="16"/>
                  <a:pt x="333" y="15"/>
                </a:cubicBezTo>
                <a:cubicBezTo>
                  <a:pt x="331" y="15"/>
                  <a:pt x="334" y="15"/>
                  <a:pt x="333" y="16"/>
                </a:cubicBezTo>
                <a:cubicBezTo>
                  <a:pt x="334" y="14"/>
                  <a:pt x="332" y="13"/>
                  <a:pt x="331" y="12"/>
                </a:cubicBezTo>
                <a:cubicBezTo>
                  <a:pt x="332" y="12"/>
                  <a:pt x="333" y="12"/>
                  <a:pt x="333" y="11"/>
                </a:cubicBezTo>
                <a:cubicBezTo>
                  <a:pt x="334" y="11"/>
                  <a:pt x="335" y="11"/>
                  <a:pt x="335" y="12"/>
                </a:cubicBezTo>
                <a:cubicBezTo>
                  <a:pt x="341" y="11"/>
                  <a:pt x="344" y="14"/>
                  <a:pt x="344" y="16"/>
                </a:cubicBezTo>
                <a:cubicBezTo>
                  <a:pt x="347" y="18"/>
                  <a:pt x="349" y="20"/>
                  <a:pt x="352" y="22"/>
                </a:cubicBezTo>
                <a:cubicBezTo>
                  <a:pt x="352" y="22"/>
                  <a:pt x="353" y="22"/>
                  <a:pt x="354" y="22"/>
                </a:cubicBezTo>
                <a:cubicBezTo>
                  <a:pt x="354" y="21"/>
                  <a:pt x="353" y="21"/>
                  <a:pt x="353" y="20"/>
                </a:cubicBezTo>
                <a:cubicBezTo>
                  <a:pt x="354" y="20"/>
                  <a:pt x="355" y="20"/>
                  <a:pt x="355" y="20"/>
                </a:cubicBezTo>
                <a:cubicBezTo>
                  <a:pt x="356" y="22"/>
                  <a:pt x="361" y="22"/>
                  <a:pt x="363" y="22"/>
                </a:cubicBezTo>
                <a:cubicBezTo>
                  <a:pt x="365" y="22"/>
                  <a:pt x="363" y="24"/>
                  <a:pt x="364" y="24"/>
                </a:cubicBezTo>
                <a:cubicBezTo>
                  <a:pt x="362" y="24"/>
                  <a:pt x="363" y="22"/>
                  <a:pt x="360" y="22"/>
                </a:cubicBezTo>
                <a:cubicBezTo>
                  <a:pt x="359" y="22"/>
                  <a:pt x="360" y="23"/>
                  <a:pt x="360" y="23"/>
                </a:cubicBezTo>
                <a:cubicBezTo>
                  <a:pt x="362" y="23"/>
                  <a:pt x="363" y="24"/>
                  <a:pt x="363" y="25"/>
                </a:cubicBezTo>
                <a:cubicBezTo>
                  <a:pt x="364" y="25"/>
                  <a:pt x="365" y="25"/>
                  <a:pt x="365" y="24"/>
                </a:cubicBezTo>
                <a:cubicBezTo>
                  <a:pt x="366" y="25"/>
                  <a:pt x="367" y="26"/>
                  <a:pt x="365" y="25"/>
                </a:cubicBezTo>
                <a:cubicBezTo>
                  <a:pt x="365" y="25"/>
                  <a:pt x="366" y="25"/>
                  <a:pt x="365" y="25"/>
                </a:cubicBezTo>
                <a:cubicBezTo>
                  <a:pt x="365" y="25"/>
                  <a:pt x="364" y="26"/>
                  <a:pt x="365" y="26"/>
                </a:cubicBezTo>
                <a:cubicBezTo>
                  <a:pt x="365" y="26"/>
                  <a:pt x="364" y="25"/>
                  <a:pt x="363" y="26"/>
                </a:cubicBezTo>
                <a:cubicBezTo>
                  <a:pt x="364" y="25"/>
                  <a:pt x="363" y="25"/>
                  <a:pt x="361" y="25"/>
                </a:cubicBezTo>
                <a:cubicBezTo>
                  <a:pt x="361" y="25"/>
                  <a:pt x="363" y="25"/>
                  <a:pt x="362" y="26"/>
                </a:cubicBezTo>
                <a:cubicBezTo>
                  <a:pt x="361" y="26"/>
                  <a:pt x="361" y="25"/>
                  <a:pt x="361" y="25"/>
                </a:cubicBezTo>
                <a:cubicBezTo>
                  <a:pt x="360" y="25"/>
                  <a:pt x="361" y="26"/>
                  <a:pt x="361" y="26"/>
                </a:cubicBezTo>
                <a:cubicBezTo>
                  <a:pt x="360" y="26"/>
                  <a:pt x="360" y="26"/>
                  <a:pt x="360" y="25"/>
                </a:cubicBezTo>
                <a:cubicBezTo>
                  <a:pt x="359" y="25"/>
                  <a:pt x="358" y="27"/>
                  <a:pt x="359" y="26"/>
                </a:cubicBezTo>
                <a:cubicBezTo>
                  <a:pt x="357" y="26"/>
                  <a:pt x="357" y="27"/>
                  <a:pt x="357" y="27"/>
                </a:cubicBezTo>
                <a:cubicBezTo>
                  <a:pt x="356" y="27"/>
                  <a:pt x="355" y="27"/>
                  <a:pt x="355" y="26"/>
                </a:cubicBezTo>
                <a:cubicBezTo>
                  <a:pt x="358" y="27"/>
                  <a:pt x="359" y="23"/>
                  <a:pt x="356" y="24"/>
                </a:cubicBezTo>
                <a:cubicBezTo>
                  <a:pt x="355" y="24"/>
                  <a:pt x="357" y="23"/>
                  <a:pt x="359" y="23"/>
                </a:cubicBezTo>
                <a:cubicBezTo>
                  <a:pt x="359" y="24"/>
                  <a:pt x="358" y="24"/>
                  <a:pt x="358" y="25"/>
                </a:cubicBezTo>
                <a:cubicBezTo>
                  <a:pt x="361" y="24"/>
                  <a:pt x="358" y="23"/>
                  <a:pt x="359" y="22"/>
                </a:cubicBezTo>
                <a:cubicBezTo>
                  <a:pt x="357" y="22"/>
                  <a:pt x="357" y="23"/>
                  <a:pt x="357" y="22"/>
                </a:cubicBezTo>
                <a:cubicBezTo>
                  <a:pt x="357" y="22"/>
                  <a:pt x="357" y="23"/>
                  <a:pt x="357" y="23"/>
                </a:cubicBezTo>
                <a:cubicBezTo>
                  <a:pt x="359" y="23"/>
                  <a:pt x="356" y="22"/>
                  <a:pt x="358" y="23"/>
                </a:cubicBezTo>
                <a:cubicBezTo>
                  <a:pt x="359" y="23"/>
                  <a:pt x="357" y="23"/>
                  <a:pt x="357" y="23"/>
                </a:cubicBezTo>
                <a:cubicBezTo>
                  <a:pt x="356" y="23"/>
                  <a:pt x="356" y="23"/>
                  <a:pt x="356" y="22"/>
                </a:cubicBezTo>
                <a:cubicBezTo>
                  <a:pt x="354" y="23"/>
                  <a:pt x="354" y="22"/>
                  <a:pt x="353" y="23"/>
                </a:cubicBezTo>
                <a:cubicBezTo>
                  <a:pt x="354" y="23"/>
                  <a:pt x="354" y="24"/>
                  <a:pt x="355" y="24"/>
                </a:cubicBezTo>
                <a:cubicBezTo>
                  <a:pt x="355" y="25"/>
                  <a:pt x="355" y="25"/>
                  <a:pt x="355" y="25"/>
                </a:cubicBezTo>
                <a:cubicBezTo>
                  <a:pt x="354" y="25"/>
                  <a:pt x="355" y="25"/>
                  <a:pt x="354" y="24"/>
                </a:cubicBezTo>
                <a:cubicBezTo>
                  <a:pt x="355" y="26"/>
                  <a:pt x="352" y="28"/>
                  <a:pt x="354" y="30"/>
                </a:cubicBezTo>
                <a:cubicBezTo>
                  <a:pt x="356" y="30"/>
                  <a:pt x="354" y="29"/>
                  <a:pt x="354" y="29"/>
                </a:cubicBezTo>
                <a:cubicBezTo>
                  <a:pt x="354" y="29"/>
                  <a:pt x="354" y="29"/>
                  <a:pt x="355" y="29"/>
                </a:cubicBezTo>
                <a:cubicBezTo>
                  <a:pt x="356" y="29"/>
                  <a:pt x="355" y="28"/>
                  <a:pt x="356" y="28"/>
                </a:cubicBezTo>
                <a:cubicBezTo>
                  <a:pt x="356" y="29"/>
                  <a:pt x="355" y="30"/>
                  <a:pt x="355" y="31"/>
                </a:cubicBezTo>
                <a:cubicBezTo>
                  <a:pt x="355" y="31"/>
                  <a:pt x="356" y="31"/>
                  <a:pt x="356" y="31"/>
                </a:cubicBezTo>
                <a:cubicBezTo>
                  <a:pt x="357" y="31"/>
                  <a:pt x="357" y="31"/>
                  <a:pt x="358" y="31"/>
                </a:cubicBezTo>
                <a:cubicBezTo>
                  <a:pt x="358" y="30"/>
                  <a:pt x="359" y="30"/>
                  <a:pt x="359" y="29"/>
                </a:cubicBezTo>
                <a:cubicBezTo>
                  <a:pt x="358" y="29"/>
                  <a:pt x="358" y="30"/>
                  <a:pt x="356" y="29"/>
                </a:cubicBezTo>
                <a:cubicBezTo>
                  <a:pt x="360" y="29"/>
                  <a:pt x="360" y="28"/>
                  <a:pt x="360" y="27"/>
                </a:cubicBezTo>
                <a:cubicBezTo>
                  <a:pt x="362" y="28"/>
                  <a:pt x="362" y="31"/>
                  <a:pt x="365" y="32"/>
                </a:cubicBezTo>
                <a:cubicBezTo>
                  <a:pt x="366" y="32"/>
                  <a:pt x="367" y="31"/>
                  <a:pt x="366" y="30"/>
                </a:cubicBezTo>
                <a:cubicBezTo>
                  <a:pt x="367" y="31"/>
                  <a:pt x="368" y="31"/>
                  <a:pt x="368" y="32"/>
                </a:cubicBezTo>
                <a:cubicBezTo>
                  <a:pt x="368" y="31"/>
                  <a:pt x="370" y="31"/>
                  <a:pt x="372" y="31"/>
                </a:cubicBezTo>
                <a:cubicBezTo>
                  <a:pt x="372" y="31"/>
                  <a:pt x="372" y="32"/>
                  <a:pt x="373" y="32"/>
                </a:cubicBezTo>
                <a:cubicBezTo>
                  <a:pt x="372" y="33"/>
                  <a:pt x="373" y="32"/>
                  <a:pt x="368" y="33"/>
                </a:cubicBezTo>
                <a:close/>
                <a:moveTo>
                  <a:pt x="233" y="36"/>
                </a:moveTo>
                <a:cubicBezTo>
                  <a:pt x="233" y="35"/>
                  <a:pt x="232" y="34"/>
                  <a:pt x="231" y="33"/>
                </a:cubicBezTo>
                <a:cubicBezTo>
                  <a:pt x="232" y="34"/>
                  <a:pt x="229" y="35"/>
                  <a:pt x="233" y="36"/>
                </a:cubicBezTo>
                <a:close/>
                <a:moveTo>
                  <a:pt x="238" y="6"/>
                </a:moveTo>
                <a:cubicBezTo>
                  <a:pt x="236" y="6"/>
                  <a:pt x="236" y="7"/>
                  <a:pt x="235" y="7"/>
                </a:cubicBezTo>
                <a:cubicBezTo>
                  <a:pt x="236" y="8"/>
                  <a:pt x="235" y="9"/>
                  <a:pt x="236" y="9"/>
                </a:cubicBezTo>
                <a:cubicBezTo>
                  <a:pt x="237" y="8"/>
                  <a:pt x="237" y="8"/>
                  <a:pt x="236" y="7"/>
                </a:cubicBezTo>
                <a:cubicBezTo>
                  <a:pt x="237" y="7"/>
                  <a:pt x="238" y="8"/>
                  <a:pt x="239" y="7"/>
                </a:cubicBezTo>
                <a:cubicBezTo>
                  <a:pt x="238" y="7"/>
                  <a:pt x="238" y="7"/>
                  <a:pt x="238" y="6"/>
                </a:cubicBezTo>
                <a:close/>
                <a:moveTo>
                  <a:pt x="351" y="28"/>
                </a:moveTo>
                <a:cubicBezTo>
                  <a:pt x="350" y="28"/>
                  <a:pt x="352" y="27"/>
                  <a:pt x="351" y="26"/>
                </a:cubicBezTo>
                <a:cubicBezTo>
                  <a:pt x="349" y="27"/>
                  <a:pt x="350" y="28"/>
                  <a:pt x="351" y="28"/>
                </a:cubicBezTo>
                <a:close/>
                <a:moveTo>
                  <a:pt x="349" y="26"/>
                </a:moveTo>
                <a:cubicBezTo>
                  <a:pt x="348" y="26"/>
                  <a:pt x="348" y="27"/>
                  <a:pt x="346" y="27"/>
                </a:cubicBezTo>
                <a:cubicBezTo>
                  <a:pt x="347" y="27"/>
                  <a:pt x="346" y="28"/>
                  <a:pt x="347" y="28"/>
                </a:cubicBezTo>
                <a:cubicBezTo>
                  <a:pt x="347" y="27"/>
                  <a:pt x="348" y="28"/>
                  <a:pt x="349" y="28"/>
                </a:cubicBezTo>
                <a:cubicBezTo>
                  <a:pt x="349" y="28"/>
                  <a:pt x="350" y="26"/>
                  <a:pt x="349" y="26"/>
                </a:cubicBezTo>
                <a:close/>
                <a:moveTo>
                  <a:pt x="341" y="38"/>
                </a:moveTo>
                <a:cubicBezTo>
                  <a:pt x="342" y="38"/>
                  <a:pt x="343" y="38"/>
                  <a:pt x="344" y="38"/>
                </a:cubicBezTo>
                <a:cubicBezTo>
                  <a:pt x="343" y="38"/>
                  <a:pt x="341" y="38"/>
                  <a:pt x="341" y="38"/>
                </a:cubicBezTo>
                <a:close/>
                <a:moveTo>
                  <a:pt x="337" y="12"/>
                </a:moveTo>
                <a:cubicBezTo>
                  <a:pt x="339" y="13"/>
                  <a:pt x="341" y="15"/>
                  <a:pt x="343" y="16"/>
                </a:cubicBezTo>
                <a:cubicBezTo>
                  <a:pt x="342" y="13"/>
                  <a:pt x="341" y="13"/>
                  <a:pt x="337" y="12"/>
                </a:cubicBezTo>
                <a:close/>
                <a:moveTo>
                  <a:pt x="338" y="14"/>
                </a:moveTo>
                <a:cubicBezTo>
                  <a:pt x="340" y="14"/>
                  <a:pt x="337" y="15"/>
                  <a:pt x="339" y="16"/>
                </a:cubicBezTo>
                <a:cubicBezTo>
                  <a:pt x="338" y="15"/>
                  <a:pt x="340" y="16"/>
                  <a:pt x="340" y="15"/>
                </a:cubicBezTo>
                <a:cubicBezTo>
                  <a:pt x="339" y="15"/>
                  <a:pt x="339" y="13"/>
                  <a:pt x="338" y="14"/>
                </a:cubicBezTo>
                <a:close/>
                <a:moveTo>
                  <a:pt x="336" y="14"/>
                </a:moveTo>
                <a:cubicBezTo>
                  <a:pt x="335" y="14"/>
                  <a:pt x="336" y="15"/>
                  <a:pt x="338" y="15"/>
                </a:cubicBezTo>
                <a:cubicBezTo>
                  <a:pt x="338" y="14"/>
                  <a:pt x="337" y="14"/>
                  <a:pt x="336" y="14"/>
                </a:cubicBezTo>
                <a:close/>
                <a:moveTo>
                  <a:pt x="333" y="18"/>
                </a:moveTo>
                <a:cubicBezTo>
                  <a:pt x="333" y="19"/>
                  <a:pt x="334" y="19"/>
                  <a:pt x="335" y="19"/>
                </a:cubicBezTo>
                <a:cubicBezTo>
                  <a:pt x="333" y="20"/>
                  <a:pt x="334" y="20"/>
                  <a:pt x="334" y="21"/>
                </a:cubicBezTo>
                <a:cubicBezTo>
                  <a:pt x="336" y="21"/>
                  <a:pt x="336" y="21"/>
                  <a:pt x="337" y="20"/>
                </a:cubicBezTo>
                <a:cubicBezTo>
                  <a:pt x="335" y="19"/>
                  <a:pt x="336" y="18"/>
                  <a:pt x="333" y="18"/>
                </a:cubicBezTo>
                <a:close/>
                <a:moveTo>
                  <a:pt x="335" y="16"/>
                </a:moveTo>
                <a:cubicBezTo>
                  <a:pt x="334" y="16"/>
                  <a:pt x="333" y="16"/>
                  <a:pt x="333" y="16"/>
                </a:cubicBezTo>
                <a:cubicBezTo>
                  <a:pt x="335" y="16"/>
                  <a:pt x="334" y="17"/>
                  <a:pt x="335" y="17"/>
                </a:cubicBezTo>
                <a:cubicBezTo>
                  <a:pt x="336" y="17"/>
                  <a:pt x="335" y="16"/>
                  <a:pt x="335" y="16"/>
                </a:cubicBezTo>
                <a:close/>
                <a:moveTo>
                  <a:pt x="332" y="36"/>
                </a:moveTo>
                <a:cubicBezTo>
                  <a:pt x="332" y="36"/>
                  <a:pt x="332" y="37"/>
                  <a:pt x="333" y="37"/>
                </a:cubicBezTo>
                <a:cubicBezTo>
                  <a:pt x="334" y="36"/>
                  <a:pt x="333" y="36"/>
                  <a:pt x="332" y="36"/>
                </a:cubicBezTo>
                <a:close/>
                <a:moveTo>
                  <a:pt x="254" y="7"/>
                </a:moveTo>
                <a:cubicBezTo>
                  <a:pt x="256" y="8"/>
                  <a:pt x="258" y="8"/>
                  <a:pt x="260" y="9"/>
                </a:cubicBezTo>
                <a:cubicBezTo>
                  <a:pt x="261" y="8"/>
                  <a:pt x="256" y="5"/>
                  <a:pt x="254" y="7"/>
                </a:cubicBezTo>
                <a:close/>
                <a:moveTo>
                  <a:pt x="251" y="6"/>
                </a:moveTo>
                <a:cubicBezTo>
                  <a:pt x="250" y="7"/>
                  <a:pt x="252" y="7"/>
                  <a:pt x="250" y="7"/>
                </a:cubicBezTo>
                <a:cubicBezTo>
                  <a:pt x="252" y="8"/>
                  <a:pt x="252" y="6"/>
                  <a:pt x="254" y="6"/>
                </a:cubicBezTo>
                <a:cubicBezTo>
                  <a:pt x="252" y="6"/>
                  <a:pt x="253" y="6"/>
                  <a:pt x="251" y="6"/>
                </a:cubicBezTo>
                <a:close/>
                <a:moveTo>
                  <a:pt x="239" y="36"/>
                </a:moveTo>
                <a:cubicBezTo>
                  <a:pt x="240" y="37"/>
                  <a:pt x="241" y="37"/>
                  <a:pt x="242" y="36"/>
                </a:cubicBezTo>
                <a:cubicBezTo>
                  <a:pt x="241" y="36"/>
                  <a:pt x="241" y="36"/>
                  <a:pt x="242" y="35"/>
                </a:cubicBezTo>
                <a:cubicBezTo>
                  <a:pt x="242" y="35"/>
                  <a:pt x="243" y="35"/>
                  <a:pt x="242" y="35"/>
                </a:cubicBezTo>
                <a:cubicBezTo>
                  <a:pt x="240" y="35"/>
                  <a:pt x="240" y="36"/>
                  <a:pt x="239" y="36"/>
                </a:cubicBezTo>
                <a:close/>
                <a:moveTo>
                  <a:pt x="238" y="9"/>
                </a:moveTo>
                <a:cubicBezTo>
                  <a:pt x="239" y="9"/>
                  <a:pt x="237" y="10"/>
                  <a:pt x="238" y="10"/>
                </a:cubicBezTo>
                <a:cubicBezTo>
                  <a:pt x="238" y="10"/>
                  <a:pt x="238" y="10"/>
                  <a:pt x="239" y="10"/>
                </a:cubicBezTo>
                <a:cubicBezTo>
                  <a:pt x="239" y="10"/>
                  <a:pt x="239" y="10"/>
                  <a:pt x="239" y="10"/>
                </a:cubicBezTo>
                <a:cubicBezTo>
                  <a:pt x="240" y="10"/>
                  <a:pt x="238" y="9"/>
                  <a:pt x="238" y="9"/>
                </a:cubicBezTo>
                <a:close/>
                <a:moveTo>
                  <a:pt x="235" y="34"/>
                </a:moveTo>
                <a:cubicBezTo>
                  <a:pt x="235" y="35"/>
                  <a:pt x="236" y="36"/>
                  <a:pt x="236" y="35"/>
                </a:cubicBezTo>
                <a:cubicBezTo>
                  <a:pt x="235" y="35"/>
                  <a:pt x="237" y="34"/>
                  <a:pt x="235" y="34"/>
                </a:cubicBezTo>
                <a:close/>
                <a:moveTo>
                  <a:pt x="227" y="6"/>
                </a:moveTo>
                <a:cubicBezTo>
                  <a:pt x="228" y="6"/>
                  <a:pt x="229" y="6"/>
                  <a:pt x="229" y="6"/>
                </a:cubicBezTo>
                <a:cubicBezTo>
                  <a:pt x="228" y="6"/>
                  <a:pt x="229" y="5"/>
                  <a:pt x="229" y="5"/>
                </a:cubicBezTo>
                <a:cubicBezTo>
                  <a:pt x="226" y="3"/>
                  <a:pt x="224" y="2"/>
                  <a:pt x="219" y="4"/>
                </a:cubicBezTo>
                <a:cubicBezTo>
                  <a:pt x="218" y="4"/>
                  <a:pt x="220" y="5"/>
                  <a:pt x="219" y="5"/>
                </a:cubicBezTo>
                <a:cubicBezTo>
                  <a:pt x="219" y="4"/>
                  <a:pt x="218" y="4"/>
                  <a:pt x="217" y="3"/>
                </a:cubicBezTo>
                <a:cubicBezTo>
                  <a:pt x="214" y="4"/>
                  <a:pt x="214" y="2"/>
                  <a:pt x="212" y="2"/>
                </a:cubicBezTo>
                <a:cubicBezTo>
                  <a:pt x="212" y="3"/>
                  <a:pt x="209" y="4"/>
                  <a:pt x="208" y="5"/>
                </a:cubicBezTo>
                <a:cubicBezTo>
                  <a:pt x="209" y="5"/>
                  <a:pt x="209" y="5"/>
                  <a:pt x="209" y="5"/>
                </a:cubicBezTo>
                <a:cubicBezTo>
                  <a:pt x="210" y="5"/>
                  <a:pt x="211" y="4"/>
                  <a:pt x="211" y="5"/>
                </a:cubicBezTo>
                <a:cubicBezTo>
                  <a:pt x="210" y="5"/>
                  <a:pt x="210" y="6"/>
                  <a:pt x="209" y="6"/>
                </a:cubicBezTo>
                <a:cubicBezTo>
                  <a:pt x="209" y="6"/>
                  <a:pt x="209" y="6"/>
                  <a:pt x="209" y="6"/>
                </a:cubicBezTo>
                <a:cubicBezTo>
                  <a:pt x="209" y="6"/>
                  <a:pt x="210" y="7"/>
                  <a:pt x="209" y="7"/>
                </a:cubicBezTo>
                <a:cubicBezTo>
                  <a:pt x="208" y="7"/>
                  <a:pt x="209" y="7"/>
                  <a:pt x="208" y="6"/>
                </a:cubicBezTo>
                <a:cubicBezTo>
                  <a:pt x="209" y="8"/>
                  <a:pt x="211" y="9"/>
                  <a:pt x="213" y="10"/>
                </a:cubicBezTo>
                <a:cubicBezTo>
                  <a:pt x="213" y="9"/>
                  <a:pt x="214" y="9"/>
                  <a:pt x="213" y="8"/>
                </a:cubicBezTo>
                <a:cubicBezTo>
                  <a:pt x="216" y="9"/>
                  <a:pt x="216" y="7"/>
                  <a:pt x="218" y="6"/>
                </a:cubicBezTo>
                <a:cubicBezTo>
                  <a:pt x="220" y="7"/>
                  <a:pt x="222" y="5"/>
                  <a:pt x="223" y="4"/>
                </a:cubicBezTo>
                <a:cubicBezTo>
                  <a:pt x="225" y="5"/>
                  <a:pt x="226" y="5"/>
                  <a:pt x="227" y="6"/>
                </a:cubicBezTo>
                <a:close/>
                <a:moveTo>
                  <a:pt x="227" y="13"/>
                </a:moveTo>
                <a:cubicBezTo>
                  <a:pt x="228" y="13"/>
                  <a:pt x="227" y="12"/>
                  <a:pt x="228" y="12"/>
                </a:cubicBezTo>
                <a:cubicBezTo>
                  <a:pt x="226" y="12"/>
                  <a:pt x="226" y="13"/>
                  <a:pt x="227" y="13"/>
                </a:cubicBezTo>
                <a:close/>
                <a:moveTo>
                  <a:pt x="221" y="6"/>
                </a:moveTo>
                <a:cubicBezTo>
                  <a:pt x="223" y="6"/>
                  <a:pt x="224" y="6"/>
                  <a:pt x="225" y="7"/>
                </a:cubicBezTo>
                <a:cubicBezTo>
                  <a:pt x="225" y="6"/>
                  <a:pt x="221" y="5"/>
                  <a:pt x="221" y="6"/>
                </a:cubicBezTo>
                <a:close/>
                <a:moveTo>
                  <a:pt x="222" y="7"/>
                </a:moveTo>
                <a:cubicBezTo>
                  <a:pt x="223" y="7"/>
                  <a:pt x="224" y="7"/>
                  <a:pt x="224" y="7"/>
                </a:cubicBezTo>
                <a:cubicBezTo>
                  <a:pt x="223" y="7"/>
                  <a:pt x="222" y="7"/>
                  <a:pt x="222" y="7"/>
                </a:cubicBezTo>
                <a:close/>
                <a:moveTo>
                  <a:pt x="219" y="15"/>
                </a:moveTo>
                <a:cubicBezTo>
                  <a:pt x="218" y="15"/>
                  <a:pt x="219" y="15"/>
                  <a:pt x="219" y="16"/>
                </a:cubicBezTo>
                <a:cubicBezTo>
                  <a:pt x="221" y="16"/>
                  <a:pt x="219" y="15"/>
                  <a:pt x="219" y="15"/>
                </a:cubicBezTo>
                <a:close/>
                <a:moveTo>
                  <a:pt x="192" y="40"/>
                </a:moveTo>
                <a:cubicBezTo>
                  <a:pt x="193" y="41"/>
                  <a:pt x="193" y="39"/>
                  <a:pt x="193" y="39"/>
                </a:cubicBezTo>
                <a:cubicBezTo>
                  <a:pt x="193" y="40"/>
                  <a:pt x="192" y="40"/>
                  <a:pt x="192" y="40"/>
                </a:cubicBezTo>
                <a:close/>
                <a:moveTo>
                  <a:pt x="189" y="39"/>
                </a:moveTo>
                <a:cubicBezTo>
                  <a:pt x="188" y="39"/>
                  <a:pt x="186" y="40"/>
                  <a:pt x="187" y="40"/>
                </a:cubicBezTo>
                <a:cubicBezTo>
                  <a:pt x="187" y="40"/>
                  <a:pt x="188" y="41"/>
                  <a:pt x="189" y="41"/>
                </a:cubicBezTo>
                <a:cubicBezTo>
                  <a:pt x="190" y="40"/>
                  <a:pt x="190" y="39"/>
                  <a:pt x="189" y="39"/>
                </a:cubicBezTo>
                <a:close/>
                <a:moveTo>
                  <a:pt x="183" y="41"/>
                </a:moveTo>
                <a:cubicBezTo>
                  <a:pt x="183" y="41"/>
                  <a:pt x="184" y="42"/>
                  <a:pt x="184" y="42"/>
                </a:cubicBezTo>
                <a:cubicBezTo>
                  <a:pt x="184" y="41"/>
                  <a:pt x="184" y="41"/>
                  <a:pt x="185" y="40"/>
                </a:cubicBezTo>
                <a:cubicBezTo>
                  <a:pt x="183" y="40"/>
                  <a:pt x="183" y="41"/>
                  <a:pt x="183" y="41"/>
                </a:cubicBezTo>
                <a:close/>
                <a:moveTo>
                  <a:pt x="179" y="10"/>
                </a:moveTo>
                <a:cubicBezTo>
                  <a:pt x="178" y="11"/>
                  <a:pt x="178" y="12"/>
                  <a:pt x="180" y="12"/>
                </a:cubicBezTo>
                <a:cubicBezTo>
                  <a:pt x="180" y="11"/>
                  <a:pt x="180" y="11"/>
                  <a:pt x="179" y="10"/>
                </a:cubicBezTo>
                <a:close/>
                <a:moveTo>
                  <a:pt x="177" y="7"/>
                </a:moveTo>
                <a:cubicBezTo>
                  <a:pt x="176" y="7"/>
                  <a:pt x="177" y="7"/>
                  <a:pt x="177" y="6"/>
                </a:cubicBezTo>
                <a:cubicBezTo>
                  <a:pt x="176" y="6"/>
                  <a:pt x="175" y="6"/>
                  <a:pt x="174" y="6"/>
                </a:cubicBezTo>
                <a:cubicBezTo>
                  <a:pt x="175" y="7"/>
                  <a:pt x="171" y="8"/>
                  <a:pt x="174" y="9"/>
                </a:cubicBezTo>
                <a:cubicBezTo>
                  <a:pt x="176" y="8"/>
                  <a:pt x="178" y="8"/>
                  <a:pt x="180" y="8"/>
                </a:cubicBezTo>
                <a:cubicBezTo>
                  <a:pt x="180" y="7"/>
                  <a:pt x="180" y="8"/>
                  <a:pt x="180" y="7"/>
                </a:cubicBezTo>
                <a:cubicBezTo>
                  <a:pt x="178" y="7"/>
                  <a:pt x="178" y="7"/>
                  <a:pt x="177" y="7"/>
                </a:cubicBezTo>
                <a:close/>
                <a:moveTo>
                  <a:pt x="177" y="41"/>
                </a:moveTo>
                <a:cubicBezTo>
                  <a:pt x="178" y="41"/>
                  <a:pt x="179" y="40"/>
                  <a:pt x="178" y="39"/>
                </a:cubicBezTo>
                <a:cubicBezTo>
                  <a:pt x="177" y="40"/>
                  <a:pt x="176" y="40"/>
                  <a:pt x="177" y="41"/>
                </a:cubicBezTo>
                <a:close/>
                <a:moveTo>
                  <a:pt x="171" y="5"/>
                </a:moveTo>
                <a:cubicBezTo>
                  <a:pt x="172" y="5"/>
                  <a:pt x="172" y="4"/>
                  <a:pt x="173" y="4"/>
                </a:cubicBezTo>
                <a:cubicBezTo>
                  <a:pt x="171" y="4"/>
                  <a:pt x="170" y="5"/>
                  <a:pt x="171" y="5"/>
                </a:cubicBezTo>
                <a:close/>
                <a:moveTo>
                  <a:pt x="168" y="47"/>
                </a:moveTo>
                <a:cubicBezTo>
                  <a:pt x="169" y="47"/>
                  <a:pt x="170" y="47"/>
                  <a:pt x="170" y="47"/>
                </a:cubicBezTo>
                <a:cubicBezTo>
                  <a:pt x="170" y="46"/>
                  <a:pt x="171" y="45"/>
                  <a:pt x="170" y="45"/>
                </a:cubicBezTo>
                <a:cubicBezTo>
                  <a:pt x="170" y="45"/>
                  <a:pt x="170" y="45"/>
                  <a:pt x="169" y="45"/>
                </a:cubicBezTo>
                <a:cubicBezTo>
                  <a:pt x="168" y="45"/>
                  <a:pt x="169" y="44"/>
                  <a:pt x="168" y="43"/>
                </a:cubicBezTo>
                <a:cubicBezTo>
                  <a:pt x="168" y="44"/>
                  <a:pt x="168" y="44"/>
                  <a:pt x="167" y="44"/>
                </a:cubicBezTo>
                <a:cubicBezTo>
                  <a:pt x="168" y="44"/>
                  <a:pt x="167" y="44"/>
                  <a:pt x="167" y="43"/>
                </a:cubicBezTo>
                <a:cubicBezTo>
                  <a:pt x="166" y="44"/>
                  <a:pt x="165" y="46"/>
                  <a:pt x="166" y="47"/>
                </a:cubicBezTo>
                <a:cubicBezTo>
                  <a:pt x="167" y="46"/>
                  <a:pt x="167" y="44"/>
                  <a:pt x="168" y="45"/>
                </a:cubicBezTo>
                <a:cubicBezTo>
                  <a:pt x="168" y="45"/>
                  <a:pt x="167" y="46"/>
                  <a:pt x="168" y="47"/>
                </a:cubicBezTo>
                <a:close/>
                <a:moveTo>
                  <a:pt x="165" y="48"/>
                </a:moveTo>
                <a:cubicBezTo>
                  <a:pt x="166" y="48"/>
                  <a:pt x="167" y="47"/>
                  <a:pt x="167" y="47"/>
                </a:cubicBezTo>
                <a:cubicBezTo>
                  <a:pt x="166" y="47"/>
                  <a:pt x="165" y="47"/>
                  <a:pt x="165" y="48"/>
                </a:cubicBezTo>
                <a:close/>
                <a:moveTo>
                  <a:pt x="164" y="6"/>
                </a:moveTo>
                <a:cubicBezTo>
                  <a:pt x="164" y="6"/>
                  <a:pt x="164" y="6"/>
                  <a:pt x="164" y="6"/>
                </a:cubicBezTo>
                <a:cubicBezTo>
                  <a:pt x="165" y="6"/>
                  <a:pt x="166" y="5"/>
                  <a:pt x="165" y="5"/>
                </a:cubicBezTo>
                <a:cubicBezTo>
                  <a:pt x="166" y="6"/>
                  <a:pt x="164" y="5"/>
                  <a:pt x="164" y="6"/>
                </a:cubicBezTo>
                <a:close/>
                <a:moveTo>
                  <a:pt x="160" y="45"/>
                </a:moveTo>
                <a:cubicBezTo>
                  <a:pt x="158" y="45"/>
                  <a:pt x="157" y="46"/>
                  <a:pt x="156" y="46"/>
                </a:cubicBezTo>
                <a:cubicBezTo>
                  <a:pt x="157" y="47"/>
                  <a:pt x="160" y="46"/>
                  <a:pt x="161" y="45"/>
                </a:cubicBezTo>
                <a:cubicBezTo>
                  <a:pt x="160" y="45"/>
                  <a:pt x="160" y="45"/>
                  <a:pt x="160" y="45"/>
                </a:cubicBezTo>
                <a:close/>
                <a:moveTo>
                  <a:pt x="155" y="5"/>
                </a:moveTo>
                <a:cubicBezTo>
                  <a:pt x="153" y="5"/>
                  <a:pt x="156" y="4"/>
                  <a:pt x="154" y="4"/>
                </a:cubicBezTo>
                <a:cubicBezTo>
                  <a:pt x="152" y="4"/>
                  <a:pt x="151" y="5"/>
                  <a:pt x="152" y="6"/>
                </a:cubicBezTo>
                <a:cubicBezTo>
                  <a:pt x="153" y="6"/>
                  <a:pt x="152" y="7"/>
                  <a:pt x="155" y="7"/>
                </a:cubicBezTo>
                <a:cubicBezTo>
                  <a:pt x="155" y="6"/>
                  <a:pt x="156" y="5"/>
                  <a:pt x="155" y="5"/>
                </a:cubicBezTo>
                <a:cubicBezTo>
                  <a:pt x="155" y="5"/>
                  <a:pt x="155" y="5"/>
                  <a:pt x="155" y="5"/>
                </a:cubicBezTo>
                <a:close/>
                <a:moveTo>
                  <a:pt x="113" y="11"/>
                </a:moveTo>
                <a:cubicBezTo>
                  <a:pt x="113" y="11"/>
                  <a:pt x="114" y="11"/>
                  <a:pt x="113" y="11"/>
                </a:cubicBezTo>
                <a:cubicBezTo>
                  <a:pt x="115" y="12"/>
                  <a:pt x="115" y="11"/>
                  <a:pt x="115" y="11"/>
                </a:cubicBezTo>
                <a:cubicBezTo>
                  <a:pt x="114" y="11"/>
                  <a:pt x="114" y="11"/>
                  <a:pt x="113" y="11"/>
                </a:cubicBezTo>
                <a:close/>
                <a:moveTo>
                  <a:pt x="112" y="49"/>
                </a:moveTo>
                <a:cubicBezTo>
                  <a:pt x="112" y="49"/>
                  <a:pt x="111" y="50"/>
                  <a:pt x="113" y="50"/>
                </a:cubicBezTo>
                <a:cubicBezTo>
                  <a:pt x="112" y="49"/>
                  <a:pt x="114" y="49"/>
                  <a:pt x="114" y="49"/>
                </a:cubicBezTo>
                <a:cubicBezTo>
                  <a:pt x="113" y="49"/>
                  <a:pt x="113" y="49"/>
                  <a:pt x="112" y="49"/>
                </a:cubicBezTo>
                <a:close/>
                <a:moveTo>
                  <a:pt x="71" y="39"/>
                </a:moveTo>
                <a:cubicBezTo>
                  <a:pt x="71" y="40"/>
                  <a:pt x="72" y="41"/>
                  <a:pt x="71" y="41"/>
                </a:cubicBezTo>
                <a:cubicBezTo>
                  <a:pt x="73" y="41"/>
                  <a:pt x="73" y="41"/>
                  <a:pt x="75" y="41"/>
                </a:cubicBezTo>
                <a:cubicBezTo>
                  <a:pt x="76" y="40"/>
                  <a:pt x="74" y="39"/>
                  <a:pt x="72" y="39"/>
                </a:cubicBezTo>
                <a:cubicBezTo>
                  <a:pt x="73" y="39"/>
                  <a:pt x="75" y="39"/>
                  <a:pt x="75" y="38"/>
                </a:cubicBezTo>
                <a:cubicBezTo>
                  <a:pt x="73" y="38"/>
                  <a:pt x="73" y="39"/>
                  <a:pt x="71" y="39"/>
                </a:cubicBezTo>
                <a:close/>
                <a:moveTo>
                  <a:pt x="70" y="42"/>
                </a:moveTo>
                <a:cubicBezTo>
                  <a:pt x="71" y="43"/>
                  <a:pt x="72" y="44"/>
                  <a:pt x="75" y="44"/>
                </a:cubicBezTo>
                <a:cubicBezTo>
                  <a:pt x="75" y="43"/>
                  <a:pt x="73" y="42"/>
                  <a:pt x="75" y="42"/>
                </a:cubicBezTo>
                <a:cubicBezTo>
                  <a:pt x="73" y="42"/>
                  <a:pt x="71" y="41"/>
                  <a:pt x="70" y="42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5" y="40"/>
                </a:cubicBezTo>
                <a:cubicBezTo>
                  <a:pt x="65" y="40"/>
                  <a:pt x="65" y="39"/>
                  <a:pt x="64" y="40"/>
                </a:cubicBezTo>
                <a:close/>
                <a:moveTo>
                  <a:pt x="58" y="14"/>
                </a:moveTo>
                <a:cubicBezTo>
                  <a:pt x="59" y="14"/>
                  <a:pt x="61" y="14"/>
                  <a:pt x="61" y="13"/>
                </a:cubicBezTo>
                <a:cubicBezTo>
                  <a:pt x="59" y="13"/>
                  <a:pt x="57" y="14"/>
                  <a:pt x="58" y="14"/>
                </a:cubicBezTo>
                <a:close/>
                <a:moveTo>
                  <a:pt x="36" y="35"/>
                </a:moveTo>
                <a:cubicBezTo>
                  <a:pt x="38" y="35"/>
                  <a:pt x="40" y="36"/>
                  <a:pt x="41" y="35"/>
                </a:cubicBezTo>
                <a:cubicBezTo>
                  <a:pt x="40" y="35"/>
                  <a:pt x="38" y="34"/>
                  <a:pt x="36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8" name="KSO_Shape"/>
          <p:cNvSpPr>
            <a:spLocks/>
          </p:cNvSpPr>
          <p:nvPr/>
        </p:nvSpPr>
        <p:spPr bwMode="auto">
          <a:xfrm>
            <a:off x="423166" y="2575808"/>
            <a:ext cx="770334" cy="961151"/>
          </a:xfrm>
          <a:custGeom>
            <a:avLst/>
            <a:gdLst>
              <a:gd name="T0" fmla="*/ 255795 w 184"/>
              <a:gd name="T1" fmla="*/ 146862 h 172"/>
              <a:gd name="T2" fmla="*/ 443879 w 184"/>
              <a:gd name="T3" fmla="*/ 305022 h 172"/>
              <a:gd name="T4" fmla="*/ 432594 w 184"/>
              <a:gd name="T5" fmla="*/ 312553 h 172"/>
              <a:gd name="T6" fmla="*/ 425070 w 184"/>
              <a:gd name="T7" fmla="*/ 338913 h 172"/>
              <a:gd name="T8" fmla="*/ 319743 w 184"/>
              <a:gd name="T9" fmla="*/ 365273 h 172"/>
              <a:gd name="T10" fmla="*/ 300935 w 184"/>
              <a:gd name="T11" fmla="*/ 357741 h 172"/>
              <a:gd name="T12" fmla="*/ 289650 w 184"/>
              <a:gd name="T13" fmla="*/ 316319 h 172"/>
              <a:gd name="T14" fmla="*/ 315982 w 184"/>
              <a:gd name="T15" fmla="*/ 331381 h 172"/>
              <a:gd name="T16" fmla="*/ 312220 w 184"/>
              <a:gd name="T17" fmla="*/ 308787 h 172"/>
              <a:gd name="T18" fmla="*/ 312220 w 184"/>
              <a:gd name="T19" fmla="*/ 342678 h 172"/>
              <a:gd name="T20" fmla="*/ 342313 w 184"/>
              <a:gd name="T21" fmla="*/ 335147 h 172"/>
              <a:gd name="T22" fmla="*/ 346075 w 184"/>
              <a:gd name="T23" fmla="*/ 297490 h 172"/>
              <a:gd name="T24" fmla="*/ 394977 w 184"/>
              <a:gd name="T25" fmla="*/ 286193 h 172"/>
              <a:gd name="T26" fmla="*/ 451402 w 184"/>
              <a:gd name="T27" fmla="*/ 293724 h 172"/>
              <a:gd name="T28" fmla="*/ 353598 w 184"/>
              <a:gd name="T29" fmla="*/ 169456 h 172"/>
              <a:gd name="T30" fmla="*/ 477734 w 184"/>
              <a:gd name="T31" fmla="*/ 161925 h 172"/>
              <a:gd name="T32" fmla="*/ 308458 w 184"/>
              <a:gd name="T33" fmla="*/ 94142 h 172"/>
              <a:gd name="T34" fmla="*/ 218178 w 184"/>
              <a:gd name="T35" fmla="*/ 116737 h 172"/>
              <a:gd name="T36" fmla="*/ 255795 w 184"/>
              <a:gd name="T37" fmla="*/ 75314 h 172"/>
              <a:gd name="T38" fmla="*/ 206893 w 184"/>
              <a:gd name="T39" fmla="*/ 75314 h 172"/>
              <a:gd name="T40" fmla="*/ 135421 w 184"/>
              <a:gd name="T41" fmla="*/ 105440 h 172"/>
              <a:gd name="T42" fmla="*/ 274603 w 184"/>
              <a:gd name="T43" fmla="*/ 30126 h 172"/>
              <a:gd name="T44" fmla="*/ 165514 w 184"/>
              <a:gd name="T45" fmla="*/ 64017 h 172"/>
              <a:gd name="T46" fmla="*/ 15047 w 184"/>
              <a:gd name="T47" fmla="*/ 402930 h 172"/>
              <a:gd name="T48" fmla="*/ 157991 w 184"/>
              <a:gd name="T49" fmla="*/ 594980 h 172"/>
              <a:gd name="T50" fmla="*/ 357360 w 184"/>
              <a:gd name="T51" fmla="*/ 640169 h 172"/>
              <a:gd name="T52" fmla="*/ 609393 w 184"/>
              <a:gd name="T53" fmla="*/ 538495 h 172"/>
              <a:gd name="T54" fmla="*/ 605631 w 184"/>
              <a:gd name="T55" fmla="*/ 120502 h 172"/>
              <a:gd name="T56" fmla="*/ 673342 w 184"/>
              <a:gd name="T57" fmla="*/ 391633 h 172"/>
              <a:gd name="T58" fmla="*/ 473972 w 184"/>
              <a:gd name="T59" fmla="*/ 598746 h 172"/>
              <a:gd name="T60" fmla="*/ 669580 w 184"/>
              <a:gd name="T61" fmla="*/ 387867 h 172"/>
              <a:gd name="T62" fmla="*/ 639486 w 184"/>
              <a:gd name="T63" fmla="*/ 222176 h 172"/>
              <a:gd name="T64" fmla="*/ 462687 w 184"/>
              <a:gd name="T65" fmla="*/ 48954 h 172"/>
              <a:gd name="T66" fmla="*/ 297173 w 184"/>
              <a:gd name="T67" fmla="*/ 0 h 172"/>
              <a:gd name="T68" fmla="*/ 583061 w 184"/>
              <a:gd name="T69" fmla="*/ 289959 h 172"/>
              <a:gd name="T70" fmla="*/ 564253 w 184"/>
              <a:gd name="T71" fmla="*/ 278662 h 172"/>
              <a:gd name="T72" fmla="*/ 270841 w 184"/>
              <a:gd name="T73" fmla="*/ 52720 h 172"/>
              <a:gd name="T74" fmla="*/ 428832 w 184"/>
              <a:gd name="T75" fmla="*/ 146862 h 172"/>
              <a:gd name="T76" fmla="*/ 161752 w 184"/>
              <a:gd name="T77" fmla="*/ 75314 h 172"/>
              <a:gd name="T78" fmla="*/ 560491 w 184"/>
              <a:gd name="T79" fmla="*/ 75314 h 172"/>
              <a:gd name="T80" fmla="*/ 150467 w 184"/>
              <a:gd name="T81" fmla="*/ 124268 h 172"/>
              <a:gd name="T82" fmla="*/ 537921 w 184"/>
              <a:gd name="T83" fmla="*/ 259833 h 172"/>
              <a:gd name="T84" fmla="*/ 507827 w 184"/>
              <a:gd name="T85" fmla="*/ 433055 h 172"/>
              <a:gd name="T86" fmla="*/ 545444 w 184"/>
              <a:gd name="T87" fmla="*/ 323850 h 172"/>
              <a:gd name="T88" fmla="*/ 526636 w 184"/>
              <a:gd name="T89" fmla="*/ 256067 h 172"/>
              <a:gd name="T90" fmla="*/ 447640 w 184"/>
              <a:gd name="T91" fmla="*/ 320084 h 172"/>
              <a:gd name="T92" fmla="*/ 650771 w 184"/>
              <a:gd name="T93" fmla="*/ 429290 h 172"/>
              <a:gd name="T94" fmla="*/ 425070 w 184"/>
              <a:gd name="T95" fmla="*/ 346444 h 172"/>
              <a:gd name="T96" fmla="*/ 496542 w 184"/>
              <a:gd name="T97" fmla="*/ 583683 h 172"/>
              <a:gd name="T98" fmla="*/ 432594 w 184"/>
              <a:gd name="T99" fmla="*/ 621340 h 172"/>
              <a:gd name="T100" fmla="*/ 244510 w 184"/>
              <a:gd name="T101" fmla="*/ 625106 h 172"/>
              <a:gd name="T102" fmla="*/ 312220 w 184"/>
              <a:gd name="T103" fmla="*/ 361507 h 172"/>
              <a:gd name="T104" fmla="*/ 154229 w 184"/>
              <a:gd name="T105" fmla="*/ 587449 h 172"/>
              <a:gd name="T106" fmla="*/ 94042 w 184"/>
              <a:gd name="T107" fmla="*/ 519666 h 172"/>
              <a:gd name="T108" fmla="*/ 308458 w 184"/>
              <a:gd name="T109" fmla="*/ 308787 h 172"/>
              <a:gd name="T110" fmla="*/ 285888 w 184"/>
              <a:gd name="T111" fmla="*/ 320084 h 172"/>
              <a:gd name="T112" fmla="*/ 60187 w 184"/>
              <a:gd name="T113" fmla="*/ 184519 h 172"/>
              <a:gd name="T114" fmla="*/ 33855 w 184"/>
              <a:gd name="T115" fmla="*/ 263599 h 172"/>
              <a:gd name="T116" fmla="*/ 94042 w 184"/>
              <a:gd name="T117" fmla="*/ 237239 h 172"/>
              <a:gd name="T118" fmla="*/ 131659 w 184"/>
              <a:gd name="T119" fmla="*/ 176988 h 172"/>
              <a:gd name="T120" fmla="*/ 112851 w 184"/>
              <a:gd name="T121" fmla="*/ 131799 h 172"/>
              <a:gd name="T122" fmla="*/ 327267 w 184"/>
              <a:gd name="T123" fmla="*/ 97908 h 1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4" h="172">
                <a:moveTo>
                  <a:pt x="41" y="33"/>
                </a:moveTo>
                <a:cubicBezTo>
                  <a:pt x="42" y="34"/>
                  <a:pt x="42" y="34"/>
                  <a:pt x="42" y="34"/>
                </a:cubicBezTo>
                <a:cubicBezTo>
                  <a:pt x="43" y="34"/>
                  <a:pt x="41" y="33"/>
                  <a:pt x="44" y="34"/>
                </a:cubicBezTo>
                <a:cubicBezTo>
                  <a:pt x="44" y="33"/>
                  <a:pt x="43" y="33"/>
                  <a:pt x="44" y="3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2"/>
                  <a:pt x="45" y="32"/>
                  <a:pt x="45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33"/>
                  <a:pt x="44" y="33"/>
                  <a:pt x="44" y="34"/>
                </a:cubicBezTo>
                <a:cubicBezTo>
                  <a:pt x="45" y="33"/>
                  <a:pt x="45" y="33"/>
                  <a:pt x="46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33"/>
                  <a:pt x="45" y="32"/>
                  <a:pt x="46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3"/>
                  <a:pt x="46" y="32"/>
                  <a:pt x="46" y="32"/>
                </a:cubicBezTo>
                <a:cubicBezTo>
                  <a:pt x="46" y="32"/>
                  <a:pt x="47" y="32"/>
                  <a:pt x="48" y="32"/>
                </a:cubicBezTo>
                <a:cubicBezTo>
                  <a:pt x="49" y="33"/>
                  <a:pt x="50" y="31"/>
                  <a:pt x="51" y="33"/>
                </a:cubicBezTo>
                <a:cubicBezTo>
                  <a:pt x="52" y="32"/>
                  <a:pt x="53" y="32"/>
                  <a:pt x="54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5" y="34"/>
                  <a:pt x="57" y="32"/>
                  <a:pt x="58" y="33"/>
                </a:cubicBezTo>
                <a:cubicBezTo>
                  <a:pt x="58" y="33"/>
                  <a:pt x="57" y="33"/>
                  <a:pt x="57" y="33"/>
                </a:cubicBezTo>
                <a:cubicBezTo>
                  <a:pt x="59" y="33"/>
                  <a:pt x="61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3" y="36"/>
                  <a:pt x="64" y="36"/>
                </a:cubicBezTo>
                <a:cubicBezTo>
                  <a:pt x="64" y="36"/>
                  <a:pt x="64" y="36"/>
                  <a:pt x="64" y="37"/>
                </a:cubicBezTo>
                <a:cubicBezTo>
                  <a:pt x="65" y="36"/>
                  <a:pt x="66" y="37"/>
                  <a:pt x="67" y="38"/>
                </a:cubicBezTo>
                <a:cubicBezTo>
                  <a:pt x="67" y="38"/>
                  <a:pt x="67" y="38"/>
                  <a:pt x="67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8"/>
                  <a:pt x="68" y="39"/>
                </a:cubicBezTo>
                <a:cubicBezTo>
                  <a:pt x="70" y="39"/>
                  <a:pt x="71" y="40"/>
                  <a:pt x="73" y="40"/>
                </a:cubicBezTo>
                <a:cubicBezTo>
                  <a:pt x="72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5" y="42"/>
                  <a:pt x="81" y="43"/>
                  <a:pt x="82" y="45"/>
                </a:cubicBezTo>
                <a:cubicBezTo>
                  <a:pt x="82" y="44"/>
                  <a:pt x="83" y="44"/>
                  <a:pt x="83" y="45"/>
                </a:cubicBezTo>
                <a:cubicBezTo>
                  <a:pt x="83" y="46"/>
                  <a:pt x="83" y="45"/>
                  <a:pt x="83" y="46"/>
                </a:cubicBezTo>
                <a:cubicBezTo>
                  <a:pt x="87" y="48"/>
                  <a:pt x="91" y="51"/>
                  <a:pt x="96" y="54"/>
                </a:cubicBezTo>
                <a:cubicBezTo>
                  <a:pt x="96" y="54"/>
                  <a:pt x="95" y="53"/>
                  <a:pt x="95" y="53"/>
                </a:cubicBezTo>
                <a:cubicBezTo>
                  <a:pt x="97" y="55"/>
                  <a:pt x="98" y="56"/>
                  <a:pt x="100" y="57"/>
                </a:cubicBezTo>
                <a:cubicBezTo>
                  <a:pt x="101" y="59"/>
                  <a:pt x="104" y="61"/>
                  <a:pt x="105" y="61"/>
                </a:cubicBezTo>
                <a:cubicBezTo>
                  <a:pt x="105" y="61"/>
                  <a:pt x="104" y="60"/>
                  <a:pt x="105" y="61"/>
                </a:cubicBezTo>
                <a:cubicBezTo>
                  <a:pt x="106" y="63"/>
                  <a:pt x="107" y="64"/>
                  <a:pt x="109" y="66"/>
                </a:cubicBezTo>
                <a:cubicBezTo>
                  <a:pt x="109" y="67"/>
                  <a:pt x="110" y="68"/>
                  <a:pt x="110" y="67"/>
                </a:cubicBezTo>
                <a:cubicBezTo>
                  <a:pt x="110" y="67"/>
                  <a:pt x="110" y="67"/>
                  <a:pt x="109" y="67"/>
                </a:cubicBezTo>
                <a:cubicBezTo>
                  <a:pt x="109" y="67"/>
                  <a:pt x="109" y="66"/>
                  <a:pt x="109" y="66"/>
                </a:cubicBezTo>
                <a:cubicBezTo>
                  <a:pt x="110" y="67"/>
                  <a:pt x="112" y="69"/>
                  <a:pt x="111" y="68"/>
                </a:cubicBezTo>
                <a:cubicBezTo>
                  <a:pt x="113" y="70"/>
                  <a:pt x="113" y="71"/>
                  <a:pt x="115" y="72"/>
                </a:cubicBezTo>
                <a:cubicBezTo>
                  <a:pt x="114" y="74"/>
                  <a:pt x="116" y="75"/>
                  <a:pt x="116" y="76"/>
                </a:cubicBezTo>
                <a:cubicBezTo>
                  <a:pt x="116" y="76"/>
                  <a:pt x="117" y="76"/>
                  <a:pt x="117" y="77"/>
                </a:cubicBezTo>
                <a:cubicBezTo>
                  <a:pt x="116" y="76"/>
                  <a:pt x="115" y="76"/>
                  <a:pt x="114" y="75"/>
                </a:cubicBezTo>
                <a:cubicBezTo>
                  <a:pt x="115" y="76"/>
                  <a:pt x="115" y="76"/>
                  <a:pt x="115" y="76"/>
                </a:cubicBezTo>
                <a:cubicBezTo>
                  <a:pt x="116" y="76"/>
                  <a:pt x="116" y="77"/>
                  <a:pt x="116" y="78"/>
                </a:cubicBezTo>
                <a:cubicBezTo>
                  <a:pt x="116" y="77"/>
                  <a:pt x="116" y="78"/>
                  <a:pt x="116" y="78"/>
                </a:cubicBezTo>
                <a:cubicBezTo>
                  <a:pt x="117" y="78"/>
                  <a:pt x="116" y="78"/>
                  <a:pt x="117" y="78"/>
                </a:cubicBezTo>
                <a:cubicBezTo>
                  <a:pt x="117" y="78"/>
                  <a:pt x="118" y="79"/>
                  <a:pt x="118" y="80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8" y="80"/>
                  <a:pt x="117" y="81"/>
                  <a:pt x="118" y="81"/>
                </a:cubicBezTo>
                <a:cubicBezTo>
                  <a:pt x="118" y="80"/>
                  <a:pt x="117" y="80"/>
                  <a:pt x="118" y="80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8" y="82"/>
                  <a:pt x="118" y="81"/>
                  <a:pt x="118" y="82"/>
                </a:cubicBezTo>
                <a:cubicBezTo>
                  <a:pt x="118" y="83"/>
                  <a:pt x="118" y="83"/>
                  <a:pt x="118" y="84"/>
                </a:cubicBezTo>
                <a:cubicBezTo>
                  <a:pt x="119" y="84"/>
                  <a:pt x="119" y="84"/>
                  <a:pt x="119" y="85"/>
                </a:cubicBezTo>
                <a:cubicBezTo>
                  <a:pt x="119" y="85"/>
                  <a:pt x="118" y="85"/>
                  <a:pt x="118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18" y="85"/>
                  <a:pt x="118" y="85"/>
                  <a:pt x="117" y="86"/>
                </a:cubicBezTo>
                <a:cubicBezTo>
                  <a:pt x="118" y="86"/>
                  <a:pt x="118" y="86"/>
                  <a:pt x="117" y="86"/>
                </a:cubicBezTo>
                <a:cubicBezTo>
                  <a:pt x="117" y="86"/>
                  <a:pt x="117" y="86"/>
                  <a:pt x="117" y="86"/>
                </a:cubicBezTo>
                <a:cubicBezTo>
                  <a:pt x="117" y="86"/>
                  <a:pt x="117" y="85"/>
                  <a:pt x="116" y="85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7" y="84"/>
                  <a:pt x="115" y="84"/>
                  <a:pt x="116" y="84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6" y="84"/>
                  <a:pt x="116" y="83"/>
                </a:cubicBezTo>
                <a:cubicBezTo>
                  <a:pt x="114" y="82"/>
                  <a:pt x="115" y="81"/>
                  <a:pt x="112" y="78"/>
                </a:cubicBezTo>
                <a:cubicBezTo>
                  <a:pt x="113" y="78"/>
                  <a:pt x="113" y="79"/>
                  <a:pt x="113" y="80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80"/>
                </a:cubicBezTo>
                <a:cubicBezTo>
                  <a:pt x="112" y="79"/>
                  <a:pt x="112" y="78"/>
                  <a:pt x="112" y="78"/>
                </a:cubicBezTo>
                <a:cubicBezTo>
                  <a:pt x="113" y="79"/>
                  <a:pt x="112" y="79"/>
                  <a:pt x="112" y="79"/>
                </a:cubicBezTo>
                <a:cubicBezTo>
                  <a:pt x="112" y="79"/>
                  <a:pt x="112" y="79"/>
                  <a:pt x="112" y="80"/>
                </a:cubicBezTo>
                <a:cubicBezTo>
                  <a:pt x="112" y="80"/>
                  <a:pt x="112" y="80"/>
                  <a:pt x="112" y="79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5" y="81"/>
                  <a:pt x="114" y="83"/>
                  <a:pt x="115" y="83"/>
                </a:cubicBezTo>
                <a:cubicBezTo>
                  <a:pt x="114" y="84"/>
                  <a:pt x="115" y="84"/>
                  <a:pt x="115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6" y="84"/>
                  <a:pt x="115" y="85"/>
                  <a:pt x="115" y="85"/>
                </a:cubicBezTo>
                <a:cubicBezTo>
                  <a:pt x="115" y="85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5" y="86"/>
                  <a:pt x="116" y="86"/>
                  <a:pt x="115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5" y="86"/>
                  <a:pt x="115" y="86"/>
                  <a:pt x="115" y="87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7" y="87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7" y="87"/>
                  <a:pt x="118" y="87"/>
                </a:cubicBezTo>
                <a:cubicBezTo>
                  <a:pt x="117" y="88"/>
                  <a:pt x="118" y="88"/>
                  <a:pt x="117" y="88"/>
                </a:cubicBezTo>
                <a:cubicBezTo>
                  <a:pt x="118" y="88"/>
                  <a:pt x="117" y="87"/>
                  <a:pt x="117" y="88"/>
                </a:cubicBezTo>
                <a:cubicBezTo>
                  <a:pt x="117" y="87"/>
                  <a:pt x="117" y="87"/>
                  <a:pt x="116" y="87"/>
                </a:cubicBezTo>
                <a:cubicBezTo>
                  <a:pt x="117" y="88"/>
                  <a:pt x="117" y="87"/>
                  <a:pt x="117" y="88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7" y="88"/>
                  <a:pt x="117" y="88"/>
                  <a:pt x="116" y="88"/>
                </a:cubicBezTo>
                <a:cubicBezTo>
                  <a:pt x="116" y="88"/>
                  <a:pt x="116" y="89"/>
                  <a:pt x="115" y="88"/>
                </a:cubicBezTo>
                <a:cubicBezTo>
                  <a:pt x="115" y="89"/>
                  <a:pt x="115" y="90"/>
                  <a:pt x="114" y="91"/>
                </a:cubicBezTo>
                <a:cubicBezTo>
                  <a:pt x="114" y="90"/>
                  <a:pt x="114" y="90"/>
                  <a:pt x="114" y="90"/>
                </a:cubicBezTo>
                <a:cubicBezTo>
                  <a:pt x="114" y="90"/>
                  <a:pt x="114" y="91"/>
                  <a:pt x="114" y="91"/>
                </a:cubicBezTo>
                <a:cubicBezTo>
                  <a:pt x="113" y="91"/>
                  <a:pt x="114" y="91"/>
                  <a:pt x="113" y="91"/>
                </a:cubicBezTo>
                <a:cubicBezTo>
                  <a:pt x="114" y="91"/>
                  <a:pt x="113" y="91"/>
                  <a:pt x="113" y="90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113" y="91"/>
                  <a:pt x="113" y="91"/>
                  <a:pt x="114" y="91"/>
                </a:cubicBezTo>
                <a:cubicBezTo>
                  <a:pt x="113" y="91"/>
                  <a:pt x="113" y="91"/>
                  <a:pt x="113" y="92"/>
                </a:cubicBezTo>
                <a:cubicBezTo>
                  <a:pt x="113" y="91"/>
                  <a:pt x="113" y="93"/>
                  <a:pt x="112" y="93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11" y="92"/>
                  <a:pt x="112" y="93"/>
                  <a:pt x="112" y="93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4"/>
                  <a:pt x="110" y="94"/>
                  <a:pt x="110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08" y="95"/>
                  <a:pt x="107" y="96"/>
                  <a:pt x="105" y="97"/>
                </a:cubicBezTo>
                <a:cubicBezTo>
                  <a:pt x="105" y="97"/>
                  <a:pt x="105" y="96"/>
                  <a:pt x="105" y="96"/>
                </a:cubicBezTo>
                <a:cubicBezTo>
                  <a:pt x="104" y="97"/>
                  <a:pt x="101" y="100"/>
                  <a:pt x="101" y="98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100" y="98"/>
                  <a:pt x="99" y="99"/>
                </a:cubicBezTo>
                <a:cubicBezTo>
                  <a:pt x="99" y="98"/>
                  <a:pt x="99" y="98"/>
                  <a:pt x="99" y="98"/>
                </a:cubicBezTo>
                <a:cubicBezTo>
                  <a:pt x="98" y="99"/>
                  <a:pt x="97" y="98"/>
                  <a:pt x="96" y="99"/>
                </a:cubicBezTo>
                <a:cubicBezTo>
                  <a:pt x="96" y="98"/>
                  <a:pt x="97" y="98"/>
                  <a:pt x="97" y="98"/>
                </a:cubicBezTo>
                <a:cubicBezTo>
                  <a:pt x="96" y="99"/>
                  <a:pt x="93" y="99"/>
                  <a:pt x="92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91" y="99"/>
                  <a:pt x="89" y="99"/>
                  <a:pt x="87" y="99"/>
                </a:cubicBezTo>
                <a:cubicBezTo>
                  <a:pt x="88" y="99"/>
                  <a:pt x="87" y="99"/>
                  <a:pt x="87" y="99"/>
                </a:cubicBezTo>
                <a:cubicBezTo>
                  <a:pt x="88" y="98"/>
                  <a:pt x="89" y="99"/>
                  <a:pt x="90" y="98"/>
                </a:cubicBezTo>
                <a:cubicBezTo>
                  <a:pt x="90" y="97"/>
                  <a:pt x="90" y="97"/>
                  <a:pt x="90" y="97"/>
                </a:cubicBezTo>
                <a:cubicBezTo>
                  <a:pt x="90" y="98"/>
                  <a:pt x="88" y="97"/>
                  <a:pt x="88" y="98"/>
                </a:cubicBezTo>
                <a:cubicBezTo>
                  <a:pt x="88" y="98"/>
                  <a:pt x="87" y="98"/>
                  <a:pt x="87" y="97"/>
                </a:cubicBezTo>
                <a:cubicBezTo>
                  <a:pt x="87" y="98"/>
                  <a:pt x="85" y="98"/>
                  <a:pt x="85" y="97"/>
                </a:cubicBezTo>
                <a:cubicBezTo>
                  <a:pt x="84" y="98"/>
                  <a:pt x="84" y="97"/>
                  <a:pt x="83" y="97"/>
                </a:cubicBezTo>
                <a:cubicBezTo>
                  <a:pt x="84" y="97"/>
                  <a:pt x="84" y="96"/>
                  <a:pt x="84" y="96"/>
                </a:cubicBezTo>
                <a:cubicBezTo>
                  <a:pt x="84" y="97"/>
                  <a:pt x="84" y="97"/>
                  <a:pt x="84" y="97"/>
                </a:cubicBezTo>
                <a:cubicBezTo>
                  <a:pt x="84" y="96"/>
                  <a:pt x="85" y="97"/>
                  <a:pt x="85" y="96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6"/>
                  <a:pt x="85" y="96"/>
                  <a:pt x="84" y="96"/>
                </a:cubicBezTo>
                <a:cubicBezTo>
                  <a:pt x="84" y="96"/>
                  <a:pt x="84" y="95"/>
                  <a:pt x="84" y="96"/>
                </a:cubicBezTo>
                <a:cubicBezTo>
                  <a:pt x="84" y="95"/>
                  <a:pt x="84" y="96"/>
                  <a:pt x="84" y="95"/>
                </a:cubicBezTo>
                <a:cubicBezTo>
                  <a:pt x="84" y="95"/>
                  <a:pt x="85" y="95"/>
                  <a:pt x="85" y="95"/>
                </a:cubicBezTo>
                <a:cubicBezTo>
                  <a:pt x="85" y="94"/>
                  <a:pt x="85" y="94"/>
                  <a:pt x="84" y="94"/>
                </a:cubicBezTo>
                <a:cubicBezTo>
                  <a:pt x="84" y="94"/>
                  <a:pt x="85" y="94"/>
                  <a:pt x="85" y="94"/>
                </a:cubicBezTo>
                <a:cubicBezTo>
                  <a:pt x="84" y="94"/>
                  <a:pt x="84" y="94"/>
                  <a:pt x="84" y="93"/>
                </a:cubicBezTo>
                <a:cubicBezTo>
                  <a:pt x="84" y="93"/>
                  <a:pt x="84" y="93"/>
                  <a:pt x="83" y="93"/>
                </a:cubicBezTo>
                <a:cubicBezTo>
                  <a:pt x="84" y="92"/>
                  <a:pt x="83" y="92"/>
                  <a:pt x="82" y="92"/>
                </a:cubicBezTo>
                <a:cubicBezTo>
                  <a:pt x="82" y="92"/>
                  <a:pt x="82" y="92"/>
                  <a:pt x="82" y="92"/>
                </a:cubicBezTo>
                <a:cubicBezTo>
                  <a:pt x="82" y="92"/>
                  <a:pt x="82" y="92"/>
                  <a:pt x="82" y="91"/>
                </a:cubicBezTo>
                <a:cubicBezTo>
                  <a:pt x="82" y="91"/>
                  <a:pt x="81" y="92"/>
                  <a:pt x="81" y="92"/>
                </a:cubicBezTo>
                <a:cubicBezTo>
                  <a:pt x="81" y="91"/>
                  <a:pt x="82" y="91"/>
                  <a:pt x="82" y="90"/>
                </a:cubicBezTo>
                <a:cubicBezTo>
                  <a:pt x="81" y="91"/>
                  <a:pt x="80" y="90"/>
                  <a:pt x="81" y="90"/>
                </a:cubicBezTo>
                <a:cubicBezTo>
                  <a:pt x="81" y="90"/>
                  <a:pt x="80" y="90"/>
                  <a:pt x="81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79" y="90"/>
                  <a:pt x="78" y="90"/>
                  <a:pt x="78" y="91"/>
                </a:cubicBezTo>
                <a:cubicBezTo>
                  <a:pt x="78" y="91"/>
                  <a:pt x="79" y="91"/>
                  <a:pt x="78" y="92"/>
                </a:cubicBezTo>
                <a:cubicBezTo>
                  <a:pt x="78" y="92"/>
                  <a:pt x="79" y="92"/>
                  <a:pt x="79" y="93"/>
                </a:cubicBezTo>
                <a:cubicBezTo>
                  <a:pt x="80" y="92"/>
                  <a:pt x="80" y="94"/>
                  <a:pt x="81" y="94"/>
                </a:cubicBezTo>
                <a:cubicBezTo>
                  <a:pt x="80" y="95"/>
                  <a:pt x="81" y="94"/>
                  <a:pt x="81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80" y="94"/>
                  <a:pt x="79" y="94"/>
                  <a:pt x="80" y="94"/>
                </a:cubicBezTo>
                <a:cubicBezTo>
                  <a:pt x="79" y="94"/>
                  <a:pt x="80" y="94"/>
                  <a:pt x="80" y="94"/>
                </a:cubicBezTo>
                <a:cubicBezTo>
                  <a:pt x="79" y="94"/>
                  <a:pt x="79" y="94"/>
                  <a:pt x="78" y="94"/>
                </a:cubicBezTo>
                <a:cubicBezTo>
                  <a:pt x="79" y="93"/>
                  <a:pt x="78" y="93"/>
                  <a:pt x="77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7" y="92"/>
                  <a:pt x="76" y="91"/>
                  <a:pt x="76" y="90"/>
                </a:cubicBezTo>
                <a:cubicBezTo>
                  <a:pt x="75" y="91"/>
                  <a:pt x="76" y="89"/>
                  <a:pt x="75" y="89"/>
                </a:cubicBezTo>
                <a:cubicBezTo>
                  <a:pt x="75" y="89"/>
                  <a:pt x="75" y="90"/>
                  <a:pt x="75" y="90"/>
                </a:cubicBezTo>
                <a:cubicBezTo>
                  <a:pt x="75" y="90"/>
                  <a:pt x="75" y="90"/>
                  <a:pt x="75" y="90"/>
                </a:cubicBezTo>
                <a:cubicBezTo>
                  <a:pt x="75" y="89"/>
                  <a:pt x="75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88"/>
                  <a:pt x="74" y="87"/>
                  <a:pt x="74" y="87"/>
                </a:cubicBezTo>
                <a:cubicBezTo>
                  <a:pt x="74" y="87"/>
                  <a:pt x="74" y="87"/>
                  <a:pt x="74" y="87"/>
                </a:cubicBezTo>
                <a:cubicBezTo>
                  <a:pt x="73" y="88"/>
                  <a:pt x="74" y="87"/>
                  <a:pt x="74" y="88"/>
                </a:cubicBezTo>
                <a:cubicBezTo>
                  <a:pt x="73" y="87"/>
                  <a:pt x="74" y="87"/>
                  <a:pt x="73" y="87"/>
                </a:cubicBezTo>
                <a:cubicBezTo>
                  <a:pt x="73" y="87"/>
                  <a:pt x="73" y="87"/>
                  <a:pt x="73" y="86"/>
                </a:cubicBezTo>
                <a:cubicBezTo>
                  <a:pt x="73" y="87"/>
                  <a:pt x="73" y="87"/>
                  <a:pt x="73" y="87"/>
                </a:cubicBezTo>
                <a:cubicBezTo>
                  <a:pt x="74" y="86"/>
                  <a:pt x="74" y="87"/>
                  <a:pt x="74" y="87"/>
                </a:cubicBezTo>
                <a:cubicBezTo>
                  <a:pt x="74" y="86"/>
                  <a:pt x="75" y="86"/>
                  <a:pt x="74" y="86"/>
                </a:cubicBezTo>
                <a:cubicBezTo>
                  <a:pt x="74" y="85"/>
                  <a:pt x="75" y="85"/>
                  <a:pt x="75" y="85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6" y="85"/>
                </a:cubicBezTo>
                <a:cubicBezTo>
                  <a:pt x="76" y="85"/>
                  <a:pt x="76" y="85"/>
                  <a:pt x="76" y="84"/>
                </a:cubicBezTo>
                <a:cubicBezTo>
                  <a:pt x="76" y="84"/>
                  <a:pt x="76" y="84"/>
                  <a:pt x="76" y="84"/>
                </a:cubicBezTo>
                <a:cubicBezTo>
                  <a:pt x="76" y="85"/>
                  <a:pt x="77" y="84"/>
                  <a:pt x="77" y="84"/>
                </a:cubicBezTo>
                <a:cubicBezTo>
                  <a:pt x="77" y="84"/>
                  <a:pt x="77" y="84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9" y="84"/>
                  <a:pt x="78" y="84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7" y="84"/>
                  <a:pt x="77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9" y="84"/>
                  <a:pt x="78" y="84"/>
                </a:cubicBezTo>
                <a:cubicBezTo>
                  <a:pt x="78" y="84"/>
                  <a:pt x="79" y="84"/>
                  <a:pt x="79" y="84"/>
                </a:cubicBezTo>
                <a:cubicBezTo>
                  <a:pt x="78" y="85"/>
                  <a:pt x="79" y="86"/>
                  <a:pt x="79" y="86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6"/>
                  <a:pt x="80" y="86"/>
                  <a:pt x="7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80" y="88"/>
                  <a:pt x="81" y="88"/>
                  <a:pt x="81" y="89"/>
                </a:cubicBezTo>
                <a:cubicBezTo>
                  <a:pt x="83" y="88"/>
                  <a:pt x="82" y="92"/>
                  <a:pt x="84" y="90"/>
                </a:cubicBezTo>
                <a:cubicBezTo>
                  <a:pt x="84" y="91"/>
                  <a:pt x="84" y="91"/>
                  <a:pt x="84" y="91"/>
                </a:cubicBezTo>
                <a:cubicBezTo>
                  <a:pt x="84" y="91"/>
                  <a:pt x="84" y="91"/>
                  <a:pt x="83" y="91"/>
                </a:cubicBezTo>
                <a:cubicBezTo>
                  <a:pt x="84" y="91"/>
                  <a:pt x="84" y="91"/>
                  <a:pt x="84" y="92"/>
                </a:cubicBezTo>
                <a:cubicBezTo>
                  <a:pt x="84" y="91"/>
                  <a:pt x="84" y="91"/>
                  <a:pt x="84" y="90"/>
                </a:cubicBezTo>
                <a:cubicBezTo>
                  <a:pt x="84" y="90"/>
                  <a:pt x="84" y="90"/>
                  <a:pt x="85" y="90"/>
                </a:cubicBezTo>
                <a:cubicBezTo>
                  <a:pt x="85" y="90"/>
                  <a:pt x="84" y="90"/>
                  <a:pt x="84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4" y="90"/>
                  <a:pt x="84" y="90"/>
                  <a:pt x="84" y="89"/>
                </a:cubicBezTo>
                <a:cubicBezTo>
                  <a:pt x="84" y="89"/>
                  <a:pt x="83" y="89"/>
                  <a:pt x="83" y="88"/>
                </a:cubicBezTo>
                <a:cubicBezTo>
                  <a:pt x="83" y="89"/>
                  <a:pt x="83" y="89"/>
                  <a:pt x="84" y="88"/>
                </a:cubicBezTo>
                <a:cubicBezTo>
                  <a:pt x="83" y="88"/>
                  <a:pt x="82" y="87"/>
                  <a:pt x="81" y="86"/>
                </a:cubicBezTo>
                <a:cubicBezTo>
                  <a:pt x="81" y="86"/>
                  <a:pt x="81" y="86"/>
                  <a:pt x="81" y="86"/>
                </a:cubicBezTo>
                <a:cubicBezTo>
                  <a:pt x="81" y="86"/>
                  <a:pt x="81" y="85"/>
                  <a:pt x="80" y="85"/>
                </a:cubicBezTo>
                <a:cubicBezTo>
                  <a:pt x="80" y="85"/>
                  <a:pt x="81" y="85"/>
                  <a:pt x="81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85"/>
                  <a:pt x="80" y="84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84"/>
                  <a:pt x="80" y="84"/>
                  <a:pt x="79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79" y="84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1" y="83"/>
                  <a:pt x="80" y="83"/>
                  <a:pt x="80" y="83"/>
                </a:cubicBezTo>
                <a:cubicBezTo>
                  <a:pt x="81" y="83"/>
                  <a:pt x="81" y="83"/>
                  <a:pt x="81" y="83"/>
                </a:cubicBezTo>
                <a:cubicBezTo>
                  <a:pt x="82" y="83"/>
                  <a:pt x="81" y="83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3" y="82"/>
                  <a:pt x="82" y="82"/>
                  <a:pt x="82" y="82"/>
                </a:cubicBezTo>
                <a:cubicBezTo>
                  <a:pt x="82" y="82"/>
                  <a:pt x="82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2" y="83"/>
                  <a:pt x="83" y="82"/>
                </a:cubicBezTo>
                <a:cubicBezTo>
                  <a:pt x="83" y="82"/>
                  <a:pt x="82" y="83"/>
                  <a:pt x="83" y="83"/>
                </a:cubicBezTo>
                <a:cubicBezTo>
                  <a:pt x="83" y="83"/>
                  <a:pt x="83" y="82"/>
                  <a:pt x="84" y="82"/>
                </a:cubicBezTo>
                <a:cubicBezTo>
                  <a:pt x="84" y="82"/>
                  <a:pt x="84" y="82"/>
                  <a:pt x="84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4" y="81"/>
                  <a:pt x="84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4" y="82"/>
                  <a:pt x="84" y="82"/>
                </a:cubicBezTo>
                <a:cubicBezTo>
                  <a:pt x="84" y="82"/>
                  <a:pt x="83" y="82"/>
                  <a:pt x="83" y="82"/>
                </a:cubicBezTo>
                <a:cubicBezTo>
                  <a:pt x="84" y="82"/>
                  <a:pt x="83" y="83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3" y="84"/>
                  <a:pt x="84" y="85"/>
                  <a:pt x="83" y="85"/>
                </a:cubicBezTo>
                <a:cubicBezTo>
                  <a:pt x="83" y="85"/>
                  <a:pt x="84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85"/>
                  <a:pt x="83" y="85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83" y="87"/>
                  <a:pt x="83" y="87"/>
                  <a:pt x="83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3" y="88"/>
                  <a:pt x="83" y="88"/>
                  <a:pt x="83" y="89"/>
                </a:cubicBezTo>
                <a:cubicBezTo>
                  <a:pt x="83" y="88"/>
                  <a:pt x="84" y="88"/>
                  <a:pt x="84" y="88"/>
                </a:cubicBezTo>
                <a:cubicBezTo>
                  <a:pt x="84" y="89"/>
                  <a:pt x="84" y="89"/>
                  <a:pt x="83" y="89"/>
                </a:cubicBezTo>
                <a:cubicBezTo>
                  <a:pt x="83" y="89"/>
                  <a:pt x="84" y="89"/>
                  <a:pt x="83" y="89"/>
                </a:cubicBezTo>
                <a:cubicBezTo>
                  <a:pt x="83" y="89"/>
                  <a:pt x="83" y="89"/>
                  <a:pt x="82" y="89"/>
                </a:cubicBezTo>
                <a:cubicBezTo>
                  <a:pt x="83" y="89"/>
                  <a:pt x="83" y="89"/>
                  <a:pt x="83" y="90"/>
                </a:cubicBezTo>
                <a:cubicBezTo>
                  <a:pt x="83" y="89"/>
                  <a:pt x="83" y="90"/>
                  <a:pt x="84" y="90"/>
                </a:cubicBezTo>
                <a:cubicBezTo>
                  <a:pt x="83" y="90"/>
                  <a:pt x="83" y="90"/>
                  <a:pt x="83" y="90"/>
                </a:cubicBezTo>
                <a:cubicBezTo>
                  <a:pt x="83" y="90"/>
                  <a:pt x="82" y="90"/>
                  <a:pt x="82" y="90"/>
                </a:cubicBezTo>
                <a:cubicBezTo>
                  <a:pt x="82" y="90"/>
                  <a:pt x="83" y="90"/>
                  <a:pt x="83" y="91"/>
                </a:cubicBezTo>
                <a:cubicBezTo>
                  <a:pt x="83" y="91"/>
                  <a:pt x="83" y="90"/>
                  <a:pt x="84" y="90"/>
                </a:cubicBezTo>
                <a:cubicBezTo>
                  <a:pt x="84" y="91"/>
                  <a:pt x="83" y="91"/>
                  <a:pt x="83" y="91"/>
                </a:cubicBezTo>
                <a:cubicBezTo>
                  <a:pt x="83" y="91"/>
                  <a:pt x="83" y="91"/>
                  <a:pt x="83" y="91"/>
                </a:cubicBezTo>
                <a:cubicBezTo>
                  <a:pt x="82" y="91"/>
                  <a:pt x="82" y="92"/>
                  <a:pt x="82" y="92"/>
                </a:cubicBezTo>
                <a:cubicBezTo>
                  <a:pt x="82" y="91"/>
                  <a:pt x="82" y="92"/>
                  <a:pt x="82" y="91"/>
                </a:cubicBezTo>
                <a:cubicBezTo>
                  <a:pt x="82" y="91"/>
                  <a:pt x="82" y="91"/>
                  <a:pt x="82" y="91"/>
                </a:cubicBezTo>
                <a:cubicBezTo>
                  <a:pt x="82" y="92"/>
                  <a:pt x="82" y="92"/>
                  <a:pt x="82" y="92"/>
                </a:cubicBezTo>
                <a:cubicBezTo>
                  <a:pt x="82" y="92"/>
                  <a:pt x="83" y="92"/>
                  <a:pt x="82" y="92"/>
                </a:cubicBezTo>
                <a:cubicBezTo>
                  <a:pt x="83" y="92"/>
                  <a:pt x="83" y="92"/>
                  <a:pt x="83" y="92"/>
                </a:cubicBezTo>
                <a:cubicBezTo>
                  <a:pt x="83" y="92"/>
                  <a:pt x="83" y="92"/>
                  <a:pt x="83" y="92"/>
                </a:cubicBezTo>
                <a:cubicBezTo>
                  <a:pt x="83" y="91"/>
                  <a:pt x="83" y="91"/>
                  <a:pt x="83" y="91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1"/>
                </a:cubicBezTo>
                <a:cubicBezTo>
                  <a:pt x="85" y="92"/>
                  <a:pt x="85" y="91"/>
                  <a:pt x="86" y="91"/>
                </a:cubicBezTo>
                <a:cubicBezTo>
                  <a:pt x="86" y="92"/>
                  <a:pt x="86" y="91"/>
                  <a:pt x="86" y="91"/>
                </a:cubicBezTo>
                <a:cubicBezTo>
                  <a:pt x="86" y="91"/>
                  <a:pt x="87" y="90"/>
                  <a:pt x="87" y="91"/>
                </a:cubicBezTo>
                <a:cubicBezTo>
                  <a:pt x="87" y="91"/>
                  <a:pt x="86" y="90"/>
                  <a:pt x="87" y="90"/>
                </a:cubicBezTo>
                <a:cubicBezTo>
                  <a:pt x="87" y="90"/>
                  <a:pt x="87" y="91"/>
                  <a:pt x="87" y="90"/>
                </a:cubicBezTo>
                <a:cubicBezTo>
                  <a:pt x="87" y="91"/>
                  <a:pt x="88" y="91"/>
                  <a:pt x="88" y="91"/>
                </a:cubicBezTo>
                <a:cubicBezTo>
                  <a:pt x="88" y="91"/>
                  <a:pt x="87" y="90"/>
                  <a:pt x="88" y="90"/>
                </a:cubicBezTo>
                <a:cubicBezTo>
                  <a:pt x="88" y="90"/>
                  <a:pt x="88" y="90"/>
                  <a:pt x="88" y="90"/>
                </a:cubicBezTo>
                <a:cubicBezTo>
                  <a:pt x="88" y="90"/>
                  <a:pt x="88" y="90"/>
                  <a:pt x="88" y="91"/>
                </a:cubicBezTo>
                <a:cubicBezTo>
                  <a:pt x="88" y="90"/>
                  <a:pt x="88" y="91"/>
                  <a:pt x="88" y="91"/>
                </a:cubicBezTo>
                <a:cubicBezTo>
                  <a:pt x="89" y="91"/>
                  <a:pt x="89" y="91"/>
                  <a:pt x="89" y="91"/>
                </a:cubicBezTo>
                <a:cubicBezTo>
                  <a:pt x="89" y="91"/>
                  <a:pt x="88" y="90"/>
                  <a:pt x="88" y="90"/>
                </a:cubicBezTo>
                <a:cubicBezTo>
                  <a:pt x="88" y="90"/>
                  <a:pt x="88" y="89"/>
                  <a:pt x="87" y="89"/>
                </a:cubicBezTo>
                <a:cubicBezTo>
                  <a:pt x="88" y="88"/>
                  <a:pt x="90" y="88"/>
                  <a:pt x="91" y="89"/>
                </a:cubicBezTo>
                <a:cubicBezTo>
                  <a:pt x="92" y="89"/>
                  <a:pt x="92" y="90"/>
                  <a:pt x="92" y="90"/>
                </a:cubicBezTo>
                <a:cubicBezTo>
                  <a:pt x="91" y="87"/>
                  <a:pt x="94" y="90"/>
                  <a:pt x="94" y="88"/>
                </a:cubicBezTo>
                <a:cubicBezTo>
                  <a:pt x="94" y="87"/>
                  <a:pt x="94" y="87"/>
                  <a:pt x="93" y="87"/>
                </a:cubicBezTo>
                <a:cubicBezTo>
                  <a:pt x="94" y="87"/>
                  <a:pt x="94" y="86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4"/>
                </a:cubicBezTo>
                <a:cubicBezTo>
                  <a:pt x="94" y="84"/>
                  <a:pt x="94" y="83"/>
                  <a:pt x="95" y="83"/>
                </a:cubicBezTo>
                <a:cubicBezTo>
                  <a:pt x="94" y="82"/>
                  <a:pt x="94" y="82"/>
                  <a:pt x="94" y="81"/>
                </a:cubicBezTo>
                <a:cubicBezTo>
                  <a:pt x="94" y="82"/>
                  <a:pt x="95" y="81"/>
                  <a:pt x="94" y="81"/>
                </a:cubicBezTo>
                <a:cubicBezTo>
                  <a:pt x="94" y="81"/>
                  <a:pt x="94" y="81"/>
                  <a:pt x="94" y="81"/>
                </a:cubicBezTo>
                <a:cubicBezTo>
                  <a:pt x="94" y="81"/>
                  <a:pt x="95" y="82"/>
                  <a:pt x="95" y="82"/>
                </a:cubicBezTo>
                <a:cubicBezTo>
                  <a:pt x="95" y="81"/>
                  <a:pt x="94" y="81"/>
                  <a:pt x="94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79"/>
                  <a:pt x="94" y="79"/>
                  <a:pt x="94" y="79"/>
                </a:cubicBezTo>
                <a:cubicBezTo>
                  <a:pt x="94" y="79"/>
                  <a:pt x="94" y="79"/>
                  <a:pt x="94" y="78"/>
                </a:cubicBezTo>
                <a:cubicBezTo>
                  <a:pt x="94" y="78"/>
                  <a:pt x="94" y="78"/>
                  <a:pt x="95" y="79"/>
                </a:cubicBezTo>
                <a:cubicBezTo>
                  <a:pt x="95" y="78"/>
                  <a:pt x="95" y="77"/>
                  <a:pt x="95" y="78"/>
                </a:cubicBezTo>
                <a:cubicBezTo>
                  <a:pt x="95" y="78"/>
                  <a:pt x="95" y="78"/>
                  <a:pt x="95" y="79"/>
                </a:cubicBezTo>
                <a:cubicBezTo>
                  <a:pt x="95" y="79"/>
                  <a:pt x="95" y="78"/>
                  <a:pt x="94" y="79"/>
                </a:cubicBezTo>
                <a:cubicBezTo>
                  <a:pt x="95" y="80"/>
                  <a:pt x="95" y="80"/>
                  <a:pt x="94" y="80"/>
                </a:cubicBezTo>
                <a:cubicBezTo>
                  <a:pt x="95" y="81"/>
                  <a:pt x="95" y="80"/>
                  <a:pt x="94" y="79"/>
                </a:cubicBezTo>
                <a:cubicBezTo>
                  <a:pt x="94" y="80"/>
                  <a:pt x="96" y="80"/>
                  <a:pt x="93" y="79"/>
                </a:cubicBezTo>
                <a:cubicBezTo>
                  <a:pt x="93" y="79"/>
                  <a:pt x="93" y="79"/>
                  <a:pt x="93" y="79"/>
                </a:cubicBez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3" y="78"/>
                  <a:pt x="92" y="80"/>
                </a:cubicBezTo>
                <a:cubicBezTo>
                  <a:pt x="92" y="80"/>
                  <a:pt x="92" y="79"/>
                  <a:pt x="92" y="79"/>
                </a:cubicBezTo>
                <a:cubicBezTo>
                  <a:pt x="92" y="79"/>
                  <a:pt x="92" y="79"/>
                  <a:pt x="92" y="80"/>
                </a:cubicBezTo>
                <a:cubicBezTo>
                  <a:pt x="92" y="81"/>
                  <a:pt x="92" y="82"/>
                  <a:pt x="92" y="83"/>
                </a:cubicBezTo>
                <a:cubicBezTo>
                  <a:pt x="91" y="84"/>
                  <a:pt x="91" y="84"/>
                  <a:pt x="91" y="84"/>
                </a:cubicBezTo>
                <a:cubicBezTo>
                  <a:pt x="90" y="84"/>
                  <a:pt x="91" y="81"/>
                  <a:pt x="91" y="81"/>
                </a:cubicBezTo>
                <a:cubicBezTo>
                  <a:pt x="92" y="80"/>
                  <a:pt x="93" y="79"/>
                  <a:pt x="93" y="78"/>
                </a:cubicBezTo>
                <a:cubicBezTo>
                  <a:pt x="93" y="78"/>
                  <a:pt x="93" y="78"/>
                  <a:pt x="94" y="78"/>
                </a:cubicBezTo>
                <a:cubicBezTo>
                  <a:pt x="94" y="77"/>
                  <a:pt x="95" y="76"/>
                  <a:pt x="95" y="76"/>
                </a:cubicBezTo>
                <a:cubicBezTo>
                  <a:pt x="95" y="75"/>
                  <a:pt x="95" y="76"/>
                  <a:pt x="95" y="75"/>
                </a:cubicBezTo>
                <a:cubicBezTo>
                  <a:pt x="95" y="75"/>
                  <a:pt x="96" y="75"/>
                  <a:pt x="96" y="75"/>
                </a:cubicBezTo>
                <a:cubicBezTo>
                  <a:pt x="96" y="75"/>
                  <a:pt x="96" y="75"/>
                  <a:pt x="96" y="74"/>
                </a:cubicBezTo>
                <a:cubicBezTo>
                  <a:pt x="98" y="72"/>
                  <a:pt x="99" y="70"/>
                  <a:pt x="100" y="66"/>
                </a:cubicBezTo>
                <a:cubicBezTo>
                  <a:pt x="99" y="66"/>
                  <a:pt x="100" y="64"/>
                  <a:pt x="99" y="63"/>
                </a:cubicBezTo>
                <a:cubicBezTo>
                  <a:pt x="100" y="63"/>
                  <a:pt x="99" y="62"/>
                  <a:pt x="100" y="61"/>
                </a:cubicBezTo>
                <a:cubicBezTo>
                  <a:pt x="100" y="61"/>
                  <a:pt x="99" y="61"/>
                  <a:pt x="100" y="61"/>
                </a:cubicBezTo>
                <a:cubicBezTo>
                  <a:pt x="100" y="61"/>
                  <a:pt x="100" y="61"/>
                  <a:pt x="100" y="61"/>
                </a:cubicBezTo>
                <a:cubicBezTo>
                  <a:pt x="99" y="61"/>
                  <a:pt x="100" y="60"/>
                  <a:pt x="100" y="60"/>
                </a:cubicBezTo>
                <a:cubicBezTo>
                  <a:pt x="100" y="59"/>
                  <a:pt x="100" y="57"/>
                  <a:pt x="100" y="56"/>
                </a:cubicBezTo>
                <a:cubicBezTo>
                  <a:pt x="101" y="56"/>
                  <a:pt x="102" y="58"/>
                  <a:pt x="103" y="58"/>
                </a:cubicBezTo>
                <a:cubicBezTo>
                  <a:pt x="103" y="59"/>
                  <a:pt x="104" y="59"/>
                  <a:pt x="104" y="60"/>
                </a:cubicBezTo>
                <a:cubicBezTo>
                  <a:pt x="103" y="60"/>
                  <a:pt x="103" y="60"/>
                  <a:pt x="103" y="60"/>
                </a:cubicBezTo>
                <a:cubicBezTo>
                  <a:pt x="103" y="61"/>
                  <a:pt x="104" y="62"/>
                  <a:pt x="105" y="63"/>
                </a:cubicBezTo>
                <a:cubicBezTo>
                  <a:pt x="104" y="64"/>
                  <a:pt x="106" y="64"/>
                  <a:pt x="106" y="65"/>
                </a:cubicBezTo>
                <a:cubicBezTo>
                  <a:pt x="106" y="66"/>
                  <a:pt x="106" y="65"/>
                  <a:pt x="105" y="66"/>
                </a:cubicBezTo>
                <a:cubicBezTo>
                  <a:pt x="107" y="66"/>
                  <a:pt x="108" y="68"/>
                  <a:pt x="108" y="69"/>
                </a:cubicBezTo>
                <a:cubicBezTo>
                  <a:pt x="107" y="71"/>
                  <a:pt x="109" y="73"/>
                  <a:pt x="107" y="74"/>
                </a:cubicBezTo>
                <a:cubicBezTo>
                  <a:pt x="108" y="75"/>
                  <a:pt x="108" y="75"/>
                  <a:pt x="107" y="76"/>
                </a:cubicBezTo>
                <a:cubicBezTo>
                  <a:pt x="107" y="76"/>
                  <a:pt x="106" y="76"/>
                  <a:pt x="105" y="76"/>
                </a:cubicBezTo>
                <a:cubicBezTo>
                  <a:pt x="105" y="77"/>
                  <a:pt x="105" y="78"/>
                  <a:pt x="105" y="79"/>
                </a:cubicBezTo>
                <a:cubicBezTo>
                  <a:pt x="105" y="78"/>
                  <a:pt x="106" y="79"/>
                  <a:pt x="106" y="79"/>
                </a:cubicBezTo>
                <a:cubicBezTo>
                  <a:pt x="106" y="79"/>
                  <a:pt x="105" y="79"/>
                  <a:pt x="105" y="79"/>
                </a:cubicBezTo>
                <a:cubicBezTo>
                  <a:pt x="105" y="80"/>
                  <a:pt x="104" y="80"/>
                  <a:pt x="103" y="81"/>
                </a:cubicBezTo>
                <a:cubicBezTo>
                  <a:pt x="103" y="81"/>
                  <a:pt x="104" y="81"/>
                  <a:pt x="103" y="82"/>
                </a:cubicBezTo>
                <a:cubicBezTo>
                  <a:pt x="103" y="82"/>
                  <a:pt x="103" y="81"/>
                  <a:pt x="103" y="81"/>
                </a:cubicBezTo>
                <a:cubicBezTo>
                  <a:pt x="103" y="82"/>
                  <a:pt x="102" y="82"/>
                  <a:pt x="102" y="82"/>
                </a:cubicBezTo>
                <a:cubicBezTo>
                  <a:pt x="103" y="82"/>
                  <a:pt x="103" y="82"/>
                  <a:pt x="103" y="83"/>
                </a:cubicBezTo>
                <a:cubicBezTo>
                  <a:pt x="103" y="83"/>
                  <a:pt x="103" y="82"/>
                  <a:pt x="104" y="82"/>
                </a:cubicBezTo>
                <a:cubicBezTo>
                  <a:pt x="104" y="84"/>
                  <a:pt x="102" y="85"/>
                  <a:pt x="104" y="86"/>
                </a:cubicBezTo>
                <a:cubicBezTo>
                  <a:pt x="104" y="86"/>
                  <a:pt x="104" y="85"/>
                  <a:pt x="104" y="85"/>
                </a:cubicBezTo>
                <a:cubicBezTo>
                  <a:pt x="105" y="84"/>
                  <a:pt x="105" y="83"/>
                  <a:pt x="106" y="82"/>
                </a:cubicBezTo>
                <a:cubicBezTo>
                  <a:pt x="106" y="82"/>
                  <a:pt x="106" y="82"/>
                  <a:pt x="106" y="82"/>
                </a:cubicBezTo>
                <a:cubicBezTo>
                  <a:pt x="106" y="81"/>
                  <a:pt x="106" y="81"/>
                  <a:pt x="106" y="81"/>
                </a:cubicBezTo>
                <a:cubicBezTo>
                  <a:pt x="106" y="81"/>
                  <a:pt x="106" y="80"/>
                  <a:pt x="106" y="80"/>
                </a:cubicBezTo>
                <a:cubicBezTo>
                  <a:pt x="106" y="80"/>
                  <a:pt x="106" y="79"/>
                  <a:pt x="107" y="79"/>
                </a:cubicBezTo>
                <a:cubicBezTo>
                  <a:pt x="107" y="79"/>
                  <a:pt x="107" y="79"/>
                  <a:pt x="108" y="7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8" y="80"/>
                  <a:pt x="108" y="82"/>
                  <a:pt x="108" y="83"/>
                </a:cubicBezTo>
                <a:cubicBezTo>
                  <a:pt x="109" y="82"/>
                  <a:pt x="109" y="81"/>
                  <a:pt x="109" y="80"/>
                </a:cubicBezTo>
                <a:cubicBezTo>
                  <a:pt x="111" y="80"/>
                  <a:pt x="111" y="79"/>
                  <a:pt x="111" y="78"/>
                </a:cubicBezTo>
                <a:cubicBezTo>
                  <a:pt x="111" y="78"/>
                  <a:pt x="111" y="78"/>
                  <a:pt x="111" y="78"/>
                </a:cubicBezTo>
                <a:cubicBezTo>
                  <a:pt x="112" y="77"/>
                  <a:pt x="113" y="75"/>
                  <a:pt x="115" y="75"/>
                </a:cubicBezTo>
                <a:cubicBezTo>
                  <a:pt x="115" y="76"/>
                  <a:pt x="117" y="76"/>
                  <a:pt x="117" y="78"/>
                </a:cubicBezTo>
                <a:cubicBezTo>
                  <a:pt x="118" y="77"/>
                  <a:pt x="118" y="78"/>
                  <a:pt x="119" y="78"/>
                </a:cubicBezTo>
                <a:cubicBezTo>
                  <a:pt x="119" y="78"/>
                  <a:pt x="119" y="77"/>
                  <a:pt x="119" y="77"/>
                </a:cubicBezTo>
                <a:cubicBezTo>
                  <a:pt x="120" y="77"/>
                  <a:pt x="120" y="77"/>
                  <a:pt x="120" y="78"/>
                </a:cubicBezTo>
                <a:cubicBezTo>
                  <a:pt x="123" y="78"/>
                  <a:pt x="121" y="76"/>
                  <a:pt x="123" y="75"/>
                </a:cubicBezTo>
                <a:cubicBezTo>
                  <a:pt x="124" y="76"/>
                  <a:pt x="124" y="79"/>
                  <a:pt x="125" y="80"/>
                </a:cubicBezTo>
                <a:cubicBezTo>
                  <a:pt x="125" y="79"/>
                  <a:pt x="126" y="78"/>
                  <a:pt x="126" y="79"/>
                </a:cubicBezTo>
                <a:cubicBezTo>
                  <a:pt x="127" y="78"/>
                  <a:pt x="128" y="77"/>
                  <a:pt x="128" y="76"/>
                </a:cubicBezTo>
                <a:cubicBezTo>
                  <a:pt x="127" y="74"/>
                  <a:pt x="125" y="75"/>
                  <a:pt x="123" y="73"/>
                </a:cubicBezTo>
                <a:cubicBezTo>
                  <a:pt x="125" y="71"/>
                  <a:pt x="122" y="66"/>
                  <a:pt x="122" y="64"/>
                </a:cubicBezTo>
                <a:cubicBezTo>
                  <a:pt x="122" y="65"/>
                  <a:pt x="122" y="65"/>
                  <a:pt x="122" y="65"/>
                </a:cubicBezTo>
                <a:cubicBezTo>
                  <a:pt x="121" y="64"/>
                  <a:pt x="121" y="64"/>
                  <a:pt x="121" y="63"/>
                </a:cubicBezTo>
                <a:cubicBezTo>
                  <a:pt x="120" y="64"/>
                  <a:pt x="120" y="63"/>
                  <a:pt x="120" y="63"/>
                </a:cubicBezTo>
                <a:cubicBezTo>
                  <a:pt x="120" y="63"/>
                  <a:pt x="120" y="63"/>
                  <a:pt x="119" y="63"/>
                </a:cubicBezTo>
                <a:cubicBezTo>
                  <a:pt x="118" y="61"/>
                  <a:pt x="116" y="60"/>
                  <a:pt x="114" y="59"/>
                </a:cubicBezTo>
                <a:cubicBezTo>
                  <a:pt x="114" y="59"/>
                  <a:pt x="114" y="59"/>
                  <a:pt x="113" y="59"/>
                </a:cubicBezTo>
                <a:cubicBezTo>
                  <a:pt x="111" y="56"/>
                  <a:pt x="108" y="55"/>
                  <a:pt x="105" y="54"/>
                </a:cubicBezTo>
                <a:cubicBezTo>
                  <a:pt x="105" y="54"/>
                  <a:pt x="105" y="55"/>
                  <a:pt x="105" y="55"/>
                </a:cubicBezTo>
                <a:cubicBezTo>
                  <a:pt x="105" y="54"/>
                  <a:pt x="104" y="54"/>
                  <a:pt x="103" y="53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01" y="53"/>
                  <a:pt x="98" y="53"/>
                  <a:pt x="98" y="51"/>
                </a:cubicBezTo>
                <a:cubicBezTo>
                  <a:pt x="98" y="51"/>
                  <a:pt x="98" y="51"/>
                  <a:pt x="98" y="50"/>
                </a:cubicBezTo>
                <a:cubicBezTo>
                  <a:pt x="98" y="50"/>
                  <a:pt x="98" y="50"/>
                  <a:pt x="98" y="49"/>
                </a:cubicBezTo>
                <a:cubicBezTo>
                  <a:pt x="97" y="49"/>
                  <a:pt x="97" y="48"/>
                  <a:pt x="97" y="48"/>
                </a:cubicBezTo>
                <a:cubicBezTo>
                  <a:pt x="97" y="48"/>
                  <a:pt x="97" y="47"/>
                  <a:pt x="97" y="47"/>
                </a:cubicBezTo>
                <a:cubicBezTo>
                  <a:pt x="96" y="47"/>
                  <a:pt x="97" y="47"/>
                  <a:pt x="96" y="47"/>
                </a:cubicBezTo>
                <a:cubicBezTo>
                  <a:pt x="96" y="47"/>
                  <a:pt x="96" y="47"/>
                  <a:pt x="96" y="47"/>
                </a:cubicBezTo>
                <a:cubicBezTo>
                  <a:pt x="96" y="47"/>
                  <a:pt x="97" y="47"/>
                  <a:pt x="97" y="47"/>
                </a:cubicBezTo>
                <a:cubicBezTo>
                  <a:pt x="95" y="47"/>
                  <a:pt x="96" y="46"/>
                  <a:pt x="96" y="45"/>
                </a:cubicBezTo>
                <a:cubicBezTo>
                  <a:pt x="95" y="45"/>
                  <a:pt x="96" y="46"/>
                  <a:pt x="94" y="46"/>
                </a:cubicBezTo>
                <a:cubicBezTo>
                  <a:pt x="95" y="46"/>
                  <a:pt x="94" y="46"/>
                  <a:pt x="94" y="45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5"/>
                  <a:pt x="95" y="45"/>
                  <a:pt x="95" y="44"/>
                </a:cubicBezTo>
                <a:cubicBezTo>
                  <a:pt x="94" y="44"/>
                  <a:pt x="94" y="44"/>
                  <a:pt x="94" y="45"/>
                </a:cubicBezTo>
                <a:cubicBezTo>
                  <a:pt x="95" y="44"/>
                  <a:pt x="93" y="45"/>
                  <a:pt x="93" y="44"/>
                </a:cubicBezTo>
                <a:cubicBezTo>
                  <a:pt x="95" y="44"/>
                  <a:pt x="96" y="44"/>
                  <a:pt x="97" y="44"/>
                </a:cubicBezTo>
                <a:cubicBezTo>
                  <a:pt x="98" y="45"/>
                  <a:pt x="100" y="44"/>
                  <a:pt x="100" y="46"/>
                </a:cubicBezTo>
                <a:cubicBezTo>
                  <a:pt x="100" y="46"/>
                  <a:pt x="100" y="46"/>
                  <a:pt x="99" y="46"/>
                </a:cubicBezTo>
                <a:cubicBezTo>
                  <a:pt x="100" y="46"/>
                  <a:pt x="100" y="46"/>
                  <a:pt x="100" y="47"/>
                </a:cubicBezTo>
                <a:cubicBezTo>
                  <a:pt x="102" y="47"/>
                  <a:pt x="102" y="49"/>
                  <a:pt x="103" y="50"/>
                </a:cubicBezTo>
                <a:cubicBezTo>
                  <a:pt x="104" y="50"/>
                  <a:pt x="105" y="50"/>
                  <a:pt x="105" y="50"/>
                </a:cubicBezTo>
                <a:cubicBezTo>
                  <a:pt x="106" y="50"/>
                  <a:pt x="106" y="50"/>
                  <a:pt x="107" y="50"/>
                </a:cubicBezTo>
                <a:cubicBezTo>
                  <a:pt x="107" y="49"/>
                  <a:pt x="109" y="50"/>
                  <a:pt x="109" y="48"/>
                </a:cubicBezTo>
                <a:cubicBezTo>
                  <a:pt x="109" y="49"/>
                  <a:pt x="109" y="49"/>
                  <a:pt x="110" y="49"/>
                </a:cubicBezTo>
                <a:cubicBezTo>
                  <a:pt x="110" y="48"/>
                  <a:pt x="109" y="48"/>
                  <a:pt x="109" y="48"/>
                </a:cubicBezTo>
                <a:cubicBezTo>
                  <a:pt x="109" y="48"/>
                  <a:pt x="110" y="48"/>
                  <a:pt x="110" y="48"/>
                </a:cubicBezTo>
                <a:cubicBezTo>
                  <a:pt x="110" y="47"/>
                  <a:pt x="108" y="46"/>
                  <a:pt x="108" y="44"/>
                </a:cubicBezTo>
                <a:cubicBezTo>
                  <a:pt x="111" y="45"/>
                  <a:pt x="112" y="48"/>
                  <a:pt x="11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6" y="51"/>
                  <a:pt x="117" y="49"/>
                  <a:pt x="119" y="51"/>
                </a:cubicBezTo>
                <a:cubicBezTo>
                  <a:pt x="120" y="51"/>
                  <a:pt x="122" y="52"/>
                  <a:pt x="123" y="53"/>
                </a:cubicBezTo>
                <a:cubicBezTo>
                  <a:pt x="123" y="53"/>
                  <a:pt x="125" y="54"/>
                  <a:pt x="125" y="54"/>
                </a:cubicBezTo>
                <a:cubicBezTo>
                  <a:pt x="128" y="57"/>
                  <a:pt x="127" y="52"/>
                  <a:pt x="128" y="52"/>
                </a:cubicBezTo>
                <a:cubicBezTo>
                  <a:pt x="128" y="51"/>
                  <a:pt x="128" y="50"/>
                  <a:pt x="128" y="49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30" y="49"/>
                  <a:pt x="131" y="49"/>
                  <a:pt x="130" y="48"/>
                </a:cubicBezTo>
                <a:cubicBezTo>
                  <a:pt x="128" y="46"/>
                  <a:pt x="127" y="44"/>
                  <a:pt x="127" y="43"/>
                </a:cubicBezTo>
                <a:cubicBezTo>
                  <a:pt x="127" y="43"/>
                  <a:pt x="127" y="42"/>
                  <a:pt x="128" y="43"/>
                </a:cubicBezTo>
                <a:cubicBezTo>
                  <a:pt x="129" y="43"/>
                  <a:pt x="127" y="42"/>
                  <a:pt x="127" y="41"/>
                </a:cubicBezTo>
                <a:cubicBezTo>
                  <a:pt x="129" y="43"/>
                  <a:pt x="128" y="44"/>
                  <a:pt x="129" y="45"/>
                </a:cubicBezTo>
                <a:cubicBezTo>
                  <a:pt x="129" y="45"/>
                  <a:pt x="130" y="45"/>
                  <a:pt x="130" y="45"/>
                </a:cubicBezTo>
                <a:cubicBezTo>
                  <a:pt x="130" y="44"/>
                  <a:pt x="129" y="45"/>
                  <a:pt x="129" y="44"/>
                </a:cubicBezTo>
                <a:cubicBezTo>
                  <a:pt x="130" y="44"/>
                  <a:pt x="129" y="43"/>
                  <a:pt x="129" y="43"/>
                </a:cubicBezTo>
                <a:cubicBezTo>
                  <a:pt x="128" y="42"/>
                  <a:pt x="129" y="42"/>
                  <a:pt x="128" y="41"/>
                </a:cubicBezTo>
                <a:cubicBezTo>
                  <a:pt x="128" y="41"/>
                  <a:pt x="126" y="41"/>
                  <a:pt x="126" y="40"/>
                </a:cubicBezTo>
                <a:cubicBezTo>
                  <a:pt x="128" y="41"/>
                  <a:pt x="126" y="39"/>
                  <a:pt x="127" y="40"/>
                </a:cubicBezTo>
                <a:cubicBezTo>
                  <a:pt x="126" y="38"/>
                  <a:pt x="125" y="38"/>
                  <a:pt x="124" y="37"/>
                </a:cubicBezTo>
                <a:cubicBezTo>
                  <a:pt x="125" y="37"/>
                  <a:pt x="126" y="37"/>
                  <a:pt x="126" y="37"/>
                </a:cubicBezTo>
                <a:cubicBezTo>
                  <a:pt x="125" y="36"/>
                  <a:pt x="126" y="36"/>
                  <a:pt x="126" y="36"/>
                </a:cubicBezTo>
                <a:cubicBezTo>
                  <a:pt x="123" y="33"/>
                  <a:pt x="122" y="31"/>
                  <a:pt x="118" y="29"/>
                </a:cubicBezTo>
                <a:cubicBezTo>
                  <a:pt x="119" y="29"/>
                  <a:pt x="122" y="30"/>
                  <a:pt x="125" y="32"/>
                </a:cubicBezTo>
                <a:cubicBezTo>
                  <a:pt x="125" y="32"/>
                  <a:pt x="126" y="32"/>
                  <a:pt x="126" y="31"/>
                </a:cubicBezTo>
                <a:cubicBezTo>
                  <a:pt x="124" y="29"/>
                  <a:pt x="120" y="26"/>
                  <a:pt x="116" y="25"/>
                </a:cubicBezTo>
                <a:cubicBezTo>
                  <a:pt x="114" y="23"/>
                  <a:pt x="109" y="23"/>
                  <a:pt x="105" y="22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2" y="21"/>
                  <a:pt x="102" y="21"/>
                  <a:pt x="101" y="21"/>
                </a:cubicBezTo>
                <a:cubicBezTo>
                  <a:pt x="100" y="21"/>
                  <a:pt x="99" y="22"/>
                  <a:pt x="98" y="22"/>
                </a:cubicBezTo>
                <a:cubicBezTo>
                  <a:pt x="93" y="22"/>
                  <a:pt x="89" y="23"/>
                  <a:pt x="83" y="23"/>
                </a:cubicBezTo>
                <a:cubicBezTo>
                  <a:pt x="83" y="23"/>
                  <a:pt x="84" y="23"/>
                  <a:pt x="83" y="23"/>
                </a:cubicBezTo>
                <a:cubicBezTo>
                  <a:pt x="82" y="24"/>
                  <a:pt x="78" y="24"/>
                  <a:pt x="77" y="25"/>
                </a:cubicBezTo>
                <a:cubicBezTo>
                  <a:pt x="82" y="24"/>
                  <a:pt x="86" y="23"/>
                  <a:pt x="91" y="23"/>
                </a:cubicBezTo>
                <a:cubicBezTo>
                  <a:pt x="91" y="23"/>
                  <a:pt x="92" y="23"/>
                  <a:pt x="92" y="24"/>
                </a:cubicBezTo>
                <a:cubicBezTo>
                  <a:pt x="89" y="23"/>
                  <a:pt x="85" y="26"/>
                  <a:pt x="85" y="25"/>
                </a:cubicBezTo>
                <a:cubicBezTo>
                  <a:pt x="85" y="25"/>
                  <a:pt x="84" y="25"/>
                  <a:pt x="82" y="25"/>
                </a:cubicBezTo>
                <a:cubicBezTo>
                  <a:pt x="82" y="27"/>
                  <a:pt x="80" y="26"/>
                  <a:pt x="78" y="26"/>
                </a:cubicBezTo>
                <a:cubicBezTo>
                  <a:pt x="78" y="27"/>
                  <a:pt x="77" y="27"/>
                  <a:pt x="77" y="27"/>
                </a:cubicBezTo>
                <a:cubicBezTo>
                  <a:pt x="77" y="28"/>
                  <a:pt x="78" y="27"/>
                  <a:pt x="78" y="28"/>
                </a:cubicBezTo>
                <a:cubicBezTo>
                  <a:pt x="77" y="29"/>
                  <a:pt x="75" y="29"/>
                  <a:pt x="73" y="30"/>
                </a:cubicBezTo>
                <a:cubicBezTo>
                  <a:pt x="72" y="30"/>
                  <a:pt x="72" y="30"/>
                  <a:pt x="73" y="30"/>
                </a:cubicBezTo>
                <a:cubicBezTo>
                  <a:pt x="72" y="30"/>
                  <a:pt x="70" y="31"/>
                  <a:pt x="70" y="30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29"/>
                  <a:pt x="71" y="29"/>
                  <a:pt x="70" y="29"/>
                </a:cubicBezTo>
                <a:cubicBezTo>
                  <a:pt x="71" y="29"/>
                  <a:pt x="71" y="28"/>
                  <a:pt x="72" y="27"/>
                </a:cubicBezTo>
                <a:cubicBezTo>
                  <a:pt x="71" y="28"/>
                  <a:pt x="71" y="28"/>
                  <a:pt x="70" y="28"/>
                </a:cubicBezTo>
                <a:cubicBezTo>
                  <a:pt x="71" y="27"/>
                  <a:pt x="71" y="27"/>
                  <a:pt x="71" y="26"/>
                </a:cubicBezTo>
                <a:cubicBezTo>
                  <a:pt x="70" y="27"/>
                  <a:pt x="69" y="27"/>
                  <a:pt x="68" y="28"/>
                </a:cubicBezTo>
                <a:cubicBezTo>
                  <a:pt x="68" y="28"/>
                  <a:pt x="66" y="29"/>
                  <a:pt x="66" y="29"/>
                </a:cubicBezTo>
                <a:cubicBezTo>
                  <a:pt x="66" y="28"/>
                  <a:pt x="67" y="28"/>
                  <a:pt x="67" y="28"/>
                </a:cubicBezTo>
                <a:cubicBezTo>
                  <a:pt x="67" y="27"/>
                  <a:pt x="68" y="27"/>
                  <a:pt x="68" y="27"/>
                </a:cubicBezTo>
                <a:cubicBezTo>
                  <a:pt x="67" y="27"/>
                  <a:pt x="65" y="30"/>
                  <a:pt x="63" y="29"/>
                </a:cubicBezTo>
                <a:cubicBezTo>
                  <a:pt x="65" y="28"/>
                  <a:pt x="65" y="28"/>
                  <a:pt x="67" y="27"/>
                </a:cubicBezTo>
                <a:cubicBezTo>
                  <a:pt x="67" y="25"/>
                  <a:pt x="64" y="26"/>
                  <a:pt x="62" y="27"/>
                </a:cubicBezTo>
                <a:cubicBezTo>
                  <a:pt x="59" y="28"/>
                  <a:pt x="56" y="29"/>
                  <a:pt x="54" y="30"/>
                </a:cubicBezTo>
                <a:cubicBezTo>
                  <a:pt x="55" y="30"/>
                  <a:pt x="57" y="29"/>
                  <a:pt x="57" y="29"/>
                </a:cubicBezTo>
                <a:cubicBezTo>
                  <a:pt x="57" y="30"/>
                  <a:pt x="56" y="30"/>
                  <a:pt x="56" y="31"/>
                </a:cubicBezTo>
                <a:cubicBezTo>
                  <a:pt x="57" y="30"/>
                  <a:pt x="57" y="30"/>
                  <a:pt x="5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1"/>
                  <a:pt x="55" y="31"/>
                  <a:pt x="55" y="31"/>
                </a:cubicBezTo>
                <a:cubicBezTo>
                  <a:pt x="55" y="31"/>
                  <a:pt x="54" y="31"/>
                  <a:pt x="54" y="31"/>
                </a:cubicBezTo>
                <a:cubicBezTo>
                  <a:pt x="55" y="31"/>
                  <a:pt x="55" y="32"/>
                  <a:pt x="55" y="32"/>
                </a:cubicBezTo>
                <a:cubicBezTo>
                  <a:pt x="57" y="31"/>
                  <a:pt x="57" y="31"/>
                  <a:pt x="58" y="31"/>
                </a:cubicBezTo>
                <a:cubicBezTo>
                  <a:pt x="57" y="33"/>
                  <a:pt x="55" y="33"/>
                  <a:pt x="54" y="35"/>
                </a:cubicBezTo>
                <a:cubicBezTo>
                  <a:pt x="53" y="34"/>
                  <a:pt x="52" y="35"/>
                  <a:pt x="51" y="36"/>
                </a:cubicBezTo>
                <a:cubicBezTo>
                  <a:pt x="52" y="35"/>
                  <a:pt x="52" y="36"/>
                  <a:pt x="52" y="36"/>
                </a:cubicBezTo>
                <a:cubicBezTo>
                  <a:pt x="48" y="38"/>
                  <a:pt x="46" y="39"/>
                  <a:pt x="43" y="42"/>
                </a:cubicBezTo>
                <a:cubicBezTo>
                  <a:pt x="44" y="41"/>
                  <a:pt x="44" y="40"/>
                  <a:pt x="45" y="39"/>
                </a:cubicBezTo>
                <a:cubicBezTo>
                  <a:pt x="45" y="40"/>
                  <a:pt x="44" y="40"/>
                  <a:pt x="43" y="40"/>
                </a:cubicBezTo>
                <a:cubicBezTo>
                  <a:pt x="44" y="39"/>
                  <a:pt x="44" y="38"/>
                  <a:pt x="44" y="38"/>
                </a:cubicBezTo>
                <a:cubicBezTo>
                  <a:pt x="45" y="37"/>
                  <a:pt x="46" y="36"/>
                  <a:pt x="48" y="35"/>
                </a:cubicBezTo>
                <a:cubicBezTo>
                  <a:pt x="47" y="35"/>
                  <a:pt x="46" y="36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5"/>
                  <a:pt x="44" y="35"/>
                  <a:pt x="43" y="34"/>
                </a:cubicBezTo>
                <a:cubicBezTo>
                  <a:pt x="48" y="30"/>
                  <a:pt x="53" y="28"/>
                  <a:pt x="58" y="25"/>
                </a:cubicBezTo>
                <a:cubicBezTo>
                  <a:pt x="60" y="24"/>
                  <a:pt x="63" y="24"/>
                  <a:pt x="66" y="22"/>
                </a:cubicBezTo>
                <a:cubicBezTo>
                  <a:pt x="66" y="23"/>
                  <a:pt x="67" y="22"/>
                  <a:pt x="67" y="23"/>
                </a:cubicBezTo>
                <a:cubicBezTo>
                  <a:pt x="69" y="21"/>
                  <a:pt x="72" y="21"/>
                  <a:pt x="73" y="21"/>
                </a:cubicBezTo>
                <a:cubicBezTo>
                  <a:pt x="73" y="20"/>
                  <a:pt x="76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9" y="19"/>
                  <a:pt x="81" y="20"/>
                  <a:pt x="84" y="19"/>
                </a:cubicBezTo>
                <a:cubicBezTo>
                  <a:pt x="83" y="19"/>
                  <a:pt x="85" y="18"/>
                  <a:pt x="83" y="19"/>
                </a:cubicBezTo>
                <a:cubicBezTo>
                  <a:pt x="82" y="19"/>
                  <a:pt x="84" y="19"/>
                  <a:pt x="83" y="19"/>
                </a:cubicBezTo>
                <a:cubicBezTo>
                  <a:pt x="83" y="18"/>
                  <a:pt x="80" y="19"/>
                  <a:pt x="79" y="19"/>
                </a:cubicBezTo>
                <a:cubicBezTo>
                  <a:pt x="77" y="20"/>
                  <a:pt x="75" y="19"/>
                  <a:pt x="73" y="20"/>
                </a:cubicBezTo>
                <a:cubicBezTo>
                  <a:pt x="73" y="20"/>
                  <a:pt x="72" y="19"/>
                  <a:pt x="71" y="20"/>
                </a:cubicBezTo>
                <a:cubicBezTo>
                  <a:pt x="73" y="19"/>
                  <a:pt x="71" y="20"/>
                  <a:pt x="71" y="21"/>
                </a:cubicBezTo>
                <a:cubicBezTo>
                  <a:pt x="70" y="21"/>
                  <a:pt x="68" y="21"/>
                  <a:pt x="66" y="22"/>
                </a:cubicBezTo>
                <a:cubicBezTo>
                  <a:pt x="67" y="21"/>
                  <a:pt x="67" y="21"/>
                  <a:pt x="68" y="21"/>
                </a:cubicBezTo>
                <a:cubicBezTo>
                  <a:pt x="68" y="20"/>
                  <a:pt x="68" y="21"/>
                  <a:pt x="68" y="20"/>
                </a:cubicBezTo>
                <a:cubicBezTo>
                  <a:pt x="66" y="20"/>
                  <a:pt x="66" y="21"/>
                  <a:pt x="66" y="21"/>
                </a:cubicBezTo>
                <a:cubicBezTo>
                  <a:pt x="66" y="20"/>
                  <a:pt x="62" y="22"/>
                  <a:pt x="61" y="22"/>
                </a:cubicBezTo>
                <a:cubicBezTo>
                  <a:pt x="61" y="23"/>
                  <a:pt x="61" y="23"/>
                  <a:pt x="61" y="23"/>
                </a:cubicBezTo>
                <a:cubicBezTo>
                  <a:pt x="61" y="23"/>
                  <a:pt x="61" y="23"/>
                  <a:pt x="60" y="23"/>
                </a:cubicBezTo>
                <a:cubicBezTo>
                  <a:pt x="55" y="25"/>
                  <a:pt x="51" y="28"/>
                  <a:pt x="46" y="31"/>
                </a:cubicBezTo>
                <a:cubicBezTo>
                  <a:pt x="45" y="33"/>
                  <a:pt x="41" y="36"/>
                  <a:pt x="40" y="35"/>
                </a:cubicBezTo>
                <a:cubicBezTo>
                  <a:pt x="34" y="39"/>
                  <a:pt x="30" y="44"/>
                  <a:pt x="25" y="51"/>
                </a:cubicBezTo>
                <a:cubicBezTo>
                  <a:pt x="24" y="53"/>
                  <a:pt x="22" y="56"/>
                  <a:pt x="20" y="58"/>
                </a:cubicBezTo>
                <a:cubicBezTo>
                  <a:pt x="21" y="58"/>
                  <a:pt x="20" y="59"/>
                  <a:pt x="20" y="59"/>
                </a:cubicBezTo>
                <a:cubicBezTo>
                  <a:pt x="18" y="61"/>
                  <a:pt x="20" y="57"/>
                  <a:pt x="21" y="55"/>
                </a:cubicBezTo>
                <a:cubicBezTo>
                  <a:pt x="20" y="57"/>
                  <a:pt x="20" y="55"/>
                  <a:pt x="20" y="54"/>
                </a:cubicBezTo>
                <a:cubicBezTo>
                  <a:pt x="22" y="51"/>
                  <a:pt x="24" y="48"/>
                  <a:pt x="26" y="45"/>
                </a:cubicBezTo>
                <a:cubicBezTo>
                  <a:pt x="26" y="44"/>
                  <a:pt x="27" y="44"/>
                  <a:pt x="27" y="44"/>
                </a:cubicBezTo>
                <a:cubicBezTo>
                  <a:pt x="28" y="42"/>
                  <a:pt x="29" y="41"/>
                  <a:pt x="31" y="40"/>
                </a:cubicBezTo>
                <a:cubicBezTo>
                  <a:pt x="31" y="39"/>
                  <a:pt x="31" y="38"/>
                  <a:pt x="32" y="38"/>
                </a:cubicBezTo>
                <a:cubicBezTo>
                  <a:pt x="33" y="37"/>
                  <a:pt x="34" y="37"/>
                  <a:pt x="35" y="36"/>
                </a:cubicBezTo>
                <a:cubicBezTo>
                  <a:pt x="35" y="36"/>
                  <a:pt x="36" y="35"/>
                  <a:pt x="36" y="34"/>
                </a:cubicBezTo>
                <a:cubicBezTo>
                  <a:pt x="36" y="34"/>
                  <a:pt x="36" y="35"/>
                  <a:pt x="36" y="35"/>
                </a:cubicBezTo>
                <a:cubicBezTo>
                  <a:pt x="37" y="34"/>
                  <a:pt x="37" y="34"/>
                  <a:pt x="37" y="33"/>
                </a:cubicBezTo>
                <a:cubicBezTo>
                  <a:pt x="37" y="33"/>
                  <a:pt x="38" y="33"/>
                  <a:pt x="38" y="33"/>
                </a:cubicBezTo>
                <a:cubicBezTo>
                  <a:pt x="39" y="33"/>
                  <a:pt x="40" y="31"/>
                  <a:pt x="41" y="30"/>
                </a:cubicBezTo>
                <a:cubicBezTo>
                  <a:pt x="42" y="30"/>
                  <a:pt x="40" y="31"/>
                  <a:pt x="41" y="31"/>
                </a:cubicBezTo>
                <a:cubicBezTo>
                  <a:pt x="41" y="30"/>
                  <a:pt x="42" y="29"/>
                  <a:pt x="42" y="29"/>
                </a:cubicBezTo>
                <a:cubicBezTo>
                  <a:pt x="44" y="29"/>
                  <a:pt x="45" y="27"/>
                  <a:pt x="45" y="28"/>
                </a:cubicBezTo>
                <a:cubicBezTo>
                  <a:pt x="47" y="26"/>
                  <a:pt x="50" y="24"/>
                  <a:pt x="52" y="23"/>
                </a:cubicBezTo>
                <a:cubicBezTo>
                  <a:pt x="52" y="23"/>
                  <a:pt x="52" y="23"/>
                  <a:pt x="51" y="23"/>
                </a:cubicBezTo>
                <a:cubicBezTo>
                  <a:pt x="54" y="21"/>
                  <a:pt x="54" y="21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8" y="19"/>
                  <a:pt x="61" y="17"/>
                  <a:pt x="64" y="17"/>
                </a:cubicBezTo>
                <a:cubicBezTo>
                  <a:pt x="64" y="16"/>
                  <a:pt x="64" y="16"/>
                  <a:pt x="64" y="16"/>
                </a:cubicBezTo>
                <a:cubicBezTo>
                  <a:pt x="65" y="16"/>
                  <a:pt x="65" y="16"/>
                  <a:pt x="66" y="15"/>
                </a:cubicBezTo>
                <a:cubicBezTo>
                  <a:pt x="66" y="15"/>
                  <a:pt x="66" y="16"/>
                  <a:pt x="67" y="15"/>
                </a:cubicBezTo>
                <a:cubicBezTo>
                  <a:pt x="66" y="15"/>
                  <a:pt x="68" y="14"/>
                  <a:pt x="69" y="14"/>
                </a:cubicBezTo>
                <a:cubicBezTo>
                  <a:pt x="69" y="14"/>
                  <a:pt x="70" y="14"/>
                  <a:pt x="70" y="14"/>
                </a:cubicBezTo>
                <a:cubicBezTo>
                  <a:pt x="70" y="15"/>
                  <a:pt x="69" y="15"/>
                  <a:pt x="69" y="15"/>
                </a:cubicBezTo>
                <a:cubicBezTo>
                  <a:pt x="71" y="14"/>
                  <a:pt x="71" y="14"/>
                  <a:pt x="71" y="13"/>
                </a:cubicBezTo>
                <a:cubicBezTo>
                  <a:pt x="70" y="13"/>
                  <a:pt x="69" y="14"/>
                  <a:pt x="68" y="14"/>
                </a:cubicBezTo>
                <a:cubicBezTo>
                  <a:pt x="67" y="15"/>
                  <a:pt x="64" y="15"/>
                  <a:pt x="63" y="15"/>
                </a:cubicBezTo>
                <a:cubicBezTo>
                  <a:pt x="63" y="15"/>
                  <a:pt x="63" y="15"/>
                  <a:pt x="63" y="15"/>
                </a:cubicBezTo>
                <a:cubicBezTo>
                  <a:pt x="64" y="15"/>
                  <a:pt x="64" y="15"/>
                  <a:pt x="64" y="15"/>
                </a:cubicBezTo>
                <a:cubicBezTo>
                  <a:pt x="65" y="14"/>
                  <a:pt x="68" y="13"/>
                  <a:pt x="70" y="13"/>
                </a:cubicBezTo>
                <a:cubicBezTo>
                  <a:pt x="69" y="12"/>
                  <a:pt x="71" y="12"/>
                  <a:pt x="71" y="11"/>
                </a:cubicBezTo>
                <a:cubicBezTo>
                  <a:pt x="68" y="12"/>
                  <a:pt x="65" y="13"/>
                  <a:pt x="63" y="14"/>
                </a:cubicBezTo>
                <a:cubicBezTo>
                  <a:pt x="64" y="14"/>
                  <a:pt x="62" y="15"/>
                  <a:pt x="62" y="15"/>
                </a:cubicBezTo>
                <a:cubicBezTo>
                  <a:pt x="61" y="15"/>
                  <a:pt x="59" y="15"/>
                  <a:pt x="59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8" y="16"/>
                  <a:pt x="56" y="17"/>
                  <a:pt x="55" y="18"/>
                </a:cubicBezTo>
                <a:cubicBezTo>
                  <a:pt x="56" y="17"/>
                  <a:pt x="55" y="17"/>
                  <a:pt x="57" y="16"/>
                </a:cubicBezTo>
                <a:cubicBezTo>
                  <a:pt x="55" y="17"/>
                  <a:pt x="55" y="17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1" y="19"/>
                  <a:pt x="46" y="21"/>
                  <a:pt x="43" y="24"/>
                </a:cubicBezTo>
                <a:cubicBezTo>
                  <a:pt x="43" y="24"/>
                  <a:pt x="43" y="23"/>
                  <a:pt x="43" y="24"/>
                </a:cubicBezTo>
                <a:cubicBezTo>
                  <a:pt x="40" y="26"/>
                  <a:pt x="35" y="28"/>
                  <a:pt x="34" y="30"/>
                </a:cubicBezTo>
                <a:cubicBezTo>
                  <a:pt x="34" y="30"/>
                  <a:pt x="35" y="29"/>
                  <a:pt x="36" y="28"/>
                </a:cubicBezTo>
                <a:cubicBezTo>
                  <a:pt x="35" y="28"/>
                  <a:pt x="34" y="30"/>
                  <a:pt x="33" y="30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31"/>
                  <a:pt x="32" y="32"/>
                  <a:pt x="31" y="33"/>
                </a:cubicBezTo>
                <a:cubicBezTo>
                  <a:pt x="30" y="34"/>
                  <a:pt x="29" y="34"/>
                  <a:pt x="27" y="36"/>
                </a:cubicBezTo>
                <a:cubicBezTo>
                  <a:pt x="28" y="36"/>
                  <a:pt x="25" y="38"/>
                  <a:pt x="25" y="39"/>
                </a:cubicBezTo>
                <a:cubicBezTo>
                  <a:pt x="28" y="36"/>
                  <a:pt x="23" y="43"/>
                  <a:pt x="22" y="42"/>
                </a:cubicBezTo>
                <a:cubicBezTo>
                  <a:pt x="23" y="41"/>
                  <a:pt x="23" y="41"/>
                  <a:pt x="23" y="40"/>
                </a:cubicBezTo>
                <a:cubicBezTo>
                  <a:pt x="22" y="42"/>
                  <a:pt x="22" y="41"/>
                  <a:pt x="22" y="41"/>
                </a:cubicBezTo>
                <a:cubicBezTo>
                  <a:pt x="21" y="42"/>
                  <a:pt x="20" y="42"/>
                  <a:pt x="19" y="43"/>
                </a:cubicBezTo>
                <a:cubicBezTo>
                  <a:pt x="20" y="43"/>
                  <a:pt x="21" y="42"/>
                  <a:pt x="21" y="42"/>
                </a:cubicBezTo>
                <a:cubicBezTo>
                  <a:pt x="21" y="42"/>
                  <a:pt x="21" y="43"/>
                  <a:pt x="21" y="43"/>
                </a:cubicBezTo>
                <a:cubicBezTo>
                  <a:pt x="20" y="43"/>
                  <a:pt x="19" y="43"/>
                  <a:pt x="19" y="44"/>
                </a:cubicBezTo>
                <a:cubicBezTo>
                  <a:pt x="19" y="44"/>
                  <a:pt x="19" y="44"/>
                  <a:pt x="18" y="44"/>
                </a:cubicBezTo>
                <a:cubicBezTo>
                  <a:pt x="22" y="39"/>
                  <a:pt x="23" y="37"/>
                  <a:pt x="28" y="34"/>
                </a:cubicBezTo>
                <a:cubicBezTo>
                  <a:pt x="30" y="31"/>
                  <a:pt x="33" y="30"/>
                  <a:pt x="35" y="27"/>
                </a:cubicBezTo>
                <a:cubicBezTo>
                  <a:pt x="35" y="27"/>
                  <a:pt x="36" y="26"/>
                  <a:pt x="36" y="27"/>
                </a:cubicBezTo>
                <a:cubicBezTo>
                  <a:pt x="39" y="24"/>
                  <a:pt x="44" y="22"/>
                  <a:pt x="46" y="20"/>
                </a:cubicBezTo>
                <a:cubicBezTo>
                  <a:pt x="45" y="20"/>
                  <a:pt x="44" y="21"/>
                  <a:pt x="44" y="21"/>
                </a:cubicBezTo>
                <a:cubicBezTo>
                  <a:pt x="45" y="20"/>
                  <a:pt x="49" y="17"/>
                  <a:pt x="48" y="19"/>
                </a:cubicBezTo>
                <a:cubicBezTo>
                  <a:pt x="49" y="18"/>
                  <a:pt x="50" y="18"/>
                  <a:pt x="51" y="17"/>
                </a:cubicBezTo>
                <a:cubicBezTo>
                  <a:pt x="51" y="16"/>
                  <a:pt x="49" y="18"/>
                  <a:pt x="49" y="18"/>
                </a:cubicBezTo>
                <a:cubicBezTo>
                  <a:pt x="50" y="17"/>
                  <a:pt x="53" y="15"/>
                  <a:pt x="55" y="15"/>
                </a:cubicBezTo>
                <a:cubicBezTo>
                  <a:pt x="60" y="12"/>
                  <a:pt x="65" y="10"/>
                  <a:pt x="69" y="10"/>
                </a:cubicBezTo>
                <a:cubicBezTo>
                  <a:pt x="69" y="9"/>
                  <a:pt x="70" y="10"/>
                  <a:pt x="70" y="10"/>
                </a:cubicBezTo>
                <a:cubicBezTo>
                  <a:pt x="71" y="9"/>
                  <a:pt x="70" y="9"/>
                  <a:pt x="70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8"/>
                  <a:pt x="72" y="9"/>
                  <a:pt x="73" y="8"/>
                </a:cubicBezTo>
                <a:cubicBezTo>
                  <a:pt x="74" y="8"/>
                  <a:pt x="75" y="8"/>
                  <a:pt x="77" y="7"/>
                </a:cubicBezTo>
                <a:cubicBezTo>
                  <a:pt x="77" y="8"/>
                  <a:pt x="80" y="7"/>
                  <a:pt x="81" y="7"/>
                </a:cubicBezTo>
                <a:cubicBezTo>
                  <a:pt x="87" y="6"/>
                  <a:pt x="96" y="6"/>
                  <a:pt x="102" y="7"/>
                </a:cubicBezTo>
                <a:cubicBezTo>
                  <a:pt x="98" y="6"/>
                  <a:pt x="96" y="6"/>
                  <a:pt x="93" y="5"/>
                </a:cubicBezTo>
                <a:cubicBezTo>
                  <a:pt x="88" y="6"/>
                  <a:pt x="82" y="6"/>
                  <a:pt x="77" y="7"/>
                </a:cubicBezTo>
                <a:cubicBezTo>
                  <a:pt x="77" y="7"/>
                  <a:pt x="77" y="7"/>
                  <a:pt x="76" y="7"/>
                </a:cubicBezTo>
                <a:cubicBezTo>
                  <a:pt x="77" y="6"/>
                  <a:pt x="78" y="6"/>
                  <a:pt x="78" y="6"/>
                </a:cubicBezTo>
                <a:cubicBezTo>
                  <a:pt x="77" y="6"/>
                  <a:pt x="73" y="8"/>
                  <a:pt x="70" y="7"/>
                </a:cubicBezTo>
                <a:cubicBezTo>
                  <a:pt x="70" y="8"/>
                  <a:pt x="69" y="8"/>
                  <a:pt x="68" y="8"/>
                </a:cubicBezTo>
                <a:cubicBezTo>
                  <a:pt x="68" y="10"/>
                  <a:pt x="63" y="11"/>
                  <a:pt x="61" y="12"/>
                </a:cubicBezTo>
                <a:cubicBezTo>
                  <a:pt x="61" y="12"/>
                  <a:pt x="64" y="11"/>
                  <a:pt x="63" y="11"/>
                </a:cubicBezTo>
                <a:cubicBezTo>
                  <a:pt x="62" y="11"/>
                  <a:pt x="61" y="12"/>
                  <a:pt x="60" y="11"/>
                </a:cubicBezTo>
                <a:cubicBezTo>
                  <a:pt x="61" y="11"/>
                  <a:pt x="62" y="11"/>
                  <a:pt x="62" y="10"/>
                </a:cubicBezTo>
                <a:cubicBezTo>
                  <a:pt x="61" y="11"/>
                  <a:pt x="59" y="12"/>
                  <a:pt x="59" y="11"/>
                </a:cubicBezTo>
                <a:cubicBezTo>
                  <a:pt x="58" y="11"/>
                  <a:pt x="60" y="11"/>
                  <a:pt x="59" y="11"/>
                </a:cubicBezTo>
                <a:cubicBezTo>
                  <a:pt x="58" y="11"/>
                  <a:pt x="58" y="11"/>
                  <a:pt x="58" y="12"/>
                </a:cubicBezTo>
                <a:cubicBezTo>
                  <a:pt x="57" y="11"/>
                  <a:pt x="58" y="11"/>
                  <a:pt x="58" y="10"/>
                </a:cubicBez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8" y="10"/>
                  <a:pt x="57" y="11"/>
                </a:cubicBezTo>
                <a:cubicBezTo>
                  <a:pt x="55" y="11"/>
                  <a:pt x="54" y="12"/>
                  <a:pt x="53" y="12"/>
                </a:cubicBezTo>
                <a:cubicBezTo>
                  <a:pt x="53" y="12"/>
                  <a:pt x="53" y="12"/>
                  <a:pt x="54" y="12"/>
                </a:cubicBezTo>
                <a:cubicBezTo>
                  <a:pt x="53" y="12"/>
                  <a:pt x="53" y="13"/>
                  <a:pt x="52" y="13"/>
                </a:cubicBezTo>
                <a:cubicBezTo>
                  <a:pt x="52" y="13"/>
                  <a:pt x="53" y="12"/>
                  <a:pt x="53" y="12"/>
                </a:cubicBezTo>
                <a:cubicBezTo>
                  <a:pt x="51" y="13"/>
                  <a:pt x="48" y="14"/>
                  <a:pt x="47" y="14"/>
                </a:cubicBezTo>
                <a:cubicBezTo>
                  <a:pt x="46" y="15"/>
                  <a:pt x="48" y="15"/>
                  <a:pt x="47" y="15"/>
                </a:cubicBezTo>
                <a:cubicBezTo>
                  <a:pt x="45" y="16"/>
                  <a:pt x="45" y="16"/>
                  <a:pt x="44" y="16"/>
                </a:cubicBezTo>
                <a:cubicBezTo>
                  <a:pt x="44" y="17"/>
                  <a:pt x="45" y="17"/>
                  <a:pt x="44" y="17"/>
                </a:cubicBezTo>
                <a:cubicBezTo>
                  <a:pt x="43" y="18"/>
                  <a:pt x="41" y="19"/>
                  <a:pt x="41" y="18"/>
                </a:cubicBezTo>
                <a:cubicBezTo>
                  <a:pt x="41" y="18"/>
                  <a:pt x="43" y="17"/>
                  <a:pt x="42" y="17"/>
                </a:cubicBezTo>
                <a:cubicBezTo>
                  <a:pt x="41" y="18"/>
                  <a:pt x="40" y="19"/>
                  <a:pt x="39" y="20"/>
                </a:cubicBezTo>
                <a:cubicBezTo>
                  <a:pt x="38" y="21"/>
                  <a:pt x="39" y="19"/>
                  <a:pt x="38" y="20"/>
                </a:cubicBezTo>
                <a:cubicBezTo>
                  <a:pt x="37" y="20"/>
                  <a:pt x="38" y="20"/>
                  <a:pt x="38" y="21"/>
                </a:cubicBezTo>
                <a:cubicBezTo>
                  <a:pt x="37" y="21"/>
                  <a:pt x="34" y="23"/>
                  <a:pt x="35" y="22"/>
                </a:cubicBezTo>
                <a:cubicBezTo>
                  <a:pt x="34" y="23"/>
                  <a:pt x="34" y="23"/>
                  <a:pt x="32" y="24"/>
                </a:cubicBezTo>
                <a:cubicBezTo>
                  <a:pt x="32" y="25"/>
                  <a:pt x="33" y="25"/>
                  <a:pt x="32" y="25"/>
                </a:cubicBezTo>
                <a:cubicBezTo>
                  <a:pt x="27" y="29"/>
                  <a:pt x="24" y="33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18" y="39"/>
                  <a:pt x="17" y="40"/>
                  <a:pt x="17" y="42"/>
                </a:cubicBezTo>
                <a:cubicBezTo>
                  <a:pt x="16" y="42"/>
                  <a:pt x="16" y="41"/>
                  <a:pt x="17" y="41"/>
                </a:cubicBezTo>
                <a:cubicBezTo>
                  <a:pt x="16" y="43"/>
                  <a:pt x="14" y="44"/>
                  <a:pt x="13" y="45"/>
                </a:cubicBezTo>
                <a:cubicBezTo>
                  <a:pt x="13" y="44"/>
                  <a:pt x="15" y="43"/>
                  <a:pt x="14" y="42"/>
                </a:cubicBezTo>
                <a:cubicBezTo>
                  <a:pt x="13" y="44"/>
                  <a:pt x="13" y="46"/>
                  <a:pt x="11" y="49"/>
                </a:cubicBezTo>
                <a:cubicBezTo>
                  <a:pt x="11" y="49"/>
                  <a:pt x="12" y="48"/>
                  <a:pt x="12" y="49"/>
                </a:cubicBezTo>
                <a:cubicBezTo>
                  <a:pt x="11" y="50"/>
                  <a:pt x="11" y="50"/>
                  <a:pt x="11" y="51"/>
                </a:cubicBezTo>
                <a:cubicBezTo>
                  <a:pt x="10" y="51"/>
                  <a:pt x="9" y="52"/>
                  <a:pt x="9" y="53"/>
                </a:cubicBezTo>
                <a:cubicBezTo>
                  <a:pt x="8" y="56"/>
                  <a:pt x="5" y="59"/>
                  <a:pt x="5" y="63"/>
                </a:cubicBezTo>
                <a:cubicBezTo>
                  <a:pt x="2" y="69"/>
                  <a:pt x="0" y="82"/>
                  <a:pt x="1" y="88"/>
                </a:cubicBezTo>
                <a:cubicBezTo>
                  <a:pt x="1" y="89"/>
                  <a:pt x="1" y="91"/>
                  <a:pt x="1" y="91"/>
                </a:cubicBezTo>
                <a:cubicBezTo>
                  <a:pt x="2" y="94"/>
                  <a:pt x="1" y="95"/>
                  <a:pt x="2" y="97"/>
                </a:cubicBezTo>
                <a:cubicBezTo>
                  <a:pt x="2" y="97"/>
                  <a:pt x="2" y="96"/>
                  <a:pt x="2" y="96"/>
                </a:cubicBezTo>
                <a:cubicBezTo>
                  <a:pt x="2" y="97"/>
                  <a:pt x="2" y="97"/>
                  <a:pt x="3" y="99"/>
                </a:cubicBezTo>
                <a:cubicBezTo>
                  <a:pt x="3" y="100"/>
                  <a:pt x="2" y="99"/>
                  <a:pt x="3" y="100"/>
                </a:cubicBezTo>
                <a:cubicBezTo>
                  <a:pt x="4" y="102"/>
                  <a:pt x="4" y="105"/>
                  <a:pt x="4" y="108"/>
                </a:cubicBezTo>
                <a:cubicBezTo>
                  <a:pt x="5" y="108"/>
                  <a:pt x="4" y="107"/>
                  <a:pt x="4" y="107"/>
                </a:cubicBezTo>
                <a:cubicBezTo>
                  <a:pt x="5" y="108"/>
                  <a:pt x="6" y="111"/>
                  <a:pt x="6" y="112"/>
                </a:cubicBezTo>
                <a:cubicBezTo>
                  <a:pt x="5" y="111"/>
                  <a:pt x="6" y="110"/>
                  <a:pt x="5" y="110"/>
                </a:cubicBezTo>
                <a:cubicBezTo>
                  <a:pt x="5" y="110"/>
                  <a:pt x="5" y="110"/>
                  <a:pt x="5" y="111"/>
                </a:cubicBezTo>
                <a:cubicBezTo>
                  <a:pt x="7" y="115"/>
                  <a:pt x="10" y="121"/>
                  <a:pt x="11" y="123"/>
                </a:cubicBezTo>
                <a:cubicBezTo>
                  <a:pt x="12" y="124"/>
                  <a:pt x="12" y="124"/>
                  <a:pt x="13" y="125"/>
                </a:cubicBezTo>
                <a:cubicBezTo>
                  <a:pt x="13" y="126"/>
                  <a:pt x="13" y="127"/>
                  <a:pt x="15" y="128"/>
                </a:cubicBezTo>
                <a:cubicBezTo>
                  <a:pt x="14" y="128"/>
                  <a:pt x="15" y="129"/>
                  <a:pt x="16" y="130"/>
                </a:cubicBezTo>
                <a:cubicBezTo>
                  <a:pt x="16" y="130"/>
                  <a:pt x="18" y="133"/>
                  <a:pt x="19" y="134"/>
                </a:cubicBezTo>
                <a:cubicBezTo>
                  <a:pt x="18" y="135"/>
                  <a:pt x="17" y="132"/>
                  <a:pt x="17" y="133"/>
                </a:cubicBezTo>
                <a:cubicBezTo>
                  <a:pt x="18" y="134"/>
                  <a:pt x="18" y="134"/>
                  <a:pt x="19" y="135"/>
                </a:cubicBezTo>
                <a:cubicBezTo>
                  <a:pt x="19" y="135"/>
                  <a:pt x="21" y="137"/>
                  <a:pt x="21" y="137"/>
                </a:cubicBezTo>
                <a:cubicBezTo>
                  <a:pt x="20" y="137"/>
                  <a:pt x="19" y="135"/>
                  <a:pt x="18" y="135"/>
                </a:cubicBezTo>
                <a:cubicBezTo>
                  <a:pt x="20" y="137"/>
                  <a:pt x="23" y="140"/>
                  <a:pt x="22" y="140"/>
                </a:cubicBezTo>
                <a:cubicBezTo>
                  <a:pt x="22" y="140"/>
                  <a:pt x="23" y="141"/>
                  <a:pt x="23" y="141"/>
                </a:cubicBezTo>
                <a:cubicBezTo>
                  <a:pt x="21" y="140"/>
                  <a:pt x="21" y="141"/>
                  <a:pt x="20" y="140"/>
                </a:cubicBezTo>
                <a:cubicBezTo>
                  <a:pt x="25" y="143"/>
                  <a:pt x="26" y="147"/>
                  <a:pt x="31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1" y="150"/>
                  <a:pt x="31" y="149"/>
                  <a:pt x="32" y="150"/>
                </a:cubicBezTo>
                <a:cubicBezTo>
                  <a:pt x="32" y="150"/>
                  <a:pt x="32" y="151"/>
                  <a:pt x="32" y="151"/>
                </a:cubicBezTo>
                <a:cubicBezTo>
                  <a:pt x="33" y="152"/>
                  <a:pt x="34" y="152"/>
                  <a:pt x="34" y="152"/>
                </a:cubicBezTo>
                <a:cubicBezTo>
                  <a:pt x="33" y="151"/>
                  <a:pt x="33" y="151"/>
                  <a:pt x="33" y="150"/>
                </a:cubicBezTo>
                <a:cubicBezTo>
                  <a:pt x="35" y="152"/>
                  <a:pt x="36" y="152"/>
                  <a:pt x="37" y="154"/>
                </a:cubicBezTo>
                <a:cubicBezTo>
                  <a:pt x="36" y="153"/>
                  <a:pt x="36" y="154"/>
                  <a:pt x="35" y="153"/>
                </a:cubicBezTo>
                <a:cubicBezTo>
                  <a:pt x="35" y="153"/>
                  <a:pt x="35" y="154"/>
                  <a:pt x="36" y="154"/>
                </a:cubicBezTo>
                <a:cubicBezTo>
                  <a:pt x="36" y="154"/>
                  <a:pt x="36" y="154"/>
                  <a:pt x="37" y="154"/>
                </a:cubicBezTo>
                <a:cubicBezTo>
                  <a:pt x="36" y="155"/>
                  <a:pt x="40" y="158"/>
                  <a:pt x="42" y="159"/>
                </a:cubicBezTo>
                <a:cubicBezTo>
                  <a:pt x="43" y="159"/>
                  <a:pt x="41" y="158"/>
                  <a:pt x="42" y="158"/>
                </a:cubicBezTo>
                <a:cubicBezTo>
                  <a:pt x="42" y="158"/>
                  <a:pt x="43" y="159"/>
                  <a:pt x="44" y="159"/>
                </a:cubicBezTo>
                <a:cubicBezTo>
                  <a:pt x="43" y="159"/>
                  <a:pt x="43" y="159"/>
                  <a:pt x="43" y="160"/>
                </a:cubicBezTo>
                <a:cubicBezTo>
                  <a:pt x="44" y="161"/>
                  <a:pt x="44" y="160"/>
                  <a:pt x="45" y="160"/>
                </a:cubicBezTo>
                <a:cubicBezTo>
                  <a:pt x="44" y="161"/>
                  <a:pt x="47" y="162"/>
                  <a:pt x="47" y="162"/>
                </a:cubicBezTo>
                <a:cubicBezTo>
                  <a:pt x="49" y="162"/>
                  <a:pt x="49" y="163"/>
                  <a:pt x="48" y="163"/>
                </a:cubicBezTo>
                <a:cubicBezTo>
                  <a:pt x="50" y="164"/>
                  <a:pt x="51" y="164"/>
                  <a:pt x="52" y="164"/>
                </a:cubicBezTo>
                <a:cubicBezTo>
                  <a:pt x="53" y="165"/>
                  <a:pt x="52" y="164"/>
                  <a:pt x="52" y="165"/>
                </a:cubicBezTo>
                <a:cubicBezTo>
                  <a:pt x="54" y="165"/>
                  <a:pt x="53" y="165"/>
                  <a:pt x="55" y="166"/>
                </a:cubicBezTo>
                <a:cubicBezTo>
                  <a:pt x="55" y="166"/>
                  <a:pt x="56" y="166"/>
                  <a:pt x="56" y="166"/>
                </a:cubicBezTo>
                <a:cubicBezTo>
                  <a:pt x="57" y="167"/>
                  <a:pt x="58" y="167"/>
                  <a:pt x="57" y="167"/>
                </a:cubicBezTo>
                <a:cubicBezTo>
                  <a:pt x="61" y="169"/>
                  <a:pt x="63" y="167"/>
                  <a:pt x="65" y="168"/>
                </a:cubicBezTo>
                <a:cubicBezTo>
                  <a:pt x="66" y="167"/>
                  <a:pt x="67" y="168"/>
                  <a:pt x="69" y="169"/>
                </a:cubicBezTo>
                <a:cubicBezTo>
                  <a:pt x="69" y="169"/>
                  <a:pt x="68" y="168"/>
                  <a:pt x="69" y="168"/>
                </a:cubicBezTo>
                <a:cubicBezTo>
                  <a:pt x="70" y="169"/>
                  <a:pt x="71" y="169"/>
                  <a:pt x="73" y="169"/>
                </a:cubicBezTo>
                <a:cubicBezTo>
                  <a:pt x="73" y="170"/>
                  <a:pt x="72" y="169"/>
                  <a:pt x="72" y="170"/>
                </a:cubicBezTo>
                <a:cubicBezTo>
                  <a:pt x="73" y="170"/>
                  <a:pt x="74" y="170"/>
                  <a:pt x="74" y="170"/>
                </a:cubicBezTo>
                <a:cubicBezTo>
                  <a:pt x="73" y="170"/>
                  <a:pt x="73" y="170"/>
                  <a:pt x="73" y="169"/>
                </a:cubicBezTo>
                <a:cubicBezTo>
                  <a:pt x="74" y="169"/>
                  <a:pt x="74" y="169"/>
                  <a:pt x="75" y="170"/>
                </a:cubicBezTo>
                <a:cubicBezTo>
                  <a:pt x="75" y="170"/>
                  <a:pt x="75" y="170"/>
                  <a:pt x="75" y="170"/>
                </a:cubicBezTo>
                <a:cubicBezTo>
                  <a:pt x="79" y="170"/>
                  <a:pt x="83" y="171"/>
                  <a:pt x="85" y="170"/>
                </a:cubicBezTo>
                <a:cubicBezTo>
                  <a:pt x="86" y="170"/>
                  <a:pt x="85" y="171"/>
                  <a:pt x="86" y="171"/>
                </a:cubicBezTo>
                <a:cubicBezTo>
                  <a:pt x="86" y="170"/>
                  <a:pt x="86" y="170"/>
                  <a:pt x="86" y="170"/>
                </a:cubicBezTo>
                <a:cubicBezTo>
                  <a:pt x="87" y="170"/>
                  <a:pt x="91" y="171"/>
                  <a:pt x="89" y="170"/>
                </a:cubicBezTo>
                <a:cubicBezTo>
                  <a:pt x="91" y="170"/>
                  <a:pt x="91" y="171"/>
                  <a:pt x="92" y="170"/>
                </a:cubicBezTo>
                <a:cubicBezTo>
                  <a:pt x="91" y="170"/>
                  <a:pt x="91" y="170"/>
                  <a:pt x="92" y="170"/>
                </a:cubicBezTo>
                <a:cubicBezTo>
                  <a:pt x="92" y="170"/>
                  <a:pt x="92" y="171"/>
                  <a:pt x="93" y="170"/>
                </a:cubicBezTo>
                <a:cubicBezTo>
                  <a:pt x="93" y="170"/>
                  <a:pt x="94" y="170"/>
                  <a:pt x="95" y="170"/>
                </a:cubicBezTo>
                <a:cubicBezTo>
                  <a:pt x="94" y="170"/>
                  <a:pt x="96" y="170"/>
                  <a:pt x="97" y="170"/>
                </a:cubicBezTo>
                <a:cubicBezTo>
                  <a:pt x="97" y="170"/>
                  <a:pt x="96" y="170"/>
                  <a:pt x="96" y="170"/>
                </a:cubicBezTo>
                <a:cubicBezTo>
                  <a:pt x="97" y="170"/>
                  <a:pt x="99" y="169"/>
                  <a:pt x="99" y="170"/>
                </a:cubicBezTo>
                <a:cubicBezTo>
                  <a:pt x="99" y="170"/>
                  <a:pt x="98" y="170"/>
                  <a:pt x="98" y="170"/>
                </a:cubicBezTo>
                <a:cubicBezTo>
                  <a:pt x="99" y="170"/>
                  <a:pt x="100" y="170"/>
                  <a:pt x="101" y="169"/>
                </a:cubicBezTo>
                <a:cubicBezTo>
                  <a:pt x="102" y="170"/>
                  <a:pt x="104" y="168"/>
                  <a:pt x="105" y="169"/>
                </a:cubicBezTo>
                <a:cubicBezTo>
                  <a:pt x="102" y="169"/>
                  <a:pt x="100" y="171"/>
                  <a:pt x="98" y="170"/>
                </a:cubicBezTo>
                <a:cubicBezTo>
                  <a:pt x="98" y="171"/>
                  <a:pt x="97" y="171"/>
                  <a:pt x="96" y="171"/>
                </a:cubicBezTo>
                <a:cubicBezTo>
                  <a:pt x="96" y="171"/>
                  <a:pt x="95" y="171"/>
                  <a:pt x="95" y="172"/>
                </a:cubicBezTo>
                <a:cubicBezTo>
                  <a:pt x="97" y="172"/>
                  <a:pt x="96" y="171"/>
                  <a:pt x="96" y="171"/>
                </a:cubicBezTo>
                <a:cubicBezTo>
                  <a:pt x="97" y="171"/>
                  <a:pt x="98" y="171"/>
                  <a:pt x="97" y="172"/>
                </a:cubicBezTo>
                <a:cubicBezTo>
                  <a:pt x="97" y="172"/>
                  <a:pt x="96" y="172"/>
                  <a:pt x="96" y="172"/>
                </a:cubicBezTo>
                <a:cubicBezTo>
                  <a:pt x="98" y="172"/>
                  <a:pt x="99" y="172"/>
                  <a:pt x="99" y="172"/>
                </a:cubicBezTo>
                <a:cubicBezTo>
                  <a:pt x="101" y="172"/>
                  <a:pt x="102" y="172"/>
                  <a:pt x="106" y="171"/>
                </a:cubicBezTo>
                <a:cubicBezTo>
                  <a:pt x="107" y="171"/>
                  <a:pt x="106" y="171"/>
                  <a:pt x="107" y="170"/>
                </a:cubicBezTo>
                <a:cubicBezTo>
                  <a:pt x="112" y="170"/>
                  <a:pt x="116" y="168"/>
                  <a:pt x="119" y="167"/>
                </a:cubicBezTo>
                <a:cubicBezTo>
                  <a:pt x="120" y="167"/>
                  <a:pt x="118" y="167"/>
                  <a:pt x="120" y="166"/>
                </a:cubicBezTo>
                <a:cubicBezTo>
                  <a:pt x="121" y="166"/>
                  <a:pt x="121" y="166"/>
                  <a:pt x="121" y="167"/>
                </a:cubicBezTo>
                <a:cubicBezTo>
                  <a:pt x="124" y="165"/>
                  <a:pt x="126" y="165"/>
                  <a:pt x="129" y="164"/>
                </a:cubicBezTo>
                <a:cubicBezTo>
                  <a:pt x="130" y="162"/>
                  <a:pt x="135" y="161"/>
                  <a:pt x="137" y="159"/>
                </a:cubicBezTo>
                <a:cubicBezTo>
                  <a:pt x="135" y="160"/>
                  <a:pt x="133" y="161"/>
                  <a:pt x="132" y="161"/>
                </a:cubicBezTo>
                <a:cubicBezTo>
                  <a:pt x="133" y="160"/>
                  <a:pt x="137" y="158"/>
                  <a:pt x="137" y="159"/>
                </a:cubicBezTo>
                <a:cubicBezTo>
                  <a:pt x="139" y="158"/>
                  <a:pt x="141" y="158"/>
                  <a:pt x="141" y="157"/>
                </a:cubicBezTo>
                <a:cubicBezTo>
                  <a:pt x="142" y="158"/>
                  <a:pt x="145" y="156"/>
                  <a:pt x="147" y="154"/>
                </a:cubicBezTo>
                <a:cubicBezTo>
                  <a:pt x="147" y="154"/>
                  <a:pt x="148" y="154"/>
                  <a:pt x="148" y="153"/>
                </a:cubicBezTo>
                <a:cubicBezTo>
                  <a:pt x="153" y="150"/>
                  <a:pt x="158" y="147"/>
                  <a:pt x="161" y="143"/>
                </a:cubicBezTo>
                <a:cubicBezTo>
                  <a:pt x="161" y="143"/>
                  <a:pt x="161" y="143"/>
                  <a:pt x="162" y="143"/>
                </a:cubicBezTo>
                <a:cubicBezTo>
                  <a:pt x="161" y="142"/>
                  <a:pt x="161" y="142"/>
                  <a:pt x="162" y="141"/>
                </a:cubicBezTo>
                <a:cubicBezTo>
                  <a:pt x="162" y="141"/>
                  <a:pt x="162" y="142"/>
                  <a:pt x="163" y="141"/>
                </a:cubicBezTo>
                <a:cubicBezTo>
                  <a:pt x="163" y="141"/>
                  <a:pt x="163" y="140"/>
                  <a:pt x="164" y="140"/>
                </a:cubicBezTo>
                <a:cubicBezTo>
                  <a:pt x="164" y="139"/>
                  <a:pt x="163" y="140"/>
                  <a:pt x="164" y="139"/>
                </a:cubicBezTo>
                <a:cubicBezTo>
                  <a:pt x="164" y="139"/>
                  <a:pt x="165" y="138"/>
                  <a:pt x="165" y="138"/>
                </a:cubicBezTo>
                <a:cubicBezTo>
                  <a:pt x="165" y="138"/>
                  <a:pt x="165" y="139"/>
                  <a:pt x="165" y="139"/>
                </a:cubicBezTo>
                <a:cubicBezTo>
                  <a:pt x="166" y="138"/>
                  <a:pt x="166" y="138"/>
                  <a:pt x="167" y="136"/>
                </a:cubicBezTo>
                <a:cubicBezTo>
                  <a:pt x="167" y="136"/>
                  <a:pt x="166" y="137"/>
                  <a:pt x="166" y="137"/>
                </a:cubicBezTo>
                <a:cubicBezTo>
                  <a:pt x="170" y="129"/>
                  <a:pt x="177" y="120"/>
                  <a:pt x="180" y="110"/>
                </a:cubicBezTo>
                <a:cubicBezTo>
                  <a:pt x="180" y="110"/>
                  <a:pt x="179" y="113"/>
                  <a:pt x="180" y="112"/>
                </a:cubicBezTo>
                <a:cubicBezTo>
                  <a:pt x="181" y="107"/>
                  <a:pt x="181" y="106"/>
                  <a:pt x="182" y="103"/>
                </a:cubicBezTo>
                <a:cubicBezTo>
                  <a:pt x="183" y="102"/>
                  <a:pt x="182" y="101"/>
                  <a:pt x="182" y="100"/>
                </a:cubicBezTo>
                <a:cubicBezTo>
                  <a:pt x="183" y="99"/>
                  <a:pt x="183" y="94"/>
                  <a:pt x="184" y="92"/>
                </a:cubicBezTo>
                <a:cubicBezTo>
                  <a:pt x="183" y="92"/>
                  <a:pt x="184" y="90"/>
                  <a:pt x="183" y="89"/>
                </a:cubicBezTo>
                <a:cubicBezTo>
                  <a:pt x="184" y="89"/>
                  <a:pt x="184" y="88"/>
                  <a:pt x="184" y="88"/>
                </a:cubicBezTo>
                <a:cubicBezTo>
                  <a:pt x="184" y="87"/>
                  <a:pt x="184" y="85"/>
                  <a:pt x="184" y="84"/>
                </a:cubicBezTo>
                <a:cubicBezTo>
                  <a:pt x="184" y="84"/>
                  <a:pt x="184" y="82"/>
                  <a:pt x="184" y="81"/>
                </a:cubicBezTo>
                <a:cubicBezTo>
                  <a:pt x="184" y="80"/>
                  <a:pt x="184" y="81"/>
                  <a:pt x="183" y="80"/>
                </a:cubicBezTo>
                <a:cubicBezTo>
                  <a:pt x="184" y="78"/>
                  <a:pt x="182" y="75"/>
                  <a:pt x="183" y="74"/>
                </a:cubicBezTo>
                <a:cubicBezTo>
                  <a:pt x="182" y="73"/>
                  <a:pt x="181" y="67"/>
                  <a:pt x="182" y="66"/>
                </a:cubicBezTo>
                <a:cubicBezTo>
                  <a:pt x="181" y="66"/>
                  <a:pt x="179" y="61"/>
                  <a:pt x="180" y="61"/>
                </a:cubicBezTo>
                <a:cubicBezTo>
                  <a:pt x="179" y="59"/>
                  <a:pt x="178" y="59"/>
                  <a:pt x="177" y="57"/>
                </a:cubicBezTo>
                <a:cubicBezTo>
                  <a:pt x="177" y="57"/>
                  <a:pt x="178" y="58"/>
                  <a:pt x="178" y="58"/>
                </a:cubicBezTo>
                <a:cubicBezTo>
                  <a:pt x="175" y="50"/>
                  <a:pt x="171" y="46"/>
                  <a:pt x="167" y="39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66" y="36"/>
                  <a:pt x="161" y="33"/>
                  <a:pt x="163" y="32"/>
                </a:cubicBezTo>
                <a:cubicBezTo>
                  <a:pt x="162" y="31"/>
                  <a:pt x="162" y="33"/>
                  <a:pt x="161" y="32"/>
                </a:cubicBezTo>
                <a:cubicBezTo>
                  <a:pt x="159" y="29"/>
                  <a:pt x="157" y="28"/>
                  <a:pt x="156" y="26"/>
                </a:cubicBezTo>
                <a:cubicBezTo>
                  <a:pt x="155" y="25"/>
                  <a:pt x="154" y="24"/>
                  <a:pt x="152" y="23"/>
                </a:cubicBezTo>
                <a:cubicBezTo>
                  <a:pt x="152" y="22"/>
                  <a:pt x="153" y="23"/>
                  <a:pt x="153" y="23"/>
                </a:cubicBezTo>
                <a:cubicBezTo>
                  <a:pt x="151" y="21"/>
                  <a:pt x="150" y="20"/>
                  <a:pt x="149" y="18"/>
                </a:cubicBezTo>
                <a:cubicBezTo>
                  <a:pt x="148" y="19"/>
                  <a:pt x="147" y="17"/>
                  <a:pt x="147" y="18"/>
                </a:cubicBezTo>
                <a:cubicBezTo>
                  <a:pt x="148" y="19"/>
                  <a:pt x="149" y="20"/>
                  <a:pt x="149" y="21"/>
                </a:cubicBezTo>
                <a:cubicBezTo>
                  <a:pt x="148" y="21"/>
                  <a:pt x="148" y="20"/>
                  <a:pt x="148" y="20"/>
                </a:cubicBezTo>
                <a:cubicBezTo>
                  <a:pt x="149" y="22"/>
                  <a:pt x="151" y="23"/>
                  <a:pt x="153" y="25"/>
                </a:cubicBezTo>
                <a:cubicBezTo>
                  <a:pt x="153" y="25"/>
                  <a:pt x="153" y="25"/>
                  <a:pt x="153" y="25"/>
                </a:cubicBezTo>
                <a:cubicBezTo>
                  <a:pt x="154" y="26"/>
                  <a:pt x="155" y="27"/>
                  <a:pt x="156" y="28"/>
                </a:cubicBezTo>
                <a:cubicBezTo>
                  <a:pt x="159" y="32"/>
                  <a:pt x="165" y="37"/>
                  <a:pt x="167" y="43"/>
                </a:cubicBezTo>
                <a:cubicBezTo>
                  <a:pt x="169" y="44"/>
                  <a:pt x="171" y="47"/>
                  <a:pt x="173" y="50"/>
                </a:cubicBezTo>
                <a:cubicBezTo>
                  <a:pt x="172" y="50"/>
                  <a:pt x="170" y="46"/>
                  <a:pt x="169" y="46"/>
                </a:cubicBezTo>
                <a:cubicBezTo>
                  <a:pt x="170" y="48"/>
                  <a:pt x="174" y="54"/>
                  <a:pt x="173" y="54"/>
                </a:cubicBezTo>
                <a:cubicBezTo>
                  <a:pt x="173" y="54"/>
                  <a:pt x="174" y="53"/>
                  <a:pt x="174" y="54"/>
                </a:cubicBezTo>
                <a:cubicBezTo>
                  <a:pt x="175" y="55"/>
                  <a:pt x="174" y="55"/>
                  <a:pt x="175" y="56"/>
                </a:cubicBezTo>
                <a:cubicBezTo>
                  <a:pt x="176" y="56"/>
                  <a:pt x="178" y="62"/>
                  <a:pt x="178" y="65"/>
                </a:cubicBezTo>
                <a:cubicBezTo>
                  <a:pt x="178" y="64"/>
                  <a:pt x="178" y="64"/>
                  <a:pt x="178" y="64"/>
                </a:cubicBezTo>
                <a:cubicBezTo>
                  <a:pt x="178" y="65"/>
                  <a:pt x="180" y="67"/>
                  <a:pt x="180" y="69"/>
                </a:cubicBezTo>
                <a:cubicBezTo>
                  <a:pt x="180" y="68"/>
                  <a:pt x="179" y="67"/>
                  <a:pt x="179" y="67"/>
                </a:cubicBezTo>
                <a:cubicBezTo>
                  <a:pt x="179" y="69"/>
                  <a:pt x="180" y="69"/>
                  <a:pt x="180" y="70"/>
                </a:cubicBezTo>
                <a:cubicBezTo>
                  <a:pt x="180" y="71"/>
                  <a:pt x="180" y="69"/>
                  <a:pt x="180" y="69"/>
                </a:cubicBezTo>
                <a:cubicBezTo>
                  <a:pt x="181" y="73"/>
                  <a:pt x="181" y="79"/>
                  <a:pt x="182" y="82"/>
                </a:cubicBezTo>
                <a:cubicBezTo>
                  <a:pt x="182" y="83"/>
                  <a:pt x="182" y="81"/>
                  <a:pt x="182" y="81"/>
                </a:cubicBezTo>
                <a:cubicBezTo>
                  <a:pt x="182" y="82"/>
                  <a:pt x="182" y="84"/>
                  <a:pt x="182" y="84"/>
                </a:cubicBezTo>
                <a:cubicBezTo>
                  <a:pt x="182" y="84"/>
                  <a:pt x="182" y="83"/>
                  <a:pt x="182" y="83"/>
                </a:cubicBezTo>
                <a:cubicBezTo>
                  <a:pt x="182" y="90"/>
                  <a:pt x="182" y="96"/>
                  <a:pt x="179" y="104"/>
                </a:cubicBezTo>
                <a:cubicBezTo>
                  <a:pt x="178" y="105"/>
                  <a:pt x="177" y="111"/>
                  <a:pt x="176" y="113"/>
                </a:cubicBezTo>
                <a:cubicBezTo>
                  <a:pt x="175" y="116"/>
                  <a:pt x="173" y="120"/>
                  <a:pt x="171" y="124"/>
                </a:cubicBezTo>
                <a:cubicBezTo>
                  <a:pt x="167" y="130"/>
                  <a:pt x="163" y="134"/>
                  <a:pt x="160" y="138"/>
                </a:cubicBezTo>
                <a:cubicBezTo>
                  <a:pt x="159" y="138"/>
                  <a:pt x="159" y="138"/>
                  <a:pt x="159" y="139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8" y="140"/>
                  <a:pt x="156" y="141"/>
                  <a:pt x="156" y="141"/>
                </a:cubicBezTo>
                <a:cubicBezTo>
                  <a:pt x="155" y="142"/>
                  <a:pt x="155" y="142"/>
                  <a:pt x="155" y="143"/>
                </a:cubicBezTo>
                <a:cubicBezTo>
                  <a:pt x="155" y="142"/>
                  <a:pt x="156" y="141"/>
                  <a:pt x="157" y="141"/>
                </a:cubicBezTo>
                <a:cubicBezTo>
                  <a:pt x="156" y="142"/>
                  <a:pt x="156" y="142"/>
                  <a:pt x="155" y="143"/>
                </a:cubicBezTo>
                <a:cubicBezTo>
                  <a:pt x="154" y="143"/>
                  <a:pt x="155" y="143"/>
                  <a:pt x="153" y="144"/>
                </a:cubicBezTo>
                <a:cubicBezTo>
                  <a:pt x="153" y="144"/>
                  <a:pt x="153" y="144"/>
                  <a:pt x="153" y="143"/>
                </a:cubicBezTo>
                <a:cubicBezTo>
                  <a:pt x="152" y="145"/>
                  <a:pt x="150" y="146"/>
                  <a:pt x="149" y="147"/>
                </a:cubicBezTo>
                <a:cubicBezTo>
                  <a:pt x="151" y="146"/>
                  <a:pt x="151" y="146"/>
                  <a:pt x="152" y="145"/>
                </a:cubicBezTo>
                <a:cubicBezTo>
                  <a:pt x="151" y="146"/>
                  <a:pt x="150" y="146"/>
                  <a:pt x="149" y="148"/>
                </a:cubicBezTo>
                <a:cubicBezTo>
                  <a:pt x="149" y="148"/>
                  <a:pt x="150" y="147"/>
                  <a:pt x="149" y="147"/>
                </a:cubicBezTo>
                <a:cubicBezTo>
                  <a:pt x="148" y="149"/>
                  <a:pt x="145" y="149"/>
                  <a:pt x="143" y="151"/>
                </a:cubicBezTo>
                <a:cubicBezTo>
                  <a:pt x="144" y="150"/>
                  <a:pt x="145" y="150"/>
                  <a:pt x="144" y="150"/>
                </a:cubicBezTo>
                <a:cubicBezTo>
                  <a:pt x="143" y="151"/>
                  <a:pt x="143" y="151"/>
                  <a:pt x="142" y="151"/>
                </a:cubicBezTo>
                <a:cubicBezTo>
                  <a:pt x="142" y="153"/>
                  <a:pt x="139" y="153"/>
                  <a:pt x="138" y="154"/>
                </a:cubicBezTo>
                <a:cubicBezTo>
                  <a:pt x="137" y="155"/>
                  <a:pt x="137" y="154"/>
                  <a:pt x="137" y="154"/>
                </a:cubicBezTo>
                <a:cubicBezTo>
                  <a:pt x="136" y="155"/>
                  <a:pt x="134" y="157"/>
                  <a:pt x="133" y="157"/>
                </a:cubicBezTo>
                <a:cubicBezTo>
                  <a:pt x="132" y="156"/>
                  <a:pt x="134" y="156"/>
                  <a:pt x="134" y="156"/>
                </a:cubicBezTo>
                <a:cubicBezTo>
                  <a:pt x="131" y="157"/>
                  <a:pt x="130" y="158"/>
                  <a:pt x="129" y="159"/>
                </a:cubicBezTo>
                <a:cubicBezTo>
                  <a:pt x="128" y="159"/>
                  <a:pt x="128" y="159"/>
                  <a:pt x="128" y="159"/>
                </a:cubicBezTo>
                <a:cubicBezTo>
                  <a:pt x="129" y="159"/>
                  <a:pt x="126" y="161"/>
                  <a:pt x="125" y="161"/>
                </a:cubicBezTo>
                <a:cubicBezTo>
                  <a:pt x="124" y="161"/>
                  <a:pt x="124" y="160"/>
                  <a:pt x="125" y="160"/>
                </a:cubicBezTo>
                <a:cubicBezTo>
                  <a:pt x="125" y="160"/>
                  <a:pt x="126" y="160"/>
                  <a:pt x="126" y="159"/>
                </a:cubicBezTo>
                <a:cubicBezTo>
                  <a:pt x="125" y="159"/>
                  <a:pt x="127" y="158"/>
                  <a:pt x="127" y="158"/>
                </a:cubicBezTo>
                <a:cubicBezTo>
                  <a:pt x="128" y="158"/>
                  <a:pt x="128" y="158"/>
                  <a:pt x="128" y="158"/>
                </a:cubicBezTo>
                <a:cubicBezTo>
                  <a:pt x="130" y="157"/>
                  <a:pt x="133" y="156"/>
                  <a:pt x="135" y="155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34" y="155"/>
                  <a:pt x="136" y="155"/>
                  <a:pt x="136" y="154"/>
                </a:cubicBezTo>
                <a:cubicBezTo>
                  <a:pt x="135" y="155"/>
                  <a:pt x="136" y="153"/>
                  <a:pt x="137" y="153"/>
                </a:cubicBezTo>
                <a:cubicBezTo>
                  <a:pt x="137" y="153"/>
                  <a:pt x="137" y="153"/>
                  <a:pt x="137" y="153"/>
                </a:cubicBezTo>
                <a:cubicBezTo>
                  <a:pt x="138" y="152"/>
                  <a:pt x="140" y="152"/>
                  <a:pt x="140" y="151"/>
                </a:cubicBezTo>
                <a:cubicBezTo>
                  <a:pt x="141" y="151"/>
                  <a:pt x="140" y="152"/>
                  <a:pt x="141" y="151"/>
                </a:cubicBezTo>
                <a:cubicBezTo>
                  <a:pt x="141" y="151"/>
                  <a:pt x="141" y="151"/>
                  <a:pt x="141" y="151"/>
                </a:cubicBezTo>
                <a:cubicBezTo>
                  <a:pt x="142" y="150"/>
                  <a:pt x="145" y="148"/>
                  <a:pt x="146" y="147"/>
                </a:cubicBezTo>
                <a:cubicBezTo>
                  <a:pt x="146" y="147"/>
                  <a:pt x="144" y="147"/>
                  <a:pt x="146" y="146"/>
                </a:cubicBezTo>
                <a:cubicBezTo>
                  <a:pt x="146" y="147"/>
                  <a:pt x="149" y="144"/>
                  <a:pt x="150" y="145"/>
                </a:cubicBezTo>
                <a:cubicBezTo>
                  <a:pt x="152" y="142"/>
                  <a:pt x="154" y="142"/>
                  <a:pt x="155" y="139"/>
                </a:cubicBezTo>
                <a:cubicBezTo>
                  <a:pt x="156" y="139"/>
                  <a:pt x="157" y="138"/>
                  <a:pt x="157" y="138"/>
                </a:cubicBezTo>
                <a:cubicBezTo>
                  <a:pt x="157" y="138"/>
                  <a:pt x="156" y="139"/>
                  <a:pt x="157" y="138"/>
                </a:cubicBezTo>
                <a:cubicBezTo>
                  <a:pt x="161" y="135"/>
                  <a:pt x="166" y="129"/>
                  <a:pt x="170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70" y="122"/>
                  <a:pt x="172" y="120"/>
                  <a:pt x="172" y="120"/>
                </a:cubicBezTo>
                <a:cubicBezTo>
                  <a:pt x="172" y="120"/>
                  <a:pt x="173" y="119"/>
                  <a:pt x="173" y="119"/>
                </a:cubicBezTo>
                <a:cubicBezTo>
                  <a:pt x="173" y="118"/>
                  <a:pt x="173" y="119"/>
                  <a:pt x="173" y="117"/>
                </a:cubicBezTo>
                <a:cubicBezTo>
                  <a:pt x="173" y="118"/>
                  <a:pt x="172" y="119"/>
                  <a:pt x="172" y="119"/>
                </a:cubicBezTo>
                <a:cubicBezTo>
                  <a:pt x="173" y="115"/>
                  <a:pt x="176" y="111"/>
                  <a:pt x="177" y="107"/>
                </a:cubicBezTo>
                <a:cubicBezTo>
                  <a:pt x="177" y="106"/>
                  <a:pt x="176" y="108"/>
                  <a:pt x="176" y="107"/>
                </a:cubicBezTo>
                <a:cubicBezTo>
                  <a:pt x="177" y="106"/>
                  <a:pt x="177" y="104"/>
                  <a:pt x="178" y="103"/>
                </a:cubicBezTo>
                <a:cubicBezTo>
                  <a:pt x="178" y="104"/>
                  <a:pt x="177" y="108"/>
                  <a:pt x="178" y="106"/>
                </a:cubicBezTo>
                <a:cubicBezTo>
                  <a:pt x="178" y="104"/>
                  <a:pt x="177" y="102"/>
                  <a:pt x="179" y="100"/>
                </a:cubicBezTo>
                <a:cubicBezTo>
                  <a:pt x="177" y="100"/>
                  <a:pt x="179" y="94"/>
                  <a:pt x="178" y="92"/>
                </a:cubicBezTo>
                <a:cubicBezTo>
                  <a:pt x="179" y="91"/>
                  <a:pt x="179" y="89"/>
                  <a:pt x="179" y="87"/>
                </a:cubicBezTo>
                <a:cubicBezTo>
                  <a:pt x="178" y="90"/>
                  <a:pt x="178" y="93"/>
                  <a:pt x="177" y="94"/>
                </a:cubicBezTo>
                <a:cubicBezTo>
                  <a:pt x="177" y="93"/>
                  <a:pt x="177" y="92"/>
                  <a:pt x="177" y="92"/>
                </a:cubicBezTo>
                <a:cubicBezTo>
                  <a:pt x="176" y="95"/>
                  <a:pt x="177" y="94"/>
                  <a:pt x="177" y="96"/>
                </a:cubicBezTo>
                <a:cubicBezTo>
                  <a:pt x="177" y="96"/>
                  <a:pt x="177" y="94"/>
                  <a:pt x="178" y="94"/>
                </a:cubicBezTo>
                <a:cubicBezTo>
                  <a:pt x="178" y="97"/>
                  <a:pt x="177" y="100"/>
                  <a:pt x="176" y="102"/>
                </a:cubicBezTo>
                <a:cubicBezTo>
                  <a:pt x="177" y="101"/>
                  <a:pt x="176" y="102"/>
                  <a:pt x="176" y="101"/>
                </a:cubicBezTo>
                <a:cubicBezTo>
                  <a:pt x="176" y="100"/>
                  <a:pt x="177" y="98"/>
                  <a:pt x="177" y="98"/>
                </a:cubicBezTo>
                <a:cubicBezTo>
                  <a:pt x="176" y="98"/>
                  <a:pt x="176" y="93"/>
                  <a:pt x="177" y="90"/>
                </a:cubicBezTo>
                <a:cubicBezTo>
                  <a:pt x="176" y="89"/>
                  <a:pt x="177" y="87"/>
                  <a:pt x="177" y="86"/>
                </a:cubicBezTo>
                <a:cubicBezTo>
                  <a:pt x="177" y="87"/>
                  <a:pt x="177" y="86"/>
                  <a:pt x="177" y="85"/>
                </a:cubicBezTo>
                <a:cubicBezTo>
                  <a:pt x="177" y="85"/>
                  <a:pt x="177" y="81"/>
                  <a:pt x="177" y="83"/>
                </a:cubicBezTo>
                <a:cubicBezTo>
                  <a:pt x="176" y="82"/>
                  <a:pt x="177" y="81"/>
                  <a:pt x="177" y="81"/>
                </a:cubicBezTo>
                <a:cubicBezTo>
                  <a:pt x="177" y="80"/>
                  <a:pt x="176" y="79"/>
                  <a:pt x="176" y="78"/>
                </a:cubicBezTo>
                <a:cubicBezTo>
                  <a:pt x="176" y="78"/>
                  <a:pt x="176" y="78"/>
                  <a:pt x="176" y="77"/>
                </a:cubicBezTo>
                <a:cubicBezTo>
                  <a:pt x="176" y="76"/>
                  <a:pt x="176" y="77"/>
                  <a:pt x="176" y="7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5" y="75"/>
                  <a:pt x="175" y="71"/>
                  <a:pt x="175" y="71"/>
                </a:cubicBezTo>
                <a:cubicBezTo>
                  <a:pt x="175" y="71"/>
                  <a:pt x="175" y="72"/>
                  <a:pt x="175" y="72"/>
                </a:cubicBezTo>
                <a:cubicBezTo>
                  <a:pt x="174" y="70"/>
                  <a:pt x="174" y="68"/>
                  <a:pt x="174" y="67"/>
                </a:cubicBezTo>
                <a:cubicBezTo>
                  <a:pt x="173" y="67"/>
                  <a:pt x="174" y="66"/>
                  <a:pt x="173" y="65"/>
                </a:cubicBezTo>
                <a:cubicBezTo>
                  <a:pt x="172" y="64"/>
                  <a:pt x="170" y="59"/>
                  <a:pt x="171" y="59"/>
                </a:cubicBezTo>
                <a:cubicBezTo>
                  <a:pt x="170" y="58"/>
                  <a:pt x="169" y="57"/>
                  <a:pt x="169" y="56"/>
                </a:cubicBezTo>
                <a:cubicBezTo>
                  <a:pt x="168" y="55"/>
                  <a:pt x="170" y="58"/>
                  <a:pt x="170" y="59"/>
                </a:cubicBezTo>
                <a:cubicBezTo>
                  <a:pt x="169" y="58"/>
                  <a:pt x="168" y="55"/>
                  <a:pt x="167" y="54"/>
                </a:cubicBezTo>
                <a:cubicBezTo>
                  <a:pt x="167" y="53"/>
                  <a:pt x="167" y="52"/>
                  <a:pt x="168" y="52"/>
                </a:cubicBezTo>
                <a:cubicBezTo>
                  <a:pt x="167" y="51"/>
                  <a:pt x="167" y="52"/>
                  <a:pt x="166" y="51"/>
                </a:cubicBezTo>
                <a:cubicBezTo>
                  <a:pt x="166" y="51"/>
                  <a:pt x="167" y="52"/>
                  <a:pt x="167" y="52"/>
                </a:cubicBezTo>
                <a:cubicBezTo>
                  <a:pt x="165" y="51"/>
                  <a:pt x="164" y="49"/>
                  <a:pt x="165" y="49"/>
                </a:cubicBezTo>
                <a:cubicBezTo>
                  <a:pt x="165" y="49"/>
                  <a:pt x="166" y="49"/>
                  <a:pt x="166" y="49"/>
                </a:cubicBezTo>
                <a:cubicBezTo>
                  <a:pt x="165" y="49"/>
                  <a:pt x="164" y="47"/>
                  <a:pt x="163" y="47"/>
                </a:cubicBezTo>
                <a:cubicBezTo>
                  <a:pt x="164" y="48"/>
                  <a:pt x="164" y="47"/>
                  <a:pt x="165" y="48"/>
                </a:cubicBezTo>
                <a:cubicBezTo>
                  <a:pt x="165" y="49"/>
                  <a:pt x="164" y="48"/>
                  <a:pt x="164" y="49"/>
                </a:cubicBezTo>
                <a:cubicBezTo>
                  <a:pt x="163" y="48"/>
                  <a:pt x="163" y="47"/>
                  <a:pt x="162" y="46"/>
                </a:cubicBezTo>
                <a:cubicBezTo>
                  <a:pt x="162" y="46"/>
                  <a:pt x="163" y="47"/>
                  <a:pt x="163" y="46"/>
                </a:cubicBezTo>
                <a:cubicBezTo>
                  <a:pt x="162" y="45"/>
                  <a:pt x="162" y="46"/>
                  <a:pt x="162" y="45"/>
                </a:cubicBezTo>
                <a:cubicBezTo>
                  <a:pt x="161" y="45"/>
                  <a:pt x="161" y="44"/>
                  <a:pt x="161" y="44"/>
                </a:cubicBezTo>
                <a:cubicBezTo>
                  <a:pt x="159" y="42"/>
                  <a:pt x="158" y="40"/>
                  <a:pt x="156" y="38"/>
                </a:cubicBezTo>
                <a:cubicBezTo>
                  <a:pt x="155" y="38"/>
                  <a:pt x="157" y="39"/>
                  <a:pt x="157" y="40"/>
                </a:cubicBezTo>
                <a:cubicBezTo>
                  <a:pt x="154" y="38"/>
                  <a:pt x="152" y="35"/>
                  <a:pt x="149" y="33"/>
                </a:cubicBezTo>
                <a:cubicBezTo>
                  <a:pt x="149" y="33"/>
                  <a:pt x="150" y="33"/>
                  <a:pt x="150" y="33"/>
                </a:cubicBezTo>
                <a:cubicBezTo>
                  <a:pt x="148" y="32"/>
                  <a:pt x="148" y="31"/>
                  <a:pt x="147" y="31"/>
                </a:cubicBezTo>
                <a:cubicBezTo>
                  <a:pt x="145" y="28"/>
                  <a:pt x="138" y="22"/>
                  <a:pt x="136" y="19"/>
                </a:cubicBezTo>
                <a:cubicBezTo>
                  <a:pt x="134" y="18"/>
                  <a:pt x="132" y="17"/>
                  <a:pt x="131" y="15"/>
                </a:cubicBezTo>
                <a:cubicBezTo>
                  <a:pt x="130" y="15"/>
                  <a:pt x="128" y="13"/>
                  <a:pt x="127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4" y="10"/>
                  <a:pt x="121" y="10"/>
                  <a:pt x="117" y="7"/>
                </a:cubicBezTo>
                <a:cubicBezTo>
                  <a:pt x="117" y="7"/>
                  <a:pt x="120" y="8"/>
                  <a:pt x="119" y="9"/>
                </a:cubicBezTo>
                <a:cubicBezTo>
                  <a:pt x="121" y="11"/>
                  <a:pt x="122" y="11"/>
                  <a:pt x="124" y="13"/>
                </a:cubicBezTo>
                <a:cubicBezTo>
                  <a:pt x="123" y="13"/>
                  <a:pt x="123" y="12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2" y="12"/>
                  <a:pt x="122" y="12"/>
                  <a:pt x="121" y="12"/>
                </a:cubicBezTo>
                <a:cubicBezTo>
                  <a:pt x="123" y="13"/>
                  <a:pt x="125" y="14"/>
                  <a:pt x="126" y="16"/>
                </a:cubicBezTo>
                <a:cubicBezTo>
                  <a:pt x="125" y="16"/>
                  <a:pt x="123" y="13"/>
                  <a:pt x="122" y="14"/>
                </a:cubicBezTo>
                <a:cubicBezTo>
                  <a:pt x="123" y="15"/>
                  <a:pt x="124" y="16"/>
                  <a:pt x="126" y="17"/>
                </a:cubicBezTo>
                <a:cubicBezTo>
                  <a:pt x="125" y="17"/>
                  <a:pt x="126" y="18"/>
                  <a:pt x="126" y="18"/>
                </a:cubicBezTo>
                <a:cubicBezTo>
                  <a:pt x="125" y="18"/>
                  <a:pt x="124" y="17"/>
                  <a:pt x="124" y="16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3" y="16"/>
                  <a:pt x="123" y="16"/>
                  <a:pt x="122" y="16"/>
                </a:cubicBezTo>
                <a:cubicBezTo>
                  <a:pt x="122" y="16"/>
                  <a:pt x="123" y="16"/>
                  <a:pt x="123" y="16"/>
                </a:cubicBezTo>
                <a:cubicBezTo>
                  <a:pt x="122" y="15"/>
                  <a:pt x="120" y="15"/>
                  <a:pt x="120" y="14"/>
                </a:cubicBezTo>
                <a:cubicBezTo>
                  <a:pt x="119" y="14"/>
                  <a:pt x="120" y="14"/>
                  <a:pt x="119" y="14"/>
                </a:cubicBezTo>
                <a:cubicBezTo>
                  <a:pt x="119" y="14"/>
                  <a:pt x="118" y="14"/>
                  <a:pt x="118" y="14"/>
                </a:cubicBezTo>
                <a:cubicBezTo>
                  <a:pt x="118" y="13"/>
                  <a:pt x="118" y="13"/>
                  <a:pt x="118" y="13"/>
                </a:cubicBezTo>
                <a:cubicBezTo>
                  <a:pt x="117" y="13"/>
                  <a:pt x="116" y="12"/>
                  <a:pt x="115" y="12"/>
                </a:cubicBezTo>
                <a:cubicBezTo>
                  <a:pt x="115" y="12"/>
                  <a:pt x="112" y="10"/>
                  <a:pt x="111" y="10"/>
                </a:cubicBezTo>
                <a:cubicBezTo>
                  <a:pt x="112" y="11"/>
                  <a:pt x="114" y="11"/>
                  <a:pt x="115" y="13"/>
                </a:cubicBezTo>
                <a:cubicBezTo>
                  <a:pt x="118" y="15"/>
                  <a:pt x="121" y="17"/>
                  <a:pt x="123" y="18"/>
                </a:cubicBezTo>
                <a:cubicBezTo>
                  <a:pt x="124" y="19"/>
                  <a:pt x="125" y="21"/>
                  <a:pt x="126" y="21"/>
                </a:cubicBezTo>
                <a:cubicBezTo>
                  <a:pt x="127" y="22"/>
                  <a:pt x="129" y="23"/>
                  <a:pt x="129" y="24"/>
                </a:cubicBezTo>
                <a:cubicBezTo>
                  <a:pt x="129" y="23"/>
                  <a:pt x="128" y="23"/>
                  <a:pt x="127" y="22"/>
                </a:cubicBezTo>
                <a:cubicBezTo>
                  <a:pt x="127" y="22"/>
                  <a:pt x="127" y="23"/>
                  <a:pt x="127" y="22"/>
                </a:cubicBezTo>
                <a:cubicBezTo>
                  <a:pt x="117" y="14"/>
                  <a:pt x="104" y="9"/>
                  <a:pt x="91" y="3"/>
                </a:cubicBezTo>
                <a:cubicBezTo>
                  <a:pt x="91" y="4"/>
                  <a:pt x="87" y="2"/>
                  <a:pt x="86" y="1"/>
                </a:cubicBezTo>
                <a:cubicBezTo>
                  <a:pt x="85" y="1"/>
                  <a:pt x="84" y="0"/>
                  <a:pt x="83" y="1"/>
                </a:cubicBezTo>
                <a:cubicBezTo>
                  <a:pt x="84" y="1"/>
                  <a:pt x="86" y="1"/>
                  <a:pt x="86" y="2"/>
                </a:cubicBezTo>
                <a:cubicBezTo>
                  <a:pt x="85" y="2"/>
                  <a:pt x="86" y="3"/>
                  <a:pt x="85" y="3"/>
                </a:cubicBezTo>
                <a:cubicBezTo>
                  <a:pt x="82" y="2"/>
                  <a:pt x="81" y="0"/>
                  <a:pt x="79" y="0"/>
                </a:cubicBezTo>
                <a:cubicBezTo>
                  <a:pt x="81" y="1"/>
                  <a:pt x="81" y="2"/>
                  <a:pt x="84" y="3"/>
                </a:cubicBezTo>
                <a:cubicBezTo>
                  <a:pt x="84" y="3"/>
                  <a:pt x="83" y="4"/>
                  <a:pt x="84" y="4"/>
                </a:cubicBezTo>
                <a:cubicBezTo>
                  <a:pt x="84" y="3"/>
                  <a:pt x="85" y="4"/>
                  <a:pt x="86" y="4"/>
                </a:cubicBezTo>
                <a:cubicBezTo>
                  <a:pt x="86" y="4"/>
                  <a:pt x="86" y="5"/>
                  <a:pt x="86" y="5"/>
                </a:cubicBezTo>
                <a:cubicBezTo>
                  <a:pt x="85" y="5"/>
                  <a:pt x="84" y="5"/>
                  <a:pt x="82" y="5"/>
                </a:cubicBezTo>
                <a:cubicBezTo>
                  <a:pt x="82" y="5"/>
                  <a:pt x="83" y="6"/>
                  <a:pt x="84" y="6"/>
                </a:cubicBezTo>
                <a:cubicBezTo>
                  <a:pt x="87" y="8"/>
                  <a:pt x="94" y="10"/>
                  <a:pt x="97" y="12"/>
                </a:cubicBezTo>
                <a:cubicBezTo>
                  <a:pt x="98" y="12"/>
                  <a:pt x="97" y="13"/>
                  <a:pt x="98" y="13"/>
                </a:cubicBezTo>
                <a:cubicBezTo>
                  <a:pt x="100" y="14"/>
                  <a:pt x="103" y="15"/>
                  <a:pt x="105" y="17"/>
                </a:cubicBezTo>
                <a:cubicBezTo>
                  <a:pt x="106" y="17"/>
                  <a:pt x="107" y="18"/>
                  <a:pt x="108" y="19"/>
                </a:cubicBezTo>
                <a:cubicBezTo>
                  <a:pt x="109" y="19"/>
                  <a:pt x="109" y="19"/>
                  <a:pt x="110" y="20"/>
                </a:cubicBezTo>
                <a:cubicBezTo>
                  <a:pt x="109" y="20"/>
                  <a:pt x="110" y="20"/>
                  <a:pt x="110" y="20"/>
                </a:cubicBezTo>
                <a:cubicBezTo>
                  <a:pt x="109" y="20"/>
                  <a:pt x="108" y="19"/>
                  <a:pt x="108" y="19"/>
                </a:cubicBezTo>
                <a:cubicBezTo>
                  <a:pt x="108" y="20"/>
                  <a:pt x="109" y="20"/>
                  <a:pt x="109" y="21"/>
                </a:cubicBezTo>
                <a:cubicBezTo>
                  <a:pt x="107" y="20"/>
                  <a:pt x="106" y="20"/>
                  <a:pt x="105" y="19"/>
                </a:cubicBezTo>
                <a:cubicBezTo>
                  <a:pt x="105" y="20"/>
                  <a:pt x="105" y="20"/>
                  <a:pt x="106" y="20"/>
                </a:cubicBezTo>
                <a:cubicBezTo>
                  <a:pt x="107" y="20"/>
                  <a:pt x="109" y="21"/>
                  <a:pt x="110" y="21"/>
                </a:cubicBezTo>
                <a:cubicBezTo>
                  <a:pt x="111" y="21"/>
                  <a:pt x="111" y="22"/>
                  <a:pt x="110" y="22"/>
                </a:cubicBezTo>
                <a:cubicBezTo>
                  <a:pt x="111" y="24"/>
                  <a:pt x="114" y="25"/>
                  <a:pt x="115" y="26"/>
                </a:cubicBezTo>
                <a:cubicBezTo>
                  <a:pt x="115" y="27"/>
                  <a:pt x="114" y="26"/>
                  <a:pt x="114" y="26"/>
                </a:cubicBezTo>
                <a:cubicBezTo>
                  <a:pt x="115" y="27"/>
                  <a:pt x="113" y="26"/>
                  <a:pt x="113" y="27"/>
                </a:cubicBezTo>
                <a:cubicBezTo>
                  <a:pt x="115" y="27"/>
                  <a:pt x="116" y="28"/>
                  <a:pt x="118" y="29"/>
                </a:cubicBezTo>
                <a:cubicBezTo>
                  <a:pt x="126" y="38"/>
                  <a:pt x="138" y="46"/>
                  <a:pt x="144" y="57"/>
                </a:cubicBezTo>
                <a:cubicBezTo>
                  <a:pt x="147" y="59"/>
                  <a:pt x="149" y="63"/>
                  <a:pt x="150" y="65"/>
                </a:cubicBezTo>
                <a:cubicBezTo>
                  <a:pt x="151" y="66"/>
                  <a:pt x="153" y="69"/>
                  <a:pt x="153" y="70"/>
                </a:cubicBezTo>
                <a:cubicBezTo>
                  <a:pt x="154" y="71"/>
                  <a:pt x="155" y="75"/>
                  <a:pt x="155" y="76"/>
                </a:cubicBezTo>
                <a:cubicBezTo>
                  <a:pt x="155" y="75"/>
                  <a:pt x="155" y="76"/>
                  <a:pt x="155" y="77"/>
                </a:cubicBezTo>
                <a:cubicBezTo>
                  <a:pt x="154" y="74"/>
                  <a:pt x="154" y="73"/>
                  <a:pt x="153" y="73"/>
                </a:cubicBez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3" y="72"/>
                </a:cubicBezTo>
                <a:cubicBezTo>
                  <a:pt x="153" y="71"/>
                  <a:pt x="152" y="73"/>
                  <a:pt x="152" y="72"/>
                </a:cubicBezTo>
                <a:cubicBezTo>
                  <a:pt x="153" y="71"/>
                  <a:pt x="151" y="70"/>
                  <a:pt x="152" y="70"/>
                </a:cubicBezTo>
                <a:cubicBezTo>
                  <a:pt x="153" y="71"/>
                  <a:pt x="152" y="71"/>
                  <a:pt x="153" y="71"/>
                </a:cubicBezTo>
                <a:cubicBezTo>
                  <a:pt x="152" y="69"/>
                  <a:pt x="151" y="67"/>
                  <a:pt x="150" y="66"/>
                </a:cubicBezTo>
                <a:cubicBezTo>
                  <a:pt x="150" y="67"/>
                  <a:pt x="152" y="68"/>
                  <a:pt x="152" y="69"/>
                </a:cubicBezTo>
                <a:cubicBezTo>
                  <a:pt x="152" y="70"/>
                  <a:pt x="152" y="70"/>
                  <a:pt x="151" y="70"/>
                </a:cubicBezTo>
                <a:cubicBezTo>
                  <a:pt x="152" y="72"/>
                  <a:pt x="152" y="73"/>
                  <a:pt x="152" y="73"/>
                </a:cubicBezTo>
                <a:cubicBezTo>
                  <a:pt x="150" y="70"/>
                  <a:pt x="152" y="71"/>
                  <a:pt x="151" y="69"/>
                </a:cubicBezTo>
                <a:cubicBezTo>
                  <a:pt x="151" y="69"/>
                  <a:pt x="151" y="69"/>
                  <a:pt x="151" y="69"/>
                </a:cubicBezTo>
                <a:cubicBezTo>
                  <a:pt x="150" y="67"/>
                  <a:pt x="150" y="66"/>
                  <a:pt x="149" y="65"/>
                </a:cubicBezTo>
                <a:cubicBezTo>
                  <a:pt x="149" y="64"/>
                  <a:pt x="149" y="62"/>
                  <a:pt x="148" y="63"/>
                </a:cubicBezTo>
                <a:cubicBezTo>
                  <a:pt x="148" y="64"/>
                  <a:pt x="149" y="65"/>
                  <a:pt x="148" y="66"/>
                </a:cubicBezTo>
                <a:cubicBezTo>
                  <a:pt x="149" y="68"/>
                  <a:pt x="151" y="68"/>
                  <a:pt x="151" y="70"/>
                </a:cubicBezTo>
                <a:cubicBezTo>
                  <a:pt x="150" y="69"/>
                  <a:pt x="150" y="68"/>
                  <a:pt x="149" y="68"/>
                </a:cubicBezTo>
                <a:cubicBezTo>
                  <a:pt x="149" y="69"/>
                  <a:pt x="150" y="69"/>
                  <a:pt x="150" y="70"/>
                </a:cubicBezTo>
                <a:cubicBezTo>
                  <a:pt x="150" y="70"/>
                  <a:pt x="150" y="69"/>
                  <a:pt x="150" y="69"/>
                </a:cubicBezTo>
                <a:cubicBezTo>
                  <a:pt x="150" y="70"/>
                  <a:pt x="151" y="72"/>
                  <a:pt x="151" y="73"/>
                </a:cubicBezTo>
                <a:cubicBezTo>
                  <a:pt x="150" y="71"/>
                  <a:pt x="149" y="69"/>
                  <a:pt x="148" y="68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49" y="70"/>
                  <a:pt x="150" y="71"/>
                  <a:pt x="150" y="72"/>
                </a:cubicBezTo>
                <a:cubicBezTo>
                  <a:pt x="149" y="71"/>
                  <a:pt x="148" y="71"/>
                  <a:pt x="149" y="70"/>
                </a:cubicBezTo>
                <a:cubicBezTo>
                  <a:pt x="148" y="70"/>
                  <a:pt x="147" y="67"/>
                  <a:pt x="146" y="66"/>
                </a:cubicBezTo>
                <a:cubicBezTo>
                  <a:pt x="147" y="70"/>
                  <a:pt x="149" y="71"/>
                  <a:pt x="150" y="74"/>
                </a:cubicBezTo>
                <a:cubicBezTo>
                  <a:pt x="150" y="75"/>
                  <a:pt x="149" y="73"/>
                  <a:pt x="149" y="74"/>
                </a:cubicBezTo>
                <a:cubicBezTo>
                  <a:pt x="151" y="77"/>
                  <a:pt x="150" y="82"/>
                  <a:pt x="151" y="85"/>
                </a:cubicBezTo>
                <a:cubicBezTo>
                  <a:pt x="150" y="82"/>
                  <a:pt x="149" y="79"/>
                  <a:pt x="149" y="77"/>
                </a:cubicBezTo>
                <a:cubicBezTo>
                  <a:pt x="149" y="76"/>
                  <a:pt x="149" y="78"/>
                  <a:pt x="149" y="77"/>
                </a:cubicBezTo>
                <a:cubicBezTo>
                  <a:pt x="149" y="75"/>
                  <a:pt x="147" y="71"/>
                  <a:pt x="145" y="69"/>
                </a:cubicBezTo>
                <a:cubicBezTo>
                  <a:pt x="146" y="69"/>
                  <a:pt x="146" y="69"/>
                  <a:pt x="146" y="69"/>
                </a:cubicBezTo>
                <a:cubicBezTo>
                  <a:pt x="144" y="68"/>
                  <a:pt x="144" y="65"/>
                  <a:pt x="143" y="64"/>
                </a:cubicBezTo>
                <a:cubicBezTo>
                  <a:pt x="143" y="64"/>
                  <a:pt x="143" y="64"/>
                  <a:pt x="143" y="65"/>
                </a:cubicBezTo>
                <a:cubicBezTo>
                  <a:pt x="141" y="61"/>
                  <a:pt x="138" y="58"/>
                  <a:pt x="136" y="56"/>
                </a:cubicBezTo>
                <a:cubicBezTo>
                  <a:pt x="136" y="55"/>
                  <a:pt x="136" y="55"/>
                  <a:pt x="136" y="55"/>
                </a:cubicBezTo>
                <a:cubicBezTo>
                  <a:pt x="134" y="53"/>
                  <a:pt x="129" y="49"/>
                  <a:pt x="127" y="46"/>
                </a:cubicBezTo>
                <a:cubicBezTo>
                  <a:pt x="127" y="46"/>
                  <a:pt x="127" y="46"/>
                  <a:pt x="126" y="46"/>
                </a:cubicBezTo>
                <a:cubicBezTo>
                  <a:pt x="119" y="38"/>
                  <a:pt x="109" y="33"/>
                  <a:pt x="101" y="27"/>
                </a:cubicBezTo>
                <a:cubicBezTo>
                  <a:pt x="102" y="27"/>
                  <a:pt x="102" y="28"/>
                  <a:pt x="102" y="28"/>
                </a:cubicBezTo>
                <a:cubicBezTo>
                  <a:pt x="99" y="25"/>
                  <a:pt x="95" y="23"/>
                  <a:pt x="92" y="22"/>
                </a:cubicBezTo>
                <a:cubicBezTo>
                  <a:pt x="91" y="21"/>
                  <a:pt x="91" y="21"/>
                  <a:pt x="91" y="20"/>
                </a:cubicBezTo>
                <a:cubicBezTo>
                  <a:pt x="91" y="21"/>
                  <a:pt x="91" y="21"/>
                  <a:pt x="91" y="21"/>
                </a:cubicBezTo>
                <a:cubicBezTo>
                  <a:pt x="90" y="20"/>
                  <a:pt x="87" y="19"/>
                  <a:pt x="85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4" y="18"/>
                  <a:pt x="82" y="17"/>
                  <a:pt x="81" y="16"/>
                </a:cubicBezTo>
                <a:cubicBezTo>
                  <a:pt x="81" y="17"/>
                  <a:pt x="81" y="17"/>
                  <a:pt x="81" y="17"/>
                </a:cubicBezTo>
                <a:cubicBezTo>
                  <a:pt x="80" y="17"/>
                  <a:pt x="79" y="16"/>
                  <a:pt x="79" y="16"/>
                </a:cubicBezTo>
                <a:cubicBezTo>
                  <a:pt x="79" y="16"/>
                  <a:pt x="78" y="15"/>
                  <a:pt x="78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69" y="12"/>
                  <a:pt x="57" y="9"/>
                  <a:pt x="48" y="11"/>
                </a:cubicBezTo>
                <a:cubicBezTo>
                  <a:pt x="55" y="10"/>
                  <a:pt x="63" y="12"/>
                  <a:pt x="71" y="13"/>
                </a:cubicBezTo>
                <a:cubicBezTo>
                  <a:pt x="71" y="14"/>
                  <a:pt x="72" y="14"/>
                  <a:pt x="72" y="14"/>
                </a:cubicBezTo>
                <a:cubicBezTo>
                  <a:pt x="76" y="15"/>
                  <a:pt x="81" y="18"/>
                  <a:pt x="85" y="19"/>
                </a:cubicBezTo>
                <a:cubicBezTo>
                  <a:pt x="85" y="19"/>
                  <a:pt x="85" y="20"/>
                  <a:pt x="85" y="20"/>
                </a:cubicBezTo>
                <a:cubicBezTo>
                  <a:pt x="85" y="19"/>
                  <a:pt x="86" y="19"/>
                  <a:pt x="86" y="19"/>
                </a:cubicBezTo>
                <a:cubicBezTo>
                  <a:pt x="87" y="20"/>
                  <a:pt x="88" y="20"/>
                  <a:pt x="89" y="21"/>
                </a:cubicBezTo>
                <a:cubicBezTo>
                  <a:pt x="90" y="21"/>
                  <a:pt x="92" y="23"/>
                  <a:pt x="92" y="23"/>
                </a:cubicBezTo>
                <a:cubicBezTo>
                  <a:pt x="93" y="23"/>
                  <a:pt x="93" y="23"/>
                  <a:pt x="93" y="23"/>
                </a:cubicBezTo>
                <a:cubicBezTo>
                  <a:pt x="93" y="24"/>
                  <a:pt x="94" y="24"/>
                  <a:pt x="94" y="24"/>
                </a:cubicBezTo>
                <a:cubicBezTo>
                  <a:pt x="95" y="24"/>
                  <a:pt x="96" y="25"/>
                  <a:pt x="97" y="25"/>
                </a:cubicBezTo>
                <a:cubicBezTo>
                  <a:pt x="97" y="26"/>
                  <a:pt x="98" y="26"/>
                  <a:pt x="99" y="27"/>
                </a:cubicBezTo>
                <a:cubicBezTo>
                  <a:pt x="100" y="27"/>
                  <a:pt x="99" y="27"/>
                  <a:pt x="100" y="27"/>
                </a:cubicBezTo>
                <a:cubicBezTo>
                  <a:pt x="105" y="30"/>
                  <a:pt x="109" y="33"/>
                  <a:pt x="114" y="38"/>
                </a:cubicBezTo>
                <a:cubicBezTo>
                  <a:pt x="114" y="37"/>
                  <a:pt x="114" y="37"/>
                  <a:pt x="114" y="37"/>
                </a:cubicBezTo>
                <a:cubicBezTo>
                  <a:pt x="114" y="38"/>
                  <a:pt x="114" y="37"/>
                  <a:pt x="115" y="38"/>
                </a:cubicBezTo>
                <a:cubicBezTo>
                  <a:pt x="115" y="38"/>
                  <a:pt x="115" y="38"/>
                  <a:pt x="114" y="38"/>
                </a:cubicBezTo>
                <a:cubicBezTo>
                  <a:pt x="115" y="39"/>
                  <a:pt x="116" y="40"/>
                  <a:pt x="117" y="41"/>
                </a:cubicBezTo>
                <a:cubicBezTo>
                  <a:pt x="118" y="41"/>
                  <a:pt x="117" y="40"/>
                  <a:pt x="117" y="40"/>
                </a:cubicBezTo>
                <a:cubicBezTo>
                  <a:pt x="118" y="40"/>
                  <a:pt x="118" y="40"/>
                  <a:pt x="118" y="41"/>
                </a:cubicBezTo>
                <a:cubicBezTo>
                  <a:pt x="118" y="41"/>
                  <a:pt x="118" y="40"/>
                  <a:pt x="117" y="41"/>
                </a:cubicBezTo>
                <a:cubicBezTo>
                  <a:pt x="118" y="42"/>
                  <a:pt x="118" y="41"/>
                  <a:pt x="119" y="42"/>
                </a:cubicBezTo>
                <a:cubicBezTo>
                  <a:pt x="118" y="42"/>
                  <a:pt x="120" y="43"/>
                  <a:pt x="120" y="43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1" y="43"/>
                  <a:pt x="122" y="44"/>
                  <a:pt x="122" y="44"/>
                </a:cubicBezTo>
                <a:cubicBezTo>
                  <a:pt x="122" y="44"/>
                  <a:pt x="122" y="44"/>
                  <a:pt x="122" y="44"/>
                </a:cubicBezTo>
                <a:cubicBezTo>
                  <a:pt x="122" y="44"/>
                  <a:pt x="124" y="45"/>
                  <a:pt x="124" y="46"/>
                </a:cubicBezTo>
                <a:cubicBezTo>
                  <a:pt x="123" y="45"/>
                  <a:pt x="122" y="45"/>
                  <a:pt x="121" y="44"/>
                </a:cubicBezTo>
                <a:cubicBezTo>
                  <a:pt x="121" y="45"/>
                  <a:pt x="125" y="47"/>
                  <a:pt x="125" y="48"/>
                </a:cubicBezTo>
                <a:cubicBezTo>
                  <a:pt x="121" y="45"/>
                  <a:pt x="118" y="42"/>
                  <a:pt x="114" y="39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13" y="39"/>
                  <a:pt x="113" y="38"/>
                  <a:pt x="113" y="38"/>
                </a:cubicBezTo>
                <a:cubicBezTo>
                  <a:pt x="113" y="38"/>
                  <a:pt x="113" y="39"/>
                  <a:pt x="114" y="38"/>
                </a:cubicBezTo>
                <a:cubicBezTo>
                  <a:pt x="113" y="37"/>
                  <a:pt x="111" y="36"/>
                  <a:pt x="110" y="36"/>
                </a:cubicBezTo>
                <a:cubicBezTo>
                  <a:pt x="111" y="36"/>
                  <a:pt x="111" y="37"/>
                  <a:pt x="111" y="37"/>
                </a:cubicBezTo>
                <a:cubicBezTo>
                  <a:pt x="108" y="34"/>
                  <a:pt x="103" y="32"/>
                  <a:pt x="100" y="30"/>
                </a:cubicBezTo>
                <a:cubicBezTo>
                  <a:pt x="96" y="27"/>
                  <a:pt x="92" y="24"/>
                  <a:pt x="8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5" y="21"/>
                  <a:pt x="83" y="19"/>
                  <a:pt x="81" y="19"/>
                </a:cubicBezTo>
                <a:cubicBezTo>
                  <a:pt x="81" y="19"/>
                  <a:pt x="80" y="18"/>
                  <a:pt x="80" y="18"/>
                </a:cubicBezTo>
                <a:cubicBezTo>
                  <a:pt x="80" y="18"/>
                  <a:pt x="79" y="17"/>
                  <a:pt x="79" y="18"/>
                </a:cubicBezTo>
                <a:cubicBezTo>
                  <a:pt x="80" y="18"/>
                  <a:pt x="80" y="18"/>
                  <a:pt x="80" y="19"/>
                </a:cubicBezTo>
                <a:cubicBezTo>
                  <a:pt x="79" y="18"/>
                  <a:pt x="76" y="17"/>
                  <a:pt x="75" y="16"/>
                </a:cubicBezTo>
                <a:cubicBezTo>
                  <a:pt x="73" y="16"/>
                  <a:pt x="70" y="15"/>
                  <a:pt x="68" y="15"/>
                </a:cubicBezTo>
                <a:cubicBezTo>
                  <a:pt x="69" y="16"/>
                  <a:pt x="72" y="16"/>
                  <a:pt x="72" y="17"/>
                </a:cubicBezTo>
                <a:cubicBezTo>
                  <a:pt x="71" y="16"/>
                  <a:pt x="69" y="17"/>
                  <a:pt x="68" y="16"/>
                </a:cubicBezTo>
                <a:cubicBezTo>
                  <a:pt x="68" y="17"/>
                  <a:pt x="67" y="17"/>
                  <a:pt x="67" y="16"/>
                </a:cubicBezTo>
                <a:cubicBezTo>
                  <a:pt x="65" y="17"/>
                  <a:pt x="62" y="15"/>
                  <a:pt x="61" y="16"/>
                </a:cubicBezTo>
                <a:cubicBezTo>
                  <a:pt x="60" y="15"/>
                  <a:pt x="60" y="15"/>
                  <a:pt x="59" y="15"/>
                </a:cubicBezTo>
                <a:cubicBezTo>
                  <a:pt x="59" y="15"/>
                  <a:pt x="60" y="15"/>
                  <a:pt x="59" y="15"/>
                </a:cubicBezTo>
                <a:cubicBezTo>
                  <a:pt x="59" y="16"/>
                  <a:pt x="60" y="15"/>
                  <a:pt x="60" y="16"/>
                </a:cubicBezTo>
                <a:cubicBezTo>
                  <a:pt x="56" y="16"/>
                  <a:pt x="53" y="16"/>
                  <a:pt x="49" y="16"/>
                </a:cubicBezTo>
                <a:cubicBezTo>
                  <a:pt x="49" y="18"/>
                  <a:pt x="47" y="17"/>
                  <a:pt x="47" y="17"/>
                </a:cubicBezTo>
                <a:cubicBezTo>
                  <a:pt x="47" y="18"/>
                  <a:pt x="45" y="18"/>
                  <a:pt x="44" y="18"/>
                </a:cubicBezTo>
                <a:cubicBezTo>
                  <a:pt x="43" y="18"/>
                  <a:pt x="41" y="19"/>
                  <a:pt x="41" y="20"/>
                </a:cubicBezTo>
                <a:cubicBezTo>
                  <a:pt x="42" y="20"/>
                  <a:pt x="42" y="19"/>
                  <a:pt x="43" y="19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0"/>
                  <a:pt x="42" y="20"/>
                  <a:pt x="42" y="21"/>
                </a:cubicBezTo>
                <a:cubicBezTo>
                  <a:pt x="43" y="20"/>
                  <a:pt x="44" y="20"/>
                  <a:pt x="44" y="20"/>
                </a:cubicBezTo>
                <a:cubicBezTo>
                  <a:pt x="44" y="21"/>
                  <a:pt x="43" y="22"/>
                  <a:pt x="42" y="22"/>
                </a:cubicBezTo>
                <a:cubicBezTo>
                  <a:pt x="41" y="23"/>
                  <a:pt x="40" y="23"/>
                  <a:pt x="39" y="24"/>
                </a:cubicBezTo>
                <a:cubicBezTo>
                  <a:pt x="40" y="24"/>
                  <a:pt x="39" y="25"/>
                  <a:pt x="38" y="26"/>
                </a:cubicBezTo>
                <a:cubicBezTo>
                  <a:pt x="38" y="27"/>
                  <a:pt x="39" y="26"/>
                  <a:pt x="38" y="27"/>
                </a:cubicBezTo>
                <a:cubicBezTo>
                  <a:pt x="38" y="27"/>
                  <a:pt x="38" y="27"/>
                  <a:pt x="39" y="27"/>
                </a:cubicBezTo>
                <a:cubicBezTo>
                  <a:pt x="39" y="28"/>
                  <a:pt x="39" y="28"/>
                  <a:pt x="38" y="29"/>
                </a:cubicBezTo>
                <a:cubicBezTo>
                  <a:pt x="38" y="29"/>
                  <a:pt x="38" y="29"/>
                  <a:pt x="38" y="28"/>
                </a:cubicBezTo>
                <a:cubicBezTo>
                  <a:pt x="38" y="29"/>
                  <a:pt x="38" y="30"/>
                  <a:pt x="38" y="30"/>
                </a:cubicBezTo>
                <a:cubicBezTo>
                  <a:pt x="37" y="30"/>
                  <a:pt x="38" y="30"/>
                  <a:pt x="38" y="30"/>
                </a:cubicBezTo>
                <a:cubicBezTo>
                  <a:pt x="37" y="31"/>
                  <a:pt x="37" y="31"/>
                  <a:pt x="38" y="31"/>
                </a:cubicBezTo>
                <a:cubicBezTo>
                  <a:pt x="38" y="31"/>
                  <a:pt x="37" y="31"/>
                  <a:pt x="38" y="31"/>
                </a:cubicBezTo>
                <a:cubicBezTo>
                  <a:pt x="38" y="32"/>
                  <a:pt x="38" y="31"/>
                  <a:pt x="38" y="32"/>
                </a:cubicBezTo>
                <a:cubicBezTo>
                  <a:pt x="39" y="32"/>
                  <a:pt x="38" y="31"/>
                  <a:pt x="39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40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2"/>
                  <a:pt x="39" y="32"/>
                  <a:pt x="39" y="32"/>
                </a:cubicBezTo>
                <a:cubicBezTo>
                  <a:pt x="39" y="32"/>
                  <a:pt x="39" y="31"/>
                  <a:pt x="40" y="31"/>
                </a:cubicBezTo>
                <a:cubicBezTo>
                  <a:pt x="40" y="32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1" y="33"/>
                </a:cubicBezTo>
                <a:cubicBezTo>
                  <a:pt x="41" y="33"/>
                  <a:pt x="40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lose/>
                <a:moveTo>
                  <a:pt x="149" y="20"/>
                </a:moveTo>
                <a:cubicBezTo>
                  <a:pt x="150" y="20"/>
                  <a:pt x="150" y="21"/>
                  <a:pt x="150" y="21"/>
                </a:cubicBezTo>
                <a:cubicBezTo>
                  <a:pt x="150" y="21"/>
                  <a:pt x="149" y="20"/>
                  <a:pt x="149" y="20"/>
                </a:cubicBezTo>
                <a:close/>
                <a:moveTo>
                  <a:pt x="180" y="63"/>
                </a:moveTo>
                <a:cubicBezTo>
                  <a:pt x="180" y="64"/>
                  <a:pt x="181" y="65"/>
                  <a:pt x="181" y="67"/>
                </a:cubicBezTo>
                <a:cubicBezTo>
                  <a:pt x="181" y="66"/>
                  <a:pt x="181" y="66"/>
                  <a:pt x="181" y="66"/>
                </a:cubicBezTo>
                <a:cubicBezTo>
                  <a:pt x="181" y="65"/>
                  <a:pt x="180" y="64"/>
                  <a:pt x="180" y="64"/>
                </a:cubicBezTo>
                <a:cubicBezTo>
                  <a:pt x="180" y="64"/>
                  <a:pt x="180" y="64"/>
                  <a:pt x="180" y="63"/>
                </a:cubicBezTo>
                <a:close/>
                <a:moveTo>
                  <a:pt x="99" y="172"/>
                </a:moveTo>
                <a:cubicBezTo>
                  <a:pt x="99" y="171"/>
                  <a:pt x="98" y="171"/>
                  <a:pt x="98" y="171"/>
                </a:cubicBezTo>
                <a:cubicBezTo>
                  <a:pt x="98" y="171"/>
                  <a:pt x="99" y="171"/>
                  <a:pt x="100" y="171"/>
                </a:cubicBezTo>
                <a:cubicBezTo>
                  <a:pt x="99" y="171"/>
                  <a:pt x="100" y="171"/>
                  <a:pt x="99" y="172"/>
                </a:cubicBezTo>
                <a:cubicBezTo>
                  <a:pt x="100" y="172"/>
                  <a:pt x="102" y="171"/>
                  <a:pt x="101" y="172"/>
                </a:cubicBezTo>
                <a:cubicBezTo>
                  <a:pt x="101" y="171"/>
                  <a:pt x="100" y="172"/>
                  <a:pt x="99" y="172"/>
                </a:cubicBezTo>
                <a:close/>
                <a:moveTo>
                  <a:pt x="64" y="26"/>
                </a:moveTo>
                <a:cubicBezTo>
                  <a:pt x="64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4" y="26"/>
                </a:cubicBezTo>
                <a:cubicBezTo>
                  <a:pt x="64" y="26"/>
                  <a:pt x="64" y="26"/>
                  <a:pt x="64" y="26"/>
                </a:cubicBezTo>
                <a:close/>
                <a:moveTo>
                  <a:pt x="95" y="77"/>
                </a:moveTo>
                <a:cubicBezTo>
                  <a:pt x="95" y="78"/>
                  <a:pt x="95" y="77"/>
                  <a:pt x="95" y="77"/>
                </a:cubicBezTo>
                <a:cubicBezTo>
                  <a:pt x="95" y="78"/>
                  <a:pt x="95" y="78"/>
                  <a:pt x="95" y="77"/>
                </a:cubicBezTo>
                <a:close/>
                <a:moveTo>
                  <a:pt x="117" y="88"/>
                </a:moveTo>
                <a:cubicBezTo>
                  <a:pt x="117" y="88"/>
                  <a:pt x="117" y="88"/>
                  <a:pt x="117" y="89"/>
                </a:cubicBezTo>
                <a:cubicBezTo>
                  <a:pt x="117" y="88"/>
                  <a:pt x="117" y="88"/>
                  <a:pt x="117" y="88"/>
                </a:cubicBezTo>
                <a:close/>
                <a:moveTo>
                  <a:pt x="41" y="33"/>
                </a:move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lose/>
                <a:moveTo>
                  <a:pt x="39" y="27"/>
                </a:moveTo>
                <a:cubicBezTo>
                  <a:pt x="39" y="27"/>
                  <a:pt x="39" y="27"/>
                  <a:pt x="40" y="26"/>
                </a:cubicBezTo>
                <a:cubicBezTo>
                  <a:pt x="40" y="27"/>
                  <a:pt x="40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lose/>
                <a:moveTo>
                  <a:pt x="44" y="20"/>
                </a:moveTo>
                <a:cubicBezTo>
                  <a:pt x="44" y="19"/>
                  <a:pt x="45" y="19"/>
                  <a:pt x="45" y="19"/>
                </a:cubicBezTo>
                <a:cubicBezTo>
                  <a:pt x="44" y="19"/>
                  <a:pt x="45" y="20"/>
                  <a:pt x="44" y="20"/>
                </a:cubicBezTo>
                <a:close/>
                <a:moveTo>
                  <a:pt x="62" y="34"/>
                </a:moveTo>
                <a:cubicBezTo>
                  <a:pt x="61" y="34"/>
                  <a:pt x="63" y="34"/>
                  <a:pt x="63" y="35"/>
                </a:cubicBezTo>
                <a:cubicBezTo>
                  <a:pt x="62" y="35"/>
                  <a:pt x="62" y="34"/>
                  <a:pt x="62" y="34"/>
                </a:cubicBezTo>
                <a:close/>
                <a:moveTo>
                  <a:pt x="66" y="36"/>
                </a:moveTo>
                <a:cubicBezTo>
                  <a:pt x="65" y="36"/>
                  <a:pt x="66" y="36"/>
                  <a:pt x="66" y="36"/>
                </a:cubicBezTo>
                <a:cubicBezTo>
                  <a:pt x="66" y="36"/>
                  <a:pt x="68" y="36"/>
                  <a:pt x="67" y="37"/>
                </a:cubicBezTo>
                <a:cubicBezTo>
                  <a:pt x="67" y="36"/>
                  <a:pt x="66" y="36"/>
                  <a:pt x="66" y="36"/>
                </a:cubicBezTo>
                <a:close/>
                <a:moveTo>
                  <a:pt x="128" y="14"/>
                </a:moveTo>
                <a:cubicBezTo>
                  <a:pt x="128" y="14"/>
                  <a:pt x="130" y="15"/>
                  <a:pt x="130" y="15"/>
                </a:cubicBezTo>
                <a:cubicBezTo>
                  <a:pt x="129" y="15"/>
                  <a:pt x="128" y="14"/>
                  <a:pt x="128" y="14"/>
                </a:cubicBezTo>
                <a:close/>
                <a:moveTo>
                  <a:pt x="119" y="42"/>
                </a:moveTo>
                <a:cubicBezTo>
                  <a:pt x="120" y="41"/>
                  <a:pt x="120" y="43"/>
                  <a:pt x="121" y="43"/>
                </a:cubicBezTo>
                <a:cubicBezTo>
                  <a:pt x="120" y="43"/>
                  <a:pt x="119" y="42"/>
                  <a:pt x="119" y="42"/>
                </a:cubicBezTo>
                <a:close/>
                <a:moveTo>
                  <a:pt x="138" y="61"/>
                </a:moveTo>
                <a:cubicBezTo>
                  <a:pt x="138" y="62"/>
                  <a:pt x="137" y="60"/>
                  <a:pt x="137" y="60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40" y="62"/>
                  <a:pt x="141" y="67"/>
                  <a:pt x="143" y="69"/>
                </a:cubicBezTo>
                <a:cubicBezTo>
                  <a:pt x="144" y="72"/>
                  <a:pt x="146" y="74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7"/>
                  <a:pt x="146" y="78"/>
                  <a:pt x="146" y="79"/>
                </a:cubicBezTo>
                <a:cubicBezTo>
                  <a:pt x="146" y="79"/>
                  <a:pt x="146" y="79"/>
                  <a:pt x="146" y="80"/>
                </a:cubicBezTo>
                <a:cubicBezTo>
                  <a:pt x="146" y="79"/>
                  <a:pt x="146" y="80"/>
                  <a:pt x="145" y="80"/>
                </a:cubicBezTo>
                <a:cubicBezTo>
                  <a:pt x="145" y="79"/>
                  <a:pt x="146" y="79"/>
                  <a:pt x="146" y="79"/>
                </a:cubicBezTo>
                <a:cubicBezTo>
                  <a:pt x="145" y="79"/>
                  <a:pt x="145" y="79"/>
                  <a:pt x="145" y="78"/>
                </a:cubicBezTo>
                <a:cubicBezTo>
                  <a:pt x="145" y="78"/>
                  <a:pt x="145" y="78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4" y="77"/>
                  <a:pt x="145" y="79"/>
                  <a:pt x="144" y="79"/>
                </a:cubicBezTo>
                <a:cubicBezTo>
                  <a:pt x="144" y="78"/>
                  <a:pt x="144" y="78"/>
                  <a:pt x="144" y="77"/>
                </a:cubicBezTo>
                <a:cubicBezTo>
                  <a:pt x="144" y="78"/>
                  <a:pt x="144" y="78"/>
                  <a:pt x="144" y="79"/>
                </a:cubicBezTo>
                <a:cubicBezTo>
                  <a:pt x="145" y="81"/>
                  <a:pt x="146" y="80"/>
                  <a:pt x="147" y="82"/>
                </a:cubicBezTo>
                <a:cubicBezTo>
                  <a:pt x="147" y="82"/>
                  <a:pt x="147" y="81"/>
                  <a:pt x="147" y="81"/>
                </a:cubicBezTo>
                <a:cubicBezTo>
                  <a:pt x="148" y="82"/>
                  <a:pt x="147" y="84"/>
                  <a:pt x="148" y="85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8" y="87"/>
                  <a:pt x="148" y="88"/>
                  <a:pt x="148" y="88"/>
                </a:cubicBezTo>
                <a:cubicBezTo>
                  <a:pt x="148" y="89"/>
                  <a:pt x="148" y="89"/>
                  <a:pt x="148" y="89"/>
                </a:cubicBezTo>
                <a:cubicBezTo>
                  <a:pt x="147" y="91"/>
                  <a:pt x="148" y="94"/>
                  <a:pt x="147" y="95"/>
                </a:cubicBezTo>
                <a:cubicBezTo>
                  <a:pt x="147" y="96"/>
                  <a:pt x="146" y="99"/>
                  <a:pt x="146" y="100"/>
                </a:cubicBezTo>
                <a:cubicBezTo>
                  <a:pt x="146" y="101"/>
                  <a:pt x="144" y="105"/>
                  <a:pt x="142" y="106"/>
                </a:cubicBezTo>
                <a:cubicBezTo>
                  <a:pt x="141" y="108"/>
                  <a:pt x="142" y="108"/>
                  <a:pt x="141" y="109"/>
                </a:cubicBezTo>
                <a:cubicBezTo>
                  <a:pt x="141" y="109"/>
                  <a:pt x="142" y="108"/>
                  <a:pt x="142" y="108"/>
                </a:cubicBezTo>
                <a:cubicBezTo>
                  <a:pt x="142" y="108"/>
                  <a:pt x="142" y="109"/>
                  <a:pt x="141" y="110"/>
                </a:cubicBezTo>
                <a:cubicBezTo>
                  <a:pt x="141" y="110"/>
                  <a:pt x="141" y="110"/>
                  <a:pt x="141" y="110"/>
                </a:cubicBezTo>
                <a:cubicBezTo>
                  <a:pt x="139" y="112"/>
                  <a:pt x="137" y="116"/>
                  <a:pt x="134" y="117"/>
                </a:cubicBezTo>
                <a:cubicBezTo>
                  <a:pt x="134" y="116"/>
                  <a:pt x="135" y="116"/>
                  <a:pt x="135" y="115"/>
                </a:cubicBezTo>
                <a:cubicBezTo>
                  <a:pt x="135" y="116"/>
                  <a:pt x="132" y="117"/>
                  <a:pt x="133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1" y="118"/>
                  <a:pt x="131" y="117"/>
                  <a:pt x="132" y="117"/>
                </a:cubicBezTo>
                <a:cubicBezTo>
                  <a:pt x="132" y="117"/>
                  <a:pt x="131" y="118"/>
                  <a:pt x="131" y="117"/>
                </a:cubicBezTo>
                <a:cubicBezTo>
                  <a:pt x="132" y="116"/>
                  <a:pt x="133" y="116"/>
                  <a:pt x="134" y="115"/>
                </a:cubicBezTo>
                <a:cubicBezTo>
                  <a:pt x="134" y="115"/>
                  <a:pt x="133" y="115"/>
                  <a:pt x="132" y="116"/>
                </a:cubicBezTo>
                <a:cubicBezTo>
                  <a:pt x="134" y="114"/>
                  <a:pt x="135" y="112"/>
                  <a:pt x="138" y="110"/>
                </a:cubicBezTo>
                <a:cubicBezTo>
                  <a:pt x="137" y="109"/>
                  <a:pt x="137" y="110"/>
                  <a:pt x="136" y="110"/>
                </a:cubicBezTo>
                <a:cubicBezTo>
                  <a:pt x="138" y="109"/>
                  <a:pt x="138" y="107"/>
                  <a:pt x="139" y="106"/>
                </a:cubicBezTo>
                <a:cubicBezTo>
                  <a:pt x="139" y="106"/>
                  <a:pt x="139" y="106"/>
                  <a:pt x="139" y="106"/>
                </a:cubicBezTo>
                <a:cubicBezTo>
                  <a:pt x="140" y="106"/>
                  <a:pt x="139" y="106"/>
                  <a:pt x="139" y="107"/>
                </a:cubicBezTo>
                <a:cubicBezTo>
                  <a:pt x="140" y="106"/>
                  <a:pt x="140" y="106"/>
                  <a:pt x="139" y="105"/>
                </a:cubicBezTo>
                <a:cubicBezTo>
                  <a:pt x="140" y="105"/>
                  <a:pt x="140" y="104"/>
                  <a:pt x="140" y="104"/>
                </a:cubicBezTo>
                <a:cubicBezTo>
                  <a:pt x="140" y="104"/>
                  <a:pt x="140" y="104"/>
                  <a:pt x="140" y="105"/>
                </a:cubicBezTo>
                <a:cubicBezTo>
                  <a:pt x="141" y="105"/>
                  <a:pt x="141" y="103"/>
                  <a:pt x="141" y="102"/>
                </a:cubicBezTo>
                <a:cubicBezTo>
                  <a:pt x="141" y="101"/>
                  <a:pt x="142" y="102"/>
                  <a:pt x="142" y="102"/>
                </a:cubicBezTo>
                <a:cubicBezTo>
                  <a:pt x="142" y="101"/>
                  <a:pt x="144" y="96"/>
                  <a:pt x="144" y="96"/>
                </a:cubicBezTo>
                <a:cubicBezTo>
                  <a:pt x="144" y="95"/>
                  <a:pt x="144" y="95"/>
                  <a:pt x="144" y="95"/>
                </a:cubicBezTo>
                <a:cubicBezTo>
                  <a:pt x="144" y="94"/>
                  <a:pt x="144" y="94"/>
                  <a:pt x="144" y="94"/>
                </a:cubicBezTo>
                <a:cubicBezTo>
                  <a:pt x="144" y="93"/>
                  <a:pt x="145" y="92"/>
                  <a:pt x="145" y="91"/>
                </a:cubicBezTo>
                <a:cubicBezTo>
                  <a:pt x="145" y="90"/>
                  <a:pt x="145" y="91"/>
                  <a:pt x="145" y="91"/>
                </a:cubicBezTo>
                <a:cubicBezTo>
                  <a:pt x="145" y="90"/>
                  <a:pt x="145" y="90"/>
                  <a:pt x="145" y="90"/>
                </a:cubicBezTo>
                <a:cubicBezTo>
                  <a:pt x="145" y="90"/>
                  <a:pt x="145" y="90"/>
                  <a:pt x="145" y="89"/>
                </a:cubicBezTo>
                <a:cubicBezTo>
                  <a:pt x="145" y="89"/>
                  <a:pt x="146" y="89"/>
                  <a:pt x="146" y="89"/>
                </a:cubicBezTo>
                <a:cubicBezTo>
                  <a:pt x="146" y="89"/>
                  <a:pt x="146" y="89"/>
                  <a:pt x="145" y="89"/>
                </a:cubicBezTo>
                <a:cubicBezTo>
                  <a:pt x="145" y="88"/>
                  <a:pt x="146" y="88"/>
                  <a:pt x="146" y="87"/>
                </a:cubicBezTo>
                <a:cubicBezTo>
                  <a:pt x="145" y="88"/>
                  <a:pt x="144" y="86"/>
                  <a:pt x="145" y="86"/>
                </a:cubicBezTo>
                <a:cubicBezTo>
                  <a:pt x="145" y="86"/>
                  <a:pt x="145" y="87"/>
                  <a:pt x="145" y="87"/>
                </a:cubicBezTo>
                <a:cubicBezTo>
                  <a:pt x="145" y="87"/>
                  <a:pt x="145" y="86"/>
                  <a:pt x="146" y="87"/>
                </a:cubicBezTo>
                <a:cubicBezTo>
                  <a:pt x="145" y="86"/>
                  <a:pt x="146" y="86"/>
                  <a:pt x="146" y="85"/>
                </a:cubicBezTo>
                <a:cubicBezTo>
                  <a:pt x="145" y="85"/>
                  <a:pt x="145" y="84"/>
                  <a:pt x="144" y="85"/>
                </a:cubicBezTo>
                <a:cubicBezTo>
                  <a:pt x="145" y="84"/>
                  <a:pt x="145" y="83"/>
                  <a:pt x="145" y="83"/>
                </a:cubicBezTo>
                <a:cubicBezTo>
                  <a:pt x="145" y="83"/>
                  <a:pt x="145" y="83"/>
                  <a:pt x="145" y="84"/>
                </a:cubicBezTo>
                <a:cubicBezTo>
                  <a:pt x="145" y="84"/>
                  <a:pt x="146" y="84"/>
                  <a:pt x="146" y="83"/>
                </a:cubicBezTo>
                <a:cubicBezTo>
                  <a:pt x="146" y="83"/>
                  <a:pt x="146" y="84"/>
                  <a:pt x="146" y="83"/>
                </a:cubicBezTo>
                <a:cubicBezTo>
                  <a:pt x="146" y="83"/>
                  <a:pt x="146" y="82"/>
                  <a:pt x="146" y="82"/>
                </a:cubicBezTo>
                <a:cubicBezTo>
                  <a:pt x="146" y="81"/>
                  <a:pt x="146" y="82"/>
                  <a:pt x="146" y="82"/>
                </a:cubicBezTo>
                <a:cubicBezTo>
                  <a:pt x="146" y="80"/>
                  <a:pt x="145" y="81"/>
                  <a:pt x="144" y="80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3" y="79"/>
                  <a:pt x="143" y="75"/>
                  <a:pt x="142" y="73"/>
                </a:cubicBezTo>
                <a:cubicBezTo>
                  <a:pt x="142" y="73"/>
                  <a:pt x="142" y="73"/>
                  <a:pt x="142" y="72"/>
                </a:cubicBezTo>
                <a:cubicBezTo>
                  <a:pt x="142" y="72"/>
                  <a:pt x="143" y="72"/>
                  <a:pt x="143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143" y="74"/>
                  <a:pt x="143" y="76"/>
                  <a:pt x="144" y="77"/>
                </a:cubicBezTo>
                <a:cubicBezTo>
                  <a:pt x="143" y="75"/>
                  <a:pt x="143" y="74"/>
                  <a:pt x="143" y="72"/>
                </a:cubicBezTo>
                <a:cubicBezTo>
                  <a:pt x="144" y="72"/>
                  <a:pt x="143" y="72"/>
                  <a:pt x="144" y="72"/>
                </a:cubicBezTo>
                <a:cubicBezTo>
                  <a:pt x="143" y="71"/>
                  <a:pt x="143" y="73"/>
                  <a:pt x="143" y="72"/>
                </a:cubicBezTo>
                <a:cubicBezTo>
                  <a:pt x="143" y="71"/>
                  <a:pt x="142" y="70"/>
                  <a:pt x="142" y="69"/>
                </a:cubicBezTo>
                <a:cubicBezTo>
                  <a:pt x="142" y="69"/>
                  <a:pt x="141" y="69"/>
                  <a:pt x="142" y="70"/>
                </a:cubicBezTo>
                <a:cubicBezTo>
                  <a:pt x="141" y="69"/>
                  <a:pt x="142" y="69"/>
                  <a:pt x="141" y="68"/>
                </a:cubicBezTo>
                <a:cubicBezTo>
                  <a:pt x="141" y="68"/>
                  <a:pt x="141" y="69"/>
                  <a:pt x="141" y="69"/>
                </a:cubicBezTo>
                <a:cubicBezTo>
                  <a:pt x="141" y="69"/>
                  <a:pt x="141" y="68"/>
                  <a:pt x="141" y="68"/>
                </a:cubicBezTo>
                <a:cubicBezTo>
                  <a:pt x="141" y="68"/>
                  <a:pt x="141" y="68"/>
                  <a:pt x="141" y="69"/>
                </a:cubicBezTo>
                <a:cubicBezTo>
                  <a:pt x="140" y="69"/>
                  <a:pt x="140" y="68"/>
                  <a:pt x="140" y="68"/>
                </a:cubicBezTo>
                <a:cubicBezTo>
                  <a:pt x="140" y="67"/>
                  <a:pt x="140" y="66"/>
                  <a:pt x="139" y="66"/>
                </a:cubicBezTo>
                <a:cubicBezTo>
                  <a:pt x="138" y="63"/>
                  <a:pt x="136" y="61"/>
                  <a:pt x="135" y="58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3" y="57"/>
                  <a:pt x="132" y="55"/>
                  <a:pt x="131" y="53"/>
                </a:cubicBezTo>
                <a:cubicBezTo>
                  <a:pt x="132" y="54"/>
                  <a:pt x="134" y="57"/>
                  <a:pt x="135" y="58"/>
                </a:cubicBezTo>
                <a:cubicBezTo>
                  <a:pt x="136" y="59"/>
                  <a:pt x="137" y="60"/>
                  <a:pt x="138" y="61"/>
                </a:cubicBezTo>
                <a:close/>
                <a:moveTo>
                  <a:pt x="126" y="49"/>
                </a:moveTo>
                <a:cubicBezTo>
                  <a:pt x="128" y="49"/>
                  <a:pt x="129" y="52"/>
                  <a:pt x="131" y="53"/>
                </a:cubicBezTo>
                <a:cubicBezTo>
                  <a:pt x="129" y="53"/>
                  <a:pt x="127" y="50"/>
                  <a:pt x="126" y="49"/>
                </a:cubicBezTo>
                <a:close/>
                <a:moveTo>
                  <a:pt x="115" y="73"/>
                </a:moveTo>
                <a:cubicBezTo>
                  <a:pt x="116" y="73"/>
                  <a:pt x="116" y="74"/>
                  <a:pt x="117" y="75"/>
                </a:cubicBezTo>
                <a:cubicBezTo>
                  <a:pt x="116" y="75"/>
                  <a:pt x="115" y="74"/>
                  <a:pt x="115" y="73"/>
                </a:cubicBezTo>
                <a:close/>
                <a:moveTo>
                  <a:pt x="146" y="78"/>
                </a:moveTo>
                <a:cubicBezTo>
                  <a:pt x="147" y="78"/>
                  <a:pt x="147" y="78"/>
                  <a:pt x="147" y="79"/>
                </a:cubicBezTo>
                <a:cubicBezTo>
                  <a:pt x="147" y="79"/>
                  <a:pt x="147" y="79"/>
                  <a:pt x="147" y="79"/>
                </a:cubicBezTo>
                <a:lnTo>
                  <a:pt x="146" y="78"/>
                </a:lnTo>
                <a:close/>
                <a:moveTo>
                  <a:pt x="116" y="85"/>
                </a:moveTo>
                <a:cubicBezTo>
                  <a:pt x="116" y="85"/>
                  <a:pt x="116" y="85"/>
                  <a:pt x="116" y="85"/>
                </a:cubicBezTo>
                <a:cubicBezTo>
                  <a:pt x="116" y="85"/>
                  <a:pt x="116" y="85"/>
                  <a:pt x="116" y="85"/>
                </a:cubicBezTo>
                <a:close/>
                <a:moveTo>
                  <a:pt x="145" y="81"/>
                </a:moveTo>
                <a:cubicBezTo>
                  <a:pt x="145" y="82"/>
                  <a:pt x="144" y="82"/>
                  <a:pt x="144" y="81"/>
                </a:cubicBezTo>
                <a:cubicBezTo>
                  <a:pt x="144" y="81"/>
                  <a:pt x="145" y="81"/>
                  <a:pt x="145" y="81"/>
                </a:cubicBezTo>
                <a:close/>
                <a:moveTo>
                  <a:pt x="145" y="82"/>
                </a:moveTo>
                <a:cubicBezTo>
                  <a:pt x="145" y="82"/>
                  <a:pt x="145" y="82"/>
                  <a:pt x="145" y="82"/>
                </a:cubicBezTo>
                <a:cubicBezTo>
                  <a:pt x="145" y="82"/>
                  <a:pt x="145" y="83"/>
                  <a:pt x="144" y="83"/>
                </a:cubicBezTo>
                <a:cubicBezTo>
                  <a:pt x="144" y="82"/>
                  <a:pt x="145" y="82"/>
                  <a:pt x="145" y="82"/>
                </a:cubicBezTo>
                <a:close/>
                <a:moveTo>
                  <a:pt x="119" y="85"/>
                </a:moveTo>
                <a:cubicBezTo>
                  <a:pt x="119" y="85"/>
                  <a:pt x="119" y="85"/>
                  <a:pt x="119" y="85"/>
                </a:cubicBezTo>
                <a:cubicBezTo>
                  <a:pt x="119" y="85"/>
                  <a:pt x="119" y="85"/>
                  <a:pt x="119" y="85"/>
                </a:cubicBezTo>
                <a:close/>
                <a:moveTo>
                  <a:pt x="117" y="86"/>
                </a:moveTo>
                <a:cubicBezTo>
                  <a:pt x="117" y="86"/>
                  <a:pt x="117" y="86"/>
                  <a:pt x="117" y="86"/>
                </a:cubicBezTo>
                <a:cubicBezTo>
                  <a:pt x="117" y="86"/>
                  <a:pt x="116" y="86"/>
                  <a:pt x="117" y="86"/>
                </a:cubicBezTo>
                <a:close/>
                <a:moveTo>
                  <a:pt x="150" y="89"/>
                </a:moveTo>
                <a:cubicBezTo>
                  <a:pt x="151" y="89"/>
                  <a:pt x="150" y="90"/>
                  <a:pt x="150" y="91"/>
                </a:cubicBezTo>
                <a:cubicBezTo>
                  <a:pt x="150" y="91"/>
                  <a:pt x="150" y="90"/>
                  <a:pt x="150" y="89"/>
                </a:cubicBezTo>
                <a:close/>
                <a:moveTo>
                  <a:pt x="116" y="86"/>
                </a:moveTo>
                <a:cubicBezTo>
                  <a:pt x="117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lose/>
                <a:moveTo>
                  <a:pt x="178" y="99"/>
                </a:moveTo>
                <a:cubicBezTo>
                  <a:pt x="178" y="99"/>
                  <a:pt x="178" y="100"/>
                  <a:pt x="178" y="100"/>
                </a:cubicBezTo>
                <a:cubicBezTo>
                  <a:pt x="178" y="101"/>
                  <a:pt x="177" y="100"/>
                  <a:pt x="177" y="102"/>
                </a:cubicBezTo>
                <a:cubicBezTo>
                  <a:pt x="177" y="102"/>
                  <a:pt x="177" y="100"/>
                  <a:pt x="178" y="99"/>
                </a:cubicBezTo>
                <a:close/>
                <a:moveTo>
                  <a:pt x="176" y="103"/>
                </a:moveTo>
                <a:cubicBezTo>
                  <a:pt x="176" y="105"/>
                  <a:pt x="176" y="106"/>
                  <a:pt x="175" y="108"/>
                </a:cubicBezTo>
                <a:cubicBezTo>
                  <a:pt x="174" y="107"/>
                  <a:pt x="176" y="104"/>
                  <a:pt x="176" y="103"/>
                </a:cubicBezTo>
                <a:close/>
                <a:moveTo>
                  <a:pt x="180" y="105"/>
                </a:moveTo>
                <a:cubicBezTo>
                  <a:pt x="179" y="106"/>
                  <a:pt x="179" y="108"/>
                  <a:pt x="179" y="108"/>
                </a:cubicBezTo>
                <a:cubicBezTo>
                  <a:pt x="178" y="108"/>
                  <a:pt x="179" y="104"/>
                  <a:pt x="180" y="105"/>
                </a:cubicBezTo>
                <a:close/>
                <a:moveTo>
                  <a:pt x="176" y="105"/>
                </a:moveTo>
                <a:cubicBezTo>
                  <a:pt x="177" y="105"/>
                  <a:pt x="176" y="106"/>
                  <a:pt x="176" y="107"/>
                </a:cubicBezTo>
                <a:cubicBezTo>
                  <a:pt x="176" y="106"/>
                  <a:pt x="176" y="105"/>
                  <a:pt x="176" y="105"/>
                </a:cubicBezTo>
                <a:close/>
                <a:moveTo>
                  <a:pt x="174" y="111"/>
                </a:moveTo>
                <a:cubicBezTo>
                  <a:pt x="174" y="112"/>
                  <a:pt x="174" y="113"/>
                  <a:pt x="173" y="114"/>
                </a:cubicBezTo>
                <a:cubicBezTo>
                  <a:pt x="172" y="114"/>
                  <a:pt x="173" y="113"/>
                  <a:pt x="174" y="112"/>
                </a:cubicBezTo>
                <a:cubicBezTo>
                  <a:pt x="173" y="112"/>
                  <a:pt x="173" y="114"/>
                  <a:pt x="173" y="114"/>
                </a:cubicBezTo>
                <a:cubicBezTo>
                  <a:pt x="173" y="113"/>
                  <a:pt x="173" y="112"/>
                  <a:pt x="174" y="111"/>
                </a:cubicBezTo>
                <a:close/>
                <a:moveTo>
                  <a:pt x="168" y="123"/>
                </a:moveTo>
                <a:cubicBezTo>
                  <a:pt x="169" y="124"/>
                  <a:pt x="167" y="126"/>
                  <a:pt x="166" y="127"/>
                </a:cubicBezTo>
                <a:cubicBezTo>
                  <a:pt x="166" y="126"/>
                  <a:pt x="168" y="125"/>
                  <a:pt x="168" y="123"/>
                </a:cubicBezTo>
                <a:close/>
                <a:moveTo>
                  <a:pt x="167" y="124"/>
                </a:moveTo>
                <a:cubicBezTo>
                  <a:pt x="167" y="125"/>
                  <a:pt x="165" y="127"/>
                  <a:pt x="165" y="127"/>
                </a:cubicBezTo>
                <a:cubicBezTo>
                  <a:pt x="165" y="127"/>
                  <a:pt x="166" y="126"/>
                  <a:pt x="165" y="126"/>
                </a:cubicBezTo>
                <a:cubicBezTo>
                  <a:pt x="166" y="126"/>
                  <a:pt x="166" y="125"/>
                  <a:pt x="167" y="124"/>
                </a:cubicBezTo>
                <a:close/>
                <a:moveTo>
                  <a:pt x="142" y="109"/>
                </a:moveTo>
                <a:cubicBezTo>
                  <a:pt x="142" y="111"/>
                  <a:pt x="141" y="112"/>
                  <a:pt x="140" y="113"/>
                </a:cubicBezTo>
                <a:cubicBezTo>
                  <a:pt x="140" y="113"/>
                  <a:pt x="140" y="113"/>
                  <a:pt x="140" y="112"/>
                </a:cubicBezTo>
                <a:cubicBezTo>
                  <a:pt x="141" y="111"/>
                  <a:pt x="141" y="110"/>
                  <a:pt x="142" y="109"/>
                </a:cubicBezTo>
                <a:close/>
                <a:moveTo>
                  <a:pt x="166" y="127"/>
                </a:moveTo>
                <a:cubicBezTo>
                  <a:pt x="166" y="128"/>
                  <a:pt x="164" y="131"/>
                  <a:pt x="163" y="131"/>
                </a:cubicBezTo>
                <a:cubicBezTo>
                  <a:pt x="164" y="130"/>
                  <a:pt x="165" y="128"/>
                  <a:pt x="166" y="127"/>
                </a:cubicBezTo>
                <a:close/>
                <a:moveTo>
                  <a:pt x="164" y="128"/>
                </a:moveTo>
                <a:cubicBezTo>
                  <a:pt x="164" y="128"/>
                  <a:pt x="163" y="129"/>
                  <a:pt x="163" y="130"/>
                </a:cubicBezTo>
                <a:cubicBezTo>
                  <a:pt x="163" y="129"/>
                  <a:pt x="163" y="129"/>
                  <a:pt x="164" y="128"/>
                </a:cubicBezTo>
                <a:close/>
                <a:moveTo>
                  <a:pt x="163" y="130"/>
                </a:moveTo>
                <a:cubicBezTo>
                  <a:pt x="162" y="131"/>
                  <a:pt x="161" y="133"/>
                  <a:pt x="159" y="134"/>
                </a:cubicBezTo>
                <a:cubicBezTo>
                  <a:pt x="159" y="133"/>
                  <a:pt x="162" y="131"/>
                  <a:pt x="161" y="131"/>
                </a:cubicBezTo>
                <a:cubicBezTo>
                  <a:pt x="162" y="130"/>
                  <a:pt x="162" y="130"/>
                  <a:pt x="162" y="130"/>
                </a:cubicBezTo>
                <a:cubicBezTo>
                  <a:pt x="162" y="130"/>
                  <a:pt x="162" y="131"/>
                  <a:pt x="163" y="130"/>
                </a:cubicBezTo>
                <a:close/>
                <a:moveTo>
                  <a:pt x="114" y="92"/>
                </a:moveTo>
                <a:cubicBezTo>
                  <a:pt x="114" y="92"/>
                  <a:pt x="114" y="92"/>
                  <a:pt x="113" y="92"/>
                </a:cubicBezTo>
                <a:cubicBezTo>
                  <a:pt x="113" y="92"/>
                  <a:pt x="113" y="92"/>
                  <a:pt x="114" y="92"/>
                </a:cubicBezTo>
                <a:close/>
                <a:moveTo>
                  <a:pt x="157" y="136"/>
                </a:moveTo>
                <a:cubicBezTo>
                  <a:pt x="155" y="139"/>
                  <a:pt x="152" y="141"/>
                  <a:pt x="149" y="144"/>
                </a:cubicBezTo>
                <a:cubicBezTo>
                  <a:pt x="149" y="144"/>
                  <a:pt x="150" y="143"/>
                  <a:pt x="151" y="142"/>
                </a:cubicBezTo>
                <a:cubicBezTo>
                  <a:pt x="151" y="143"/>
                  <a:pt x="149" y="144"/>
                  <a:pt x="148" y="145"/>
                </a:cubicBezTo>
                <a:cubicBezTo>
                  <a:pt x="147" y="145"/>
                  <a:pt x="148" y="144"/>
                  <a:pt x="148" y="144"/>
                </a:cubicBezTo>
                <a:cubicBezTo>
                  <a:pt x="151" y="141"/>
                  <a:pt x="153" y="139"/>
                  <a:pt x="157" y="136"/>
                </a:cubicBezTo>
                <a:close/>
                <a:moveTo>
                  <a:pt x="131" y="117"/>
                </a:moveTo>
                <a:cubicBezTo>
                  <a:pt x="131" y="118"/>
                  <a:pt x="130" y="119"/>
                  <a:pt x="129" y="119"/>
                </a:cubicBezTo>
                <a:cubicBezTo>
                  <a:pt x="129" y="119"/>
                  <a:pt x="130" y="118"/>
                  <a:pt x="131" y="117"/>
                </a:cubicBezTo>
                <a:close/>
                <a:moveTo>
                  <a:pt x="129" y="120"/>
                </a:moveTo>
                <a:cubicBezTo>
                  <a:pt x="130" y="121"/>
                  <a:pt x="126" y="122"/>
                  <a:pt x="129" y="121"/>
                </a:cubicBezTo>
                <a:cubicBezTo>
                  <a:pt x="129" y="121"/>
                  <a:pt x="129" y="120"/>
                  <a:pt x="129" y="120"/>
                </a:cubicBezTo>
                <a:close/>
                <a:moveTo>
                  <a:pt x="144" y="147"/>
                </a:moveTo>
                <a:cubicBezTo>
                  <a:pt x="145" y="147"/>
                  <a:pt x="143" y="148"/>
                  <a:pt x="143" y="149"/>
                </a:cubicBezTo>
                <a:cubicBezTo>
                  <a:pt x="143" y="148"/>
                  <a:pt x="143" y="148"/>
                  <a:pt x="144" y="147"/>
                </a:cubicBezTo>
                <a:close/>
                <a:moveTo>
                  <a:pt x="142" y="148"/>
                </a:moveTo>
                <a:cubicBezTo>
                  <a:pt x="142" y="149"/>
                  <a:pt x="141" y="149"/>
                  <a:pt x="141" y="150"/>
                </a:cubicBezTo>
                <a:cubicBezTo>
                  <a:pt x="141" y="149"/>
                  <a:pt x="141" y="149"/>
                  <a:pt x="141" y="149"/>
                </a:cubicBezTo>
                <a:lnTo>
                  <a:pt x="142" y="148"/>
                </a:lnTo>
                <a:close/>
                <a:moveTo>
                  <a:pt x="136" y="154"/>
                </a:moveTo>
                <a:cubicBezTo>
                  <a:pt x="136" y="154"/>
                  <a:pt x="135" y="155"/>
                  <a:pt x="134" y="154"/>
                </a:cubicBezTo>
                <a:cubicBezTo>
                  <a:pt x="134" y="155"/>
                  <a:pt x="134" y="155"/>
                  <a:pt x="134" y="155"/>
                </a:cubicBezTo>
                <a:cubicBezTo>
                  <a:pt x="133" y="155"/>
                  <a:pt x="134" y="155"/>
                  <a:pt x="134" y="154"/>
                </a:cubicBezTo>
                <a:cubicBezTo>
                  <a:pt x="134" y="154"/>
                  <a:pt x="135" y="154"/>
                  <a:pt x="136" y="154"/>
                </a:cubicBezTo>
                <a:close/>
                <a:moveTo>
                  <a:pt x="132" y="155"/>
                </a:moveTo>
                <a:cubicBezTo>
                  <a:pt x="132" y="155"/>
                  <a:pt x="132" y="155"/>
                  <a:pt x="132" y="155"/>
                </a:cubicBezTo>
                <a:cubicBezTo>
                  <a:pt x="133" y="156"/>
                  <a:pt x="131" y="156"/>
                  <a:pt x="131" y="156"/>
                </a:cubicBezTo>
                <a:cubicBezTo>
                  <a:pt x="131" y="156"/>
                  <a:pt x="131" y="155"/>
                  <a:pt x="132" y="155"/>
                </a:cubicBezTo>
                <a:close/>
                <a:moveTo>
                  <a:pt x="125" y="159"/>
                </a:moveTo>
                <a:cubicBezTo>
                  <a:pt x="125" y="160"/>
                  <a:pt x="124" y="160"/>
                  <a:pt x="123" y="161"/>
                </a:cubicBezTo>
                <a:cubicBezTo>
                  <a:pt x="123" y="160"/>
                  <a:pt x="125" y="160"/>
                  <a:pt x="125" y="159"/>
                </a:cubicBezTo>
                <a:close/>
                <a:moveTo>
                  <a:pt x="126" y="165"/>
                </a:moveTo>
                <a:cubicBezTo>
                  <a:pt x="125" y="165"/>
                  <a:pt x="124" y="165"/>
                  <a:pt x="124" y="164"/>
                </a:cubicBezTo>
                <a:cubicBezTo>
                  <a:pt x="124" y="164"/>
                  <a:pt x="126" y="164"/>
                  <a:pt x="126" y="165"/>
                </a:cubicBezTo>
                <a:close/>
                <a:moveTo>
                  <a:pt x="124" y="161"/>
                </a:moveTo>
                <a:cubicBezTo>
                  <a:pt x="124" y="161"/>
                  <a:pt x="122" y="162"/>
                  <a:pt x="124" y="161"/>
                </a:cubicBezTo>
                <a:cubicBezTo>
                  <a:pt x="124" y="162"/>
                  <a:pt x="122" y="162"/>
                  <a:pt x="121" y="163"/>
                </a:cubicBezTo>
                <a:cubicBezTo>
                  <a:pt x="122" y="162"/>
                  <a:pt x="122" y="162"/>
                  <a:pt x="124" y="161"/>
                </a:cubicBezTo>
                <a:close/>
                <a:moveTo>
                  <a:pt x="101" y="98"/>
                </a:moveTo>
                <a:cubicBezTo>
                  <a:pt x="100" y="99"/>
                  <a:pt x="101" y="99"/>
                  <a:pt x="101" y="99"/>
                </a:cubicBezTo>
                <a:cubicBezTo>
                  <a:pt x="100" y="99"/>
                  <a:pt x="100" y="99"/>
                  <a:pt x="99" y="99"/>
                </a:cubicBezTo>
                <a:cubicBezTo>
                  <a:pt x="99" y="99"/>
                  <a:pt x="100" y="99"/>
                  <a:pt x="101" y="98"/>
                </a:cubicBezTo>
                <a:close/>
                <a:moveTo>
                  <a:pt x="123" y="165"/>
                </a:moveTo>
                <a:cubicBezTo>
                  <a:pt x="124" y="165"/>
                  <a:pt x="120" y="166"/>
                  <a:pt x="121" y="165"/>
                </a:cubicBezTo>
                <a:cubicBezTo>
                  <a:pt x="122" y="165"/>
                  <a:pt x="122" y="165"/>
                  <a:pt x="123" y="165"/>
                </a:cubicBezTo>
                <a:close/>
                <a:moveTo>
                  <a:pt x="121" y="161"/>
                </a:moveTo>
                <a:cubicBezTo>
                  <a:pt x="121" y="162"/>
                  <a:pt x="119" y="162"/>
                  <a:pt x="118" y="162"/>
                </a:cubicBezTo>
                <a:cubicBezTo>
                  <a:pt x="119" y="162"/>
                  <a:pt x="120" y="162"/>
                  <a:pt x="121" y="161"/>
                </a:cubicBezTo>
                <a:close/>
                <a:moveTo>
                  <a:pt x="99" y="99"/>
                </a:moveTo>
                <a:cubicBezTo>
                  <a:pt x="99" y="100"/>
                  <a:pt x="98" y="100"/>
                  <a:pt x="98" y="99"/>
                </a:cubicBezTo>
                <a:cubicBezTo>
                  <a:pt x="98" y="99"/>
                  <a:pt x="98" y="99"/>
                  <a:pt x="99" y="99"/>
                </a:cubicBezTo>
                <a:close/>
                <a:moveTo>
                  <a:pt x="116" y="164"/>
                </a:moveTo>
                <a:cubicBezTo>
                  <a:pt x="116" y="165"/>
                  <a:pt x="115" y="165"/>
                  <a:pt x="115" y="165"/>
                </a:cubicBezTo>
                <a:cubicBezTo>
                  <a:pt x="115" y="165"/>
                  <a:pt x="115" y="165"/>
                  <a:pt x="116" y="164"/>
                </a:cubicBezTo>
                <a:close/>
                <a:moveTo>
                  <a:pt x="110" y="167"/>
                </a:moveTo>
                <a:cubicBezTo>
                  <a:pt x="107" y="168"/>
                  <a:pt x="105" y="169"/>
                  <a:pt x="104" y="169"/>
                </a:cubicBezTo>
                <a:cubicBezTo>
                  <a:pt x="103" y="168"/>
                  <a:pt x="104" y="168"/>
                  <a:pt x="104" y="168"/>
                </a:cubicBezTo>
                <a:cubicBezTo>
                  <a:pt x="104" y="168"/>
                  <a:pt x="106" y="167"/>
                  <a:pt x="106" y="168"/>
                </a:cubicBezTo>
                <a:cubicBezTo>
                  <a:pt x="106" y="167"/>
                  <a:pt x="108" y="167"/>
                  <a:pt x="110" y="167"/>
                </a:cubicBezTo>
                <a:close/>
                <a:moveTo>
                  <a:pt x="109" y="167"/>
                </a:moveTo>
                <a:cubicBezTo>
                  <a:pt x="108" y="167"/>
                  <a:pt x="108" y="166"/>
                  <a:pt x="110" y="166"/>
                </a:cubicBezTo>
                <a:cubicBezTo>
                  <a:pt x="109" y="167"/>
                  <a:pt x="111" y="166"/>
                  <a:pt x="112" y="167"/>
                </a:cubicBezTo>
                <a:cubicBezTo>
                  <a:pt x="110" y="167"/>
                  <a:pt x="110" y="167"/>
                  <a:pt x="109" y="167"/>
                </a:cubicBezTo>
                <a:close/>
                <a:moveTo>
                  <a:pt x="106" y="171"/>
                </a:moveTo>
                <a:cubicBezTo>
                  <a:pt x="105" y="171"/>
                  <a:pt x="104" y="171"/>
                  <a:pt x="103" y="171"/>
                </a:cubicBezTo>
                <a:cubicBezTo>
                  <a:pt x="104" y="171"/>
                  <a:pt x="104" y="171"/>
                  <a:pt x="106" y="171"/>
                </a:cubicBezTo>
                <a:close/>
                <a:moveTo>
                  <a:pt x="87" y="98"/>
                </a:moveTo>
                <a:cubicBezTo>
                  <a:pt x="87" y="99"/>
                  <a:pt x="87" y="99"/>
                  <a:pt x="87" y="99"/>
                </a:cubicBezTo>
                <a:cubicBezTo>
                  <a:pt x="87" y="99"/>
                  <a:pt x="86" y="98"/>
                  <a:pt x="86" y="99"/>
                </a:cubicBezTo>
                <a:cubicBezTo>
                  <a:pt x="86" y="98"/>
                  <a:pt x="87" y="98"/>
                  <a:pt x="87" y="98"/>
                </a:cubicBezTo>
                <a:close/>
                <a:moveTo>
                  <a:pt x="79" y="168"/>
                </a:moveTo>
                <a:cubicBezTo>
                  <a:pt x="78" y="169"/>
                  <a:pt x="76" y="168"/>
                  <a:pt x="75" y="169"/>
                </a:cubicBezTo>
                <a:cubicBezTo>
                  <a:pt x="73" y="168"/>
                  <a:pt x="73" y="168"/>
                  <a:pt x="71" y="168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3" y="168"/>
                  <a:pt x="76" y="168"/>
                  <a:pt x="79" y="168"/>
                </a:cubicBezTo>
                <a:close/>
                <a:moveTo>
                  <a:pt x="85" y="98"/>
                </a:moveTo>
                <a:cubicBezTo>
                  <a:pt x="85" y="98"/>
                  <a:pt x="85" y="98"/>
                  <a:pt x="85" y="98"/>
                </a:cubicBezTo>
                <a:cubicBezTo>
                  <a:pt x="85" y="98"/>
                  <a:pt x="86" y="98"/>
                  <a:pt x="85" y="98"/>
                </a:cubicBezTo>
                <a:close/>
                <a:moveTo>
                  <a:pt x="71" y="168"/>
                </a:moveTo>
                <a:cubicBezTo>
                  <a:pt x="69" y="168"/>
                  <a:pt x="66" y="167"/>
                  <a:pt x="65" y="166"/>
                </a:cubicBezTo>
                <a:cubicBezTo>
                  <a:pt x="63" y="167"/>
                  <a:pt x="61" y="167"/>
                  <a:pt x="59" y="165"/>
                </a:cubicBezTo>
                <a:cubicBezTo>
                  <a:pt x="60" y="165"/>
                  <a:pt x="62" y="166"/>
                  <a:pt x="63" y="165"/>
                </a:cubicBezTo>
                <a:cubicBezTo>
                  <a:pt x="67" y="167"/>
                  <a:pt x="69" y="167"/>
                  <a:pt x="71" y="168"/>
                </a:cubicBezTo>
                <a:close/>
                <a:moveTo>
                  <a:pt x="70" y="165"/>
                </a:moveTo>
                <a:cubicBezTo>
                  <a:pt x="70" y="166"/>
                  <a:pt x="68" y="165"/>
                  <a:pt x="68" y="165"/>
                </a:cubicBezTo>
                <a:cubicBezTo>
                  <a:pt x="68" y="165"/>
                  <a:pt x="69" y="165"/>
                  <a:pt x="70" y="165"/>
                </a:cubicBezTo>
                <a:cubicBezTo>
                  <a:pt x="70" y="165"/>
                  <a:pt x="70" y="165"/>
                  <a:pt x="70" y="165"/>
                </a:cubicBezTo>
                <a:close/>
                <a:moveTo>
                  <a:pt x="67" y="164"/>
                </a:moveTo>
                <a:cubicBezTo>
                  <a:pt x="66" y="165"/>
                  <a:pt x="65" y="164"/>
                  <a:pt x="64" y="164"/>
                </a:cubicBezTo>
                <a:cubicBezTo>
                  <a:pt x="64" y="163"/>
                  <a:pt x="63" y="163"/>
                  <a:pt x="63" y="163"/>
                </a:cubicBezTo>
                <a:cubicBezTo>
                  <a:pt x="65" y="163"/>
                  <a:pt x="66" y="164"/>
                  <a:pt x="67" y="164"/>
                </a:cubicBezTo>
                <a:close/>
                <a:moveTo>
                  <a:pt x="84" y="94"/>
                </a:moveTo>
                <a:cubicBezTo>
                  <a:pt x="84" y="95"/>
                  <a:pt x="84" y="95"/>
                  <a:pt x="84" y="95"/>
                </a:cubicBezTo>
                <a:cubicBezTo>
                  <a:pt x="84" y="94"/>
                  <a:pt x="84" y="95"/>
                  <a:pt x="84" y="94"/>
                </a:cubicBezTo>
                <a:close/>
                <a:moveTo>
                  <a:pt x="62" y="167"/>
                </a:moveTo>
                <a:cubicBezTo>
                  <a:pt x="62" y="168"/>
                  <a:pt x="60" y="167"/>
                  <a:pt x="59" y="167"/>
                </a:cubicBezTo>
                <a:cubicBezTo>
                  <a:pt x="60" y="167"/>
                  <a:pt x="59" y="166"/>
                  <a:pt x="58" y="166"/>
                </a:cubicBezTo>
                <a:cubicBezTo>
                  <a:pt x="59" y="166"/>
                  <a:pt x="61" y="167"/>
                  <a:pt x="62" y="167"/>
                </a:cubicBezTo>
                <a:close/>
                <a:moveTo>
                  <a:pt x="60" y="165"/>
                </a:moveTo>
                <a:cubicBezTo>
                  <a:pt x="60" y="165"/>
                  <a:pt x="60" y="165"/>
                  <a:pt x="60" y="165"/>
                </a:cubicBezTo>
                <a:cubicBezTo>
                  <a:pt x="58" y="164"/>
                  <a:pt x="58" y="164"/>
                  <a:pt x="58" y="164"/>
                </a:cubicBezTo>
                <a:cubicBezTo>
                  <a:pt x="58" y="164"/>
                  <a:pt x="60" y="164"/>
                  <a:pt x="60" y="165"/>
                </a:cubicBezTo>
                <a:close/>
                <a:moveTo>
                  <a:pt x="84" y="94"/>
                </a:moveTo>
                <a:cubicBezTo>
                  <a:pt x="83" y="94"/>
                  <a:pt x="84" y="94"/>
                  <a:pt x="83" y="94"/>
                </a:cubicBezTo>
                <a:cubicBezTo>
                  <a:pt x="84" y="94"/>
                  <a:pt x="84" y="94"/>
                  <a:pt x="84" y="94"/>
                </a:cubicBezTo>
                <a:close/>
                <a:moveTo>
                  <a:pt x="83" y="96"/>
                </a:moveTo>
                <a:cubicBezTo>
                  <a:pt x="83" y="96"/>
                  <a:pt x="83" y="96"/>
                  <a:pt x="83" y="96"/>
                </a:cubicBezTo>
                <a:cubicBezTo>
                  <a:pt x="83" y="95"/>
                  <a:pt x="83" y="96"/>
                  <a:pt x="83" y="96"/>
                </a:cubicBezTo>
                <a:close/>
                <a:moveTo>
                  <a:pt x="82" y="97"/>
                </a:moveTo>
                <a:cubicBezTo>
                  <a:pt x="82" y="97"/>
                  <a:pt x="82" y="97"/>
                  <a:pt x="82" y="97"/>
                </a:cubicBezTo>
                <a:cubicBezTo>
                  <a:pt x="82" y="96"/>
                  <a:pt x="82" y="96"/>
                  <a:pt x="82" y="97"/>
                </a:cubicBezTo>
                <a:close/>
                <a:moveTo>
                  <a:pt x="82" y="96"/>
                </a:move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82" y="96"/>
                  <a:pt x="82" y="97"/>
                </a:cubicBezTo>
                <a:cubicBezTo>
                  <a:pt x="82" y="97"/>
                  <a:pt x="82" y="97"/>
                  <a:pt x="81" y="97"/>
                </a:cubicBezTo>
                <a:cubicBezTo>
                  <a:pt x="81" y="97"/>
                  <a:pt x="81" y="96"/>
                  <a:pt x="81" y="96"/>
                </a:cubicBezTo>
                <a:cubicBezTo>
                  <a:pt x="82" y="96"/>
                  <a:pt x="82" y="96"/>
                  <a:pt x="82" y="96"/>
                </a:cubicBezTo>
                <a:close/>
                <a:moveTo>
                  <a:pt x="48" y="162"/>
                </a:moveTo>
                <a:cubicBezTo>
                  <a:pt x="48" y="162"/>
                  <a:pt x="47" y="161"/>
                  <a:pt x="47" y="161"/>
                </a:cubicBezTo>
                <a:cubicBezTo>
                  <a:pt x="46" y="161"/>
                  <a:pt x="48" y="161"/>
                  <a:pt x="47" y="161"/>
                </a:cubicBezTo>
                <a:cubicBezTo>
                  <a:pt x="47" y="161"/>
                  <a:pt x="48" y="162"/>
                  <a:pt x="48" y="162"/>
                </a:cubicBezTo>
                <a:cubicBezTo>
                  <a:pt x="47" y="162"/>
                  <a:pt x="47" y="162"/>
                  <a:pt x="46" y="161"/>
                </a:cubicBezTo>
                <a:cubicBezTo>
                  <a:pt x="46" y="161"/>
                  <a:pt x="47" y="162"/>
                  <a:pt x="48" y="162"/>
                </a:cubicBezTo>
                <a:close/>
                <a:moveTo>
                  <a:pt x="83" y="93"/>
                </a:moveTo>
                <a:cubicBezTo>
                  <a:pt x="83" y="93"/>
                  <a:pt x="82" y="93"/>
                  <a:pt x="83" y="93"/>
                </a:cubicBezTo>
                <a:cubicBezTo>
                  <a:pt x="83" y="93"/>
                  <a:pt x="83" y="93"/>
                  <a:pt x="83" y="93"/>
                </a:cubicBezTo>
                <a:close/>
                <a:moveTo>
                  <a:pt x="81" y="96"/>
                </a:moveTo>
                <a:cubicBezTo>
                  <a:pt x="81" y="96"/>
                  <a:pt x="81" y="96"/>
                  <a:pt x="81" y="96"/>
                </a:cubicBezTo>
                <a:cubicBezTo>
                  <a:pt x="81" y="96"/>
                  <a:pt x="81" y="96"/>
                  <a:pt x="81" y="95"/>
                </a:cubicBezTo>
                <a:cubicBezTo>
                  <a:pt x="81" y="95"/>
                  <a:pt x="81" y="95"/>
                  <a:pt x="81" y="96"/>
                </a:cubicBezTo>
                <a:close/>
                <a:moveTo>
                  <a:pt x="42" y="157"/>
                </a:moveTo>
                <a:cubicBezTo>
                  <a:pt x="42" y="157"/>
                  <a:pt x="42" y="157"/>
                  <a:pt x="41" y="158"/>
                </a:cubicBezTo>
                <a:cubicBezTo>
                  <a:pt x="41" y="157"/>
                  <a:pt x="41" y="157"/>
                  <a:pt x="41" y="157"/>
                </a:cubicBezTo>
                <a:cubicBezTo>
                  <a:pt x="41" y="157"/>
                  <a:pt x="41" y="156"/>
                  <a:pt x="41" y="156"/>
                </a:cubicBezTo>
                <a:cubicBezTo>
                  <a:pt x="41" y="156"/>
                  <a:pt x="41" y="157"/>
                  <a:pt x="42" y="157"/>
                </a:cubicBezTo>
                <a:cubicBezTo>
                  <a:pt x="42" y="157"/>
                  <a:pt x="42" y="157"/>
                  <a:pt x="42" y="157"/>
                </a:cubicBezTo>
                <a:close/>
                <a:moveTo>
                  <a:pt x="39" y="156"/>
                </a:moveTo>
                <a:cubicBezTo>
                  <a:pt x="39" y="156"/>
                  <a:pt x="39" y="156"/>
                  <a:pt x="40" y="156"/>
                </a:cubicBezTo>
                <a:cubicBezTo>
                  <a:pt x="41" y="156"/>
                  <a:pt x="41" y="157"/>
                  <a:pt x="39" y="156"/>
                </a:cubicBezTo>
                <a:close/>
                <a:moveTo>
                  <a:pt x="81" y="93"/>
                </a:moveTo>
                <a:cubicBezTo>
                  <a:pt x="81" y="93"/>
                  <a:pt x="80" y="93"/>
                  <a:pt x="81" y="93"/>
                </a:cubicBezTo>
                <a:cubicBezTo>
                  <a:pt x="80" y="93"/>
                  <a:pt x="81" y="93"/>
                  <a:pt x="80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81" y="92"/>
                  <a:pt x="80" y="93"/>
                  <a:pt x="81" y="93"/>
                </a:cubicBezTo>
                <a:close/>
                <a:moveTo>
                  <a:pt x="37" y="148"/>
                </a:moveTo>
                <a:cubicBezTo>
                  <a:pt x="34" y="147"/>
                  <a:pt x="29" y="143"/>
                  <a:pt x="27" y="141"/>
                </a:cubicBezTo>
                <a:cubicBezTo>
                  <a:pt x="29" y="141"/>
                  <a:pt x="34" y="146"/>
                  <a:pt x="37" y="148"/>
                </a:cubicBezTo>
                <a:close/>
                <a:moveTo>
                  <a:pt x="33" y="147"/>
                </a:moveTo>
                <a:cubicBezTo>
                  <a:pt x="33" y="147"/>
                  <a:pt x="33" y="147"/>
                  <a:pt x="33" y="147"/>
                </a:cubicBezTo>
                <a:cubicBezTo>
                  <a:pt x="32" y="146"/>
                  <a:pt x="31" y="146"/>
                  <a:pt x="31" y="145"/>
                </a:cubicBezTo>
                <a:cubicBezTo>
                  <a:pt x="32" y="145"/>
                  <a:pt x="32" y="146"/>
                  <a:pt x="33" y="147"/>
                </a:cubicBezTo>
                <a:close/>
                <a:moveTo>
                  <a:pt x="31" y="145"/>
                </a:moveTo>
                <a:cubicBezTo>
                  <a:pt x="31" y="146"/>
                  <a:pt x="31" y="146"/>
                  <a:pt x="31" y="146"/>
                </a:cubicBezTo>
                <a:cubicBezTo>
                  <a:pt x="30" y="145"/>
                  <a:pt x="29" y="144"/>
                  <a:pt x="30" y="144"/>
                </a:cubicBezTo>
                <a:lnTo>
                  <a:pt x="31" y="145"/>
                </a:lnTo>
                <a:close/>
                <a:moveTo>
                  <a:pt x="28" y="146"/>
                </a:move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8" y="145"/>
                  <a:pt x="27" y="144"/>
                </a:cubicBezTo>
                <a:cubicBezTo>
                  <a:pt x="27" y="144"/>
                  <a:pt x="28" y="145"/>
                  <a:pt x="28" y="145"/>
                </a:cubicBezTo>
                <a:cubicBezTo>
                  <a:pt x="28" y="145"/>
                  <a:pt x="28" y="145"/>
                  <a:pt x="28" y="146"/>
                </a:cubicBezTo>
                <a:close/>
                <a:moveTo>
                  <a:pt x="25" y="138"/>
                </a:moveTo>
                <a:cubicBezTo>
                  <a:pt x="25" y="139"/>
                  <a:pt x="23" y="137"/>
                  <a:pt x="23" y="137"/>
                </a:cubicBezTo>
                <a:cubicBezTo>
                  <a:pt x="24" y="136"/>
                  <a:pt x="24" y="138"/>
                  <a:pt x="25" y="138"/>
                </a:cubicBezTo>
                <a:close/>
                <a:moveTo>
                  <a:pt x="80" y="84"/>
                </a:moveTo>
                <a:cubicBezTo>
                  <a:pt x="79" y="84"/>
                  <a:pt x="79" y="84"/>
                  <a:pt x="79" y="84"/>
                </a:cubicBezTo>
                <a:cubicBezTo>
                  <a:pt x="80" y="84"/>
                  <a:pt x="79" y="84"/>
                  <a:pt x="80" y="84"/>
                </a:cubicBezTo>
                <a:close/>
                <a:moveTo>
                  <a:pt x="5" y="87"/>
                </a:moveTo>
                <a:cubicBezTo>
                  <a:pt x="6" y="83"/>
                  <a:pt x="7" y="86"/>
                  <a:pt x="7" y="91"/>
                </a:cubicBezTo>
                <a:cubicBezTo>
                  <a:pt x="7" y="91"/>
                  <a:pt x="7" y="90"/>
                  <a:pt x="7" y="89"/>
                </a:cubicBezTo>
                <a:cubicBezTo>
                  <a:pt x="7" y="88"/>
                  <a:pt x="7" y="91"/>
                  <a:pt x="8" y="91"/>
                </a:cubicBezTo>
                <a:cubicBezTo>
                  <a:pt x="8" y="92"/>
                  <a:pt x="7" y="91"/>
                  <a:pt x="7" y="91"/>
                </a:cubicBezTo>
                <a:cubicBezTo>
                  <a:pt x="8" y="96"/>
                  <a:pt x="8" y="96"/>
                  <a:pt x="9" y="100"/>
                </a:cubicBezTo>
                <a:cubicBezTo>
                  <a:pt x="9" y="101"/>
                  <a:pt x="9" y="103"/>
                  <a:pt x="9" y="104"/>
                </a:cubicBezTo>
                <a:cubicBezTo>
                  <a:pt x="10" y="105"/>
                  <a:pt x="9" y="102"/>
                  <a:pt x="10" y="103"/>
                </a:cubicBezTo>
                <a:cubicBezTo>
                  <a:pt x="10" y="106"/>
                  <a:pt x="10" y="106"/>
                  <a:pt x="11" y="109"/>
                </a:cubicBezTo>
                <a:cubicBezTo>
                  <a:pt x="12" y="109"/>
                  <a:pt x="10" y="106"/>
                  <a:pt x="11" y="107"/>
                </a:cubicBezTo>
                <a:cubicBezTo>
                  <a:pt x="11" y="109"/>
                  <a:pt x="12" y="110"/>
                  <a:pt x="13" y="111"/>
                </a:cubicBezTo>
                <a:cubicBezTo>
                  <a:pt x="13" y="112"/>
                  <a:pt x="12" y="112"/>
                  <a:pt x="12" y="111"/>
                </a:cubicBezTo>
                <a:cubicBezTo>
                  <a:pt x="12" y="112"/>
                  <a:pt x="13" y="112"/>
                  <a:pt x="13" y="112"/>
                </a:cubicBezTo>
                <a:cubicBezTo>
                  <a:pt x="14" y="114"/>
                  <a:pt x="14" y="114"/>
                  <a:pt x="14" y="115"/>
                </a:cubicBezTo>
                <a:cubicBezTo>
                  <a:pt x="12" y="114"/>
                  <a:pt x="10" y="107"/>
                  <a:pt x="9" y="104"/>
                </a:cubicBezTo>
                <a:cubicBezTo>
                  <a:pt x="8" y="99"/>
                  <a:pt x="7" y="95"/>
                  <a:pt x="6" y="89"/>
                </a:cubicBezTo>
                <a:cubicBezTo>
                  <a:pt x="6" y="89"/>
                  <a:pt x="6" y="90"/>
                  <a:pt x="6" y="91"/>
                </a:cubicBezTo>
                <a:cubicBezTo>
                  <a:pt x="6" y="91"/>
                  <a:pt x="6" y="88"/>
                  <a:pt x="6" y="88"/>
                </a:cubicBezTo>
                <a:cubicBezTo>
                  <a:pt x="6" y="87"/>
                  <a:pt x="6" y="86"/>
                  <a:pt x="5" y="87"/>
                </a:cubicBezTo>
                <a:close/>
                <a:moveTo>
                  <a:pt x="82" y="82"/>
                </a:move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lose/>
                <a:moveTo>
                  <a:pt x="83" y="82"/>
                </a:moveTo>
                <a:cubicBezTo>
                  <a:pt x="83" y="82"/>
                  <a:pt x="83" y="82"/>
                  <a:pt x="83" y="82"/>
                </a:cubicBezTo>
                <a:close/>
                <a:moveTo>
                  <a:pt x="73" y="86"/>
                </a:moveTo>
                <a:cubicBezTo>
                  <a:pt x="73" y="86"/>
                  <a:pt x="72" y="86"/>
                  <a:pt x="73" y="85"/>
                </a:cubicBezTo>
                <a:cubicBezTo>
                  <a:pt x="73" y="86"/>
                  <a:pt x="73" y="86"/>
                  <a:pt x="73" y="86"/>
                </a:cubicBezTo>
                <a:close/>
                <a:moveTo>
                  <a:pt x="82" y="82"/>
                </a:moveTo>
                <a:cubicBezTo>
                  <a:pt x="81" y="83"/>
                  <a:pt x="82" y="83"/>
                  <a:pt x="82" y="83"/>
                </a:cubicBezTo>
                <a:cubicBezTo>
                  <a:pt x="82" y="83"/>
                  <a:pt x="83" y="83"/>
                  <a:pt x="83" y="83"/>
                </a:cubicBezTo>
                <a:cubicBezTo>
                  <a:pt x="83" y="83"/>
                  <a:pt x="82" y="83"/>
                  <a:pt x="83" y="82"/>
                </a:cubicBezTo>
                <a:cubicBezTo>
                  <a:pt x="82" y="82"/>
                  <a:pt x="82" y="83"/>
                  <a:pt x="82" y="82"/>
                </a:cubicBezTo>
                <a:close/>
                <a:moveTo>
                  <a:pt x="13" y="107"/>
                </a:moveTo>
                <a:cubicBezTo>
                  <a:pt x="12" y="107"/>
                  <a:pt x="12" y="105"/>
                  <a:pt x="11" y="105"/>
                </a:cubicBezTo>
                <a:cubicBezTo>
                  <a:pt x="12" y="105"/>
                  <a:pt x="12" y="106"/>
                  <a:pt x="13" y="107"/>
                </a:cubicBezTo>
                <a:close/>
                <a:moveTo>
                  <a:pt x="77" y="84"/>
                </a:moveTo>
                <a:cubicBezTo>
                  <a:pt x="76" y="84"/>
                  <a:pt x="76" y="84"/>
                  <a:pt x="76" y="85"/>
                </a:cubicBezTo>
                <a:cubicBezTo>
                  <a:pt x="76" y="85"/>
                  <a:pt x="76" y="84"/>
                  <a:pt x="76" y="84"/>
                </a:cubicBezTo>
                <a:cubicBezTo>
                  <a:pt x="77" y="84"/>
                  <a:pt x="77" y="84"/>
                  <a:pt x="77" y="84"/>
                </a:cubicBezTo>
                <a:close/>
                <a:moveTo>
                  <a:pt x="75" y="85"/>
                </a:moveTo>
                <a:cubicBezTo>
                  <a:pt x="75" y="85"/>
                  <a:pt x="75" y="85"/>
                  <a:pt x="75" y="85"/>
                </a:cubicBezTo>
                <a:cubicBezTo>
                  <a:pt x="74" y="85"/>
                  <a:pt x="75" y="85"/>
                  <a:pt x="75" y="85"/>
                </a:cubicBezTo>
                <a:cubicBezTo>
                  <a:pt x="75" y="85"/>
                  <a:pt x="75" y="85"/>
                  <a:pt x="75" y="85"/>
                </a:cubicBezTo>
                <a:close/>
                <a:moveTo>
                  <a:pt x="75" y="85"/>
                </a:moveTo>
                <a:cubicBezTo>
                  <a:pt x="75" y="85"/>
                  <a:pt x="75" y="85"/>
                  <a:pt x="75" y="86"/>
                </a:cubicBezTo>
                <a:cubicBezTo>
                  <a:pt x="75" y="86"/>
                  <a:pt x="75" y="86"/>
                  <a:pt x="76" y="86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5" y="85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5" y="85"/>
                </a:cubicBezTo>
                <a:close/>
                <a:moveTo>
                  <a:pt x="12" y="99"/>
                </a:moveTo>
                <a:cubicBezTo>
                  <a:pt x="11" y="99"/>
                  <a:pt x="11" y="98"/>
                  <a:pt x="11" y="97"/>
                </a:cubicBezTo>
                <a:cubicBezTo>
                  <a:pt x="11" y="97"/>
                  <a:pt x="11" y="98"/>
                  <a:pt x="12" y="99"/>
                </a:cubicBezTo>
                <a:close/>
                <a:moveTo>
                  <a:pt x="15" y="94"/>
                </a:moveTo>
                <a:cubicBezTo>
                  <a:pt x="13" y="90"/>
                  <a:pt x="14" y="82"/>
                  <a:pt x="15" y="78"/>
                </a:cubicBezTo>
                <a:cubicBezTo>
                  <a:pt x="15" y="77"/>
                  <a:pt x="14" y="78"/>
                  <a:pt x="14" y="79"/>
                </a:cubicBezTo>
                <a:cubicBezTo>
                  <a:pt x="14" y="78"/>
                  <a:pt x="14" y="77"/>
                  <a:pt x="14" y="76"/>
                </a:cubicBezTo>
                <a:cubicBezTo>
                  <a:pt x="14" y="76"/>
                  <a:pt x="14" y="77"/>
                  <a:pt x="15" y="77"/>
                </a:cubicBezTo>
                <a:cubicBezTo>
                  <a:pt x="15" y="77"/>
                  <a:pt x="15" y="75"/>
                  <a:pt x="15" y="74"/>
                </a:cubicBezTo>
                <a:cubicBezTo>
                  <a:pt x="16" y="80"/>
                  <a:pt x="14" y="86"/>
                  <a:pt x="15" y="94"/>
                </a:cubicBezTo>
                <a:cubicBezTo>
                  <a:pt x="15" y="94"/>
                  <a:pt x="15" y="94"/>
                  <a:pt x="15" y="94"/>
                </a:cubicBezTo>
                <a:close/>
                <a:moveTo>
                  <a:pt x="6" y="95"/>
                </a:moveTo>
                <a:cubicBezTo>
                  <a:pt x="6" y="94"/>
                  <a:pt x="6" y="93"/>
                  <a:pt x="5" y="92"/>
                </a:cubicBezTo>
                <a:cubicBezTo>
                  <a:pt x="6" y="92"/>
                  <a:pt x="6" y="92"/>
                  <a:pt x="6" y="92"/>
                </a:cubicBezTo>
                <a:cubicBezTo>
                  <a:pt x="6" y="93"/>
                  <a:pt x="6" y="93"/>
                  <a:pt x="6" y="95"/>
                </a:cubicBezTo>
                <a:close/>
                <a:moveTo>
                  <a:pt x="76" y="86"/>
                </a:move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6" y="86"/>
                </a:cubicBezTo>
                <a:cubicBezTo>
                  <a:pt x="75" y="86"/>
                  <a:pt x="76" y="86"/>
                  <a:pt x="76" y="86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6" y="84"/>
                </a:cubicBezTo>
                <a:cubicBezTo>
                  <a:pt x="6" y="81"/>
                  <a:pt x="7" y="80"/>
                  <a:pt x="7" y="77"/>
                </a:cubicBezTo>
                <a:cubicBezTo>
                  <a:pt x="8" y="79"/>
                  <a:pt x="7" y="82"/>
                  <a:pt x="7" y="84"/>
                </a:cubicBezTo>
                <a:close/>
                <a:moveTo>
                  <a:pt x="6" y="70"/>
                </a:moveTo>
                <a:cubicBezTo>
                  <a:pt x="6" y="72"/>
                  <a:pt x="6" y="72"/>
                  <a:pt x="6" y="72"/>
                </a:cubicBezTo>
                <a:cubicBezTo>
                  <a:pt x="7" y="64"/>
                  <a:pt x="11" y="55"/>
                  <a:pt x="16" y="49"/>
                </a:cubicBezTo>
                <a:cubicBezTo>
                  <a:pt x="16" y="48"/>
                  <a:pt x="15" y="48"/>
                  <a:pt x="16" y="48"/>
                </a:cubicBezTo>
                <a:cubicBezTo>
                  <a:pt x="16" y="47"/>
                  <a:pt x="17" y="47"/>
                  <a:pt x="17" y="46"/>
                </a:cubicBezTo>
                <a:cubicBezTo>
                  <a:pt x="18" y="46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52"/>
                  <a:pt x="11" y="58"/>
                  <a:pt x="9" y="65"/>
                </a:cubicBezTo>
                <a:cubicBezTo>
                  <a:pt x="9" y="66"/>
                  <a:pt x="8" y="67"/>
                  <a:pt x="8" y="68"/>
                </a:cubicBezTo>
                <a:cubicBezTo>
                  <a:pt x="7" y="69"/>
                  <a:pt x="8" y="68"/>
                  <a:pt x="8" y="68"/>
                </a:cubicBezTo>
                <a:cubicBezTo>
                  <a:pt x="8" y="69"/>
                  <a:pt x="7" y="70"/>
                  <a:pt x="8" y="71"/>
                </a:cubicBezTo>
                <a:cubicBezTo>
                  <a:pt x="7" y="72"/>
                  <a:pt x="7" y="71"/>
                  <a:pt x="7" y="71"/>
                </a:cubicBezTo>
                <a:cubicBezTo>
                  <a:pt x="7" y="74"/>
                  <a:pt x="6" y="75"/>
                  <a:pt x="6" y="77"/>
                </a:cubicBezTo>
                <a:cubicBezTo>
                  <a:pt x="6" y="77"/>
                  <a:pt x="6" y="75"/>
                  <a:pt x="7" y="74"/>
                </a:cubicBezTo>
                <a:cubicBezTo>
                  <a:pt x="7" y="76"/>
                  <a:pt x="6" y="79"/>
                  <a:pt x="6" y="81"/>
                </a:cubicBezTo>
                <a:cubicBezTo>
                  <a:pt x="5" y="81"/>
                  <a:pt x="5" y="78"/>
                  <a:pt x="5" y="81"/>
                </a:cubicBezTo>
                <a:cubicBezTo>
                  <a:pt x="4" y="79"/>
                  <a:pt x="6" y="73"/>
                  <a:pt x="6" y="72"/>
                </a:cubicBezTo>
                <a:cubicBezTo>
                  <a:pt x="5" y="76"/>
                  <a:pt x="5" y="83"/>
                  <a:pt x="4" y="85"/>
                </a:cubicBezTo>
                <a:cubicBezTo>
                  <a:pt x="3" y="79"/>
                  <a:pt x="5" y="75"/>
                  <a:pt x="6" y="70"/>
                </a:cubicBezTo>
                <a:close/>
                <a:moveTo>
                  <a:pt x="10" y="83"/>
                </a:moveTo>
                <a:cubicBezTo>
                  <a:pt x="10" y="83"/>
                  <a:pt x="9" y="82"/>
                  <a:pt x="10" y="81"/>
                </a:cubicBezTo>
                <a:cubicBezTo>
                  <a:pt x="10" y="81"/>
                  <a:pt x="10" y="82"/>
                  <a:pt x="10" y="83"/>
                </a:cubicBezTo>
                <a:close/>
                <a:moveTo>
                  <a:pt x="10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1" y="73"/>
                  <a:pt x="11" y="73"/>
                  <a:pt x="12" y="68"/>
                </a:cubicBezTo>
                <a:cubicBezTo>
                  <a:pt x="14" y="67"/>
                  <a:pt x="11" y="76"/>
                  <a:pt x="11" y="79"/>
                </a:cubicBezTo>
                <a:cubicBezTo>
                  <a:pt x="10" y="81"/>
                  <a:pt x="10" y="81"/>
                  <a:pt x="10" y="79"/>
                </a:cubicBezTo>
                <a:close/>
                <a:moveTo>
                  <a:pt x="8" y="76"/>
                </a:moveTo>
                <a:cubicBezTo>
                  <a:pt x="7" y="75"/>
                  <a:pt x="8" y="74"/>
                  <a:pt x="7" y="74"/>
                </a:cubicBezTo>
                <a:cubicBezTo>
                  <a:pt x="8" y="73"/>
                  <a:pt x="8" y="70"/>
                  <a:pt x="9" y="70"/>
                </a:cubicBezTo>
                <a:cubicBezTo>
                  <a:pt x="8" y="72"/>
                  <a:pt x="9" y="73"/>
                  <a:pt x="8" y="76"/>
                </a:cubicBezTo>
                <a:close/>
                <a:moveTo>
                  <a:pt x="19" y="62"/>
                </a:moveTo>
                <a:cubicBezTo>
                  <a:pt x="19" y="62"/>
                  <a:pt x="19" y="62"/>
                  <a:pt x="19" y="61"/>
                </a:cubicBezTo>
                <a:cubicBezTo>
                  <a:pt x="19" y="62"/>
                  <a:pt x="19" y="62"/>
                  <a:pt x="19" y="63"/>
                </a:cubicBezTo>
                <a:cubicBezTo>
                  <a:pt x="19" y="62"/>
                  <a:pt x="20" y="60"/>
                  <a:pt x="20" y="60"/>
                </a:cubicBezTo>
                <a:cubicBezTo>
                  <a:pt x="20" y="61"/>
                  <a:pt x="19" y="65"/>
                  <a:pt x="19" y="66"/>
                </a:cubicBezTo>
                <a:cubicBezTo>
                  <a:pt x="18" y="67"/>
                  <a:pt x="18" y="66"/>
                  <a:pt x="18" y="66"/>
                </a:cubicBezTo>
                <a:cubicBezTo>
                  <a:pt x="17" y="66"/>
                  <a:pt x="17" y="67"/>
                  <a:pt x="17" y="67"/>
                </a:cubicBezTo>
                <a:cubicBezTo>
                  <a:pt x="17" y="68"/>
                  <a:pt x="18" y="66"/>
                  <a:pt x="18" y="67"/>
                </a:cubicBezTo>
                <a:cubicBezTo>
                  <a:pt x="17" y="69"/>
                  <a:pt x="17" y="70"/>
                  <a:pt x="17" y="72"/>
                </a:cubicBezTo>
                <a:cubicBezTo>
                  <a:pt x="16" y="73"/>
                  <a:pt x="16" y="71"/>
                  <a:pt x="16" y="74"/>
                </a:cubicBezTo>
                <a:cubicBezTo>
                  <a:pt x="15" y="74"/>
                  <a:pt x="16" y="71"/>
                  <a:pt x="16" y="70"/>
                </a:cubicBezTo>
                <a:cubicBezTo>
                  <a:pt x="15" y="71"/>
                  <a:pt x="16" y="75"/>
                  <a:pt x="15" y="75"/>
                </a:cubicBezTo>
                <a:cubicBezTo>
                  <a:pt x="16" y="70"/>
                  <a:pt x="17" y="64"/>
                  <a:pt x="20" y="60"/>
                </a:cubicBezTo>
                <a:cubicBezTo>
                  <a:pt x="20" y="61"/>
                  <a:pt x="19" y="61"/>
                  <a:pt x="19" y="62"/>
                </a:cubicBezTo>
                <a:close/>
                <a:moveTo>
                  <a:pt x="10" y="70"/>
                </a:moveTo>
                <a:cubicBezTo>
                  <a:pt x="10" y="72"/>
                  <a:pt x="10" y="69"/>
                  <a:pt x="9" y="70"/>
                </a:cubicBezTo>
                <a:cubicBezTo>
                  <a:pt x="9" y="70"/>
                  <a:pt x="10" y="69"/>
                  <a:pt x="10" y="69"/>
                </a:cubicBezTo>
                <a:cubicBezTo>
                  <a:pt x="10" y="69"/>
                  <a:pt x="10" y="70"/>
                  <a:pt x="10" y="70"/>
                </a:cubicBezTo>
                <a:close/>
                <a:moveTo>
                  <a:pt x="10" y="68"/>
                </a:moveTo>
                <a:cubicBezTo>
                  <a:pt x="10" y="65"/>
                  <a:pt x="13" y="58"/>
                  <a:pt x="13" y="60"/>
                </a:cubicBezTo>
                <a:cubicBezTo>
                  <a:pt x="12" y="62"/>
                  <a:pt x="11" y="65"/>
                  <a:pt x="10" y="68"/>
                </a:cubicBezTo>
                <a:close/>
                <a:moveTo>
                  <a:pt x="24" y="66"/>
                </a:moveTo>
                <a:cubicBezTo>
                  <a:pt x="23" y="66"/>
                  <a:pt x="23" y="65"/>
                  <a:pt x="23" y="66"/>
                </a:cubicBezTo>
                <a:cubicBezTo>
                  <a:pt x="23" y="65"/>
                  <a:pt x="24" y="63"/>
                  <a:pt x="25" y="62"/>
                </a:cubicBezTo>
                <a:cubicBezTo>
                  <a:pt x="25" y="63"/>
                  <a:pt x="23" y="65"/>
                  <a:pt x="24" y="66"/>
                </a:cubicBezTo>
                <a:close/>
                <a:moveTo>
                  <a:pt x="25" y="63"/>
                </a:moveTo>
                <a:cubicBezTo>
                  <a:pt x="26" y="61"/>
                  <a:pt x="26" y="61"/>
                  <a:pt x="26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61"/>
                  <a:pt x="26" y="62"/>
                  <a:pt x="26" y="62"/>
                </a:cubicBezTo>
                <a:cubicBezTo>
                  <a:pt x="26" y="63"/>
                  <a:pt x="25" y="63"/>
                  <a:pt x="25" y="63"/>
                </a:cubicBezTo>
                <a:close/>
                <a:moveTo>
                  <a:pt x="13" y="59"/>
                </a:moveTo>
                <a:cubicBezTo>
                  <a:pt x="14" y="56"/>
                  <a:pt x="17" y="51"/>
                  <a:pt x="19" y="47"/>
                </a:cubicBezTo>
                <a:cubicBezTo>
                  <a:pt x="19" y="50"/>
                  <a:pt x="16" y="54"/>
                  <a:pt x="14" y="58"/>
                </a:cubicBezTo>
                <a:cubicBezTo>
                  <a:pt x="14" y="57"/>
                  <a:pt x="14" y="58"/>
                  <a:pt x="13" y="59"/>
                </a:cubicBezTo>
                <a:close/>
                <a:moveTo>
                  <a:pt x="31" y="55"/>
                </a:moveTo>
                <a:cubicBezTo>
                  <a:pt x="32" y="54"/>
                  <a:pt x="32" y="52"/>
                  <a:pt x="33" y="52"/>
                </a:cubicBezTo>
                <a:cubicBezTo>
                  <a:pt x="33" y="52"/>
                  <a:pt x="34" y="51"/>
                  <a:pt x="34" y="51"/>
                </a:cubicBezTo>
                <a:cubicBezTo>
                  <a:pt x="35" y="51"/>
                  <a:pt x="35" y="50"/>
                  <a:pt x="35" y="51"/>
                </a:cubicBezTo>
                <a:cubicBezTo>
                  <a:pt x="35" y="51"/>
                  <a:pt x="35" y="51"/>
                  <a:pt x="34" y="51"/>
                </a:cubicBezTo>
                <a:cubicBezTo>
                  <a:pt x="34" y="52"/>
                  <a:pt x="34" y="52"/>
                  <a:pt x="35" y="51"/>
                </a:cubicBezTo>
                <a:cubicBezTo>
                  <a:pt x="33" y="54"/>
                  <a:pt x="32" y="55"/>
                  <a:pt x="30" y="57"/>
                </a:cubicBezTo>
                <a:cubicBezTo>
                  <a:pt x="30" y="57"/>
                  <a:pt x="30" y="56"/>
                  <a:pt x="31" y="55"/>
                </a:cubicBezTo>
                <a:cubicBezTo>
                  <a:pt x="30" y="55"/>
                  <a:pt x="30" y="56"/>
                  <a:pt x="30" y="57"/>
                </a:cubicBezTo>
                <a:cubicBezTo>
                  <a:pt x="30" y="57"/>
                  <a:pt x="29" y="58"/>
                  <a:pt x="29" y="57"/>
                </a:cubicBezTo>
                <a:cubicBezTo>
                  <a:pt x="28" y="57"/>
                  <a:pt x="30" y="56"/>
                  <a:pt x="30" y="55"/>
                </a:cubicBezTo>
                <a:cubicBezTo>
                  <a:pt x="29" y="56"/>
                  <a:pt x="28" y="58"/>
                  <a:pt x="28" y="59"/>
                </a:cubicBezTo>
                <a:cubicBezTo>
                  <a:pt x="28" y="59"/>
                  <a:pt x="29" y="58"/>
                  <a:pt x="28" y="60"/>
                </a:cubicBezTo>
                <a:cubicBezTo>
                  <a:pt x="27" y="59"/>
                  <a:pt x="26" y="60"/>
                  <a:pt x="25" y="62"/>
                </a:cubicBezTo>
                <a:cubicBezTo>
                  <a:pt x="25" y="62"/>
                  <a:pt x="25" y="61"/>
                  <a:pt x="25" y="61"/>
                </a:cubicBezTo>
                <a:cubicBezTo>
                  <a:pt x="27" y="58"/>
                  <a:pt x="30" y="51"/>
                  <a:pt x="33" y="48"/>
                </a:cubicBezTo>
                <a:cubicBezTo>
                  <a:pt x="34" y="48"/>
                  <a:pt x="33" y="49"/>
                  <a:pt x="34" y="49"/>
                </a:cubicBezTo>
                <a:cubicBezTo>
                  <a:pt x="34" y="48"/>
                  <a:pt x="34" y="48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6" y="47"/>
                  <a:pt x="35" y="47"/>
                  <a:pt x="36" y="46"/>
                </a:cubicBezTo>
                <a:cubicBezTo>
                  <a:pt x="36" y="46"/>
                  <a:pt x="35" y="46"/>
                  <a:pt x="36" y="46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6"/>
                  <a:pt x="36" y="47"/>
                </a:cubicBezTo>
                <a:cubicBezTo>
                  <a:pt x="37" y="46"/>
                  <a:pt x="37" y="47"/>
                  <a:pt x="37" y="47"/>
                </a:cubicBezTo>
                <a:cubicBezTo>
                  <a:pt x="36" y="47"/>
                  <a:pt x="36" y="48"/>
                  <a:pt x="35" y="48"/>
                </a:cubicBezTo>
                <a:cubicBezTo>
                  <a:pt x="35" y="49"/>
                  <a:pt x="35" y="49"/>
                  <a:pt x="35" y="49"/>
                </a:cubicBezTo>
                <a:cubicBezTo>
                  <a:pt x="34" y="51"/>
                  <a:pt x="32" y="52"/>
                  <a:pt x="31" y="55"/>
                </a:cubicBezTo>
                <a:close/>
                <a:moveTo>
                  <a:pt x="20" y="45"/>
                </a:moveTo>
                <a:cubicBezTo>
                  <a:pt x="20" y="45"/>
                  <a:pt x="20" y="46"/>
                  <a:pt x="20" y="46"/>
                </a:cubicBezTo>
                <a:cubicBezTo>
                  <a:pt x="18" y="48"/>
                  <a:pt x="18" y="48"/>
                  <a:pt x="17" y="50"/>
                </a:cubicBezTo>
                <a:cubicBezTo>
                  <a:pt x="19" y="49"/>
                  <a:pt x="15" y="55"/>
                  <a:pt x="14" y="55"/>
                </a:cubicBezTo>
                <a:cubicBezTo>
                  <a:pt x="15" y="51"/>
                  <a:pt x="19" y="48"/>
                  <a:pt x="20" y="45"/>
                </a:cubicBezTo>
                <a:close/>
                <a:moveTo>
                  <a:pt x="18" y="46"/>
                </a:moveTo>
                <a:cubicBezTo>
                  <a:pt x="18" y="46"/>
                  <a:pt x="19" y="45"/>
                  <a:pt x="19" y="45"/>
                </a:cubicBezTo>
                <a:cubicBezTo>
                  <a:pt x="20" y="45"/>
                  <a:pt x="19" y="46"/>
                  <a:pt x="18" y="46"/>
                </a:cubicBezTo>
                <a:close/>
                <a:moveTo>
                  <a:pt x="21" y="45"/>
                </a:moveTo>
                <a:cubicBezTo>
                  <a:pt x="20" y="45"/>
                  <a:pt x="20" y="44"/>
                  <a:pt x="21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4" y="42"/>
                  <a:pt x="25" y="40"/>
                  <a:pt x="27" y="39"/>
                </a:cubicBezTo>
                <a:cubicBezTo>
                  <a:pt x="25" y="41"/>
                  <a:pt x="24" y="42"/>
                  <a:pt x="23" y="44"/>
                </a:cubicBezTo>
                <a:cubicBezTo>
                  <a:pt x="23" y="44"/>
                  <a:pt x="23" y="44"/>
                  <a:pt x="22" y="45"/>
                </a:cubicBezTo>
                <a:cubicBezTo>
                  <a:pt x="22" y="44"/>
                  <a:pt x="23" y="44"/>
                  <a:pt x="23" y="43"/>
                </a:cubicBezTo>
                <a:cubicBezTo>
                  <a:pt x="23" y="43"/>
                  <a:pt x="22" y="44"/>
                  <a:pt x="21" y="45"/>
                </a:cubicBezTo>
                <a:close/>
                <a:moveTo>
                  <a:pt x="28" y="36"/>
                </a:moveTo>
                <a:cubicBezTo>
                  <a:pt x="28" y="36"/>
                  <a:pt x="30" y="34"/>
                  <a:pt x="30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36"/>
                  <a:pt x="29" y="36"/>
                  <a:pt x="28" y="36"/>
                </a:cubicBezTo>
                <a:close/>
                <a:moveTo>
                  <a:pt x="86" y="91"/>
                </a:moveTo>
                <a:cubicBezTo>
                  <a:pt x="85" y="90"/>
                  <a:pt x="86" y="91"/>
                  <a:pt x="86" y="90"/>
                </a:cubicBezTo>
                <a:cubicBezTo>
                  <a:pt x="86" y="91"/>
                  <a:pt x="86" y="91"/>
                  <a:pt x="86" y="91"/>
                </a:cubicBezTo>
                <a:cubicBezTo>
                  <a:pt x="86" y="91"/>
                  <a:pt x="86" y="90"/>
                  <a:pt x="86" y="91"/>
                </a:cubicBezTo>
                <a:close/>
                <a:moveTo>
                  <a:pt x="87" y="88"/>
                </a:moveTo>
                <a:cubicBezTo>
                  <a:pt x="87" y="87"/>
                  <a:pt x="88" y="88"/>
                  <a:pt x="88" y="87"/>
                </a:cubicBezTo>
                <a:cubicBezTo>
                  <a:pt x="88" y="86"/>
                  <a:pt x="88" y="87"/>
                  <a:pt x="88" y="87"/>
                </a:cubicBezTo>
                <a:cubicBezTo>
                  <a:pt x="89" y="87"/>
                  <a:pt x="88" y="87"/>
                  <a:pt x="89" y="87"/>
                </a:cubicBezTo>
                <a:cubicBezTo>
                  <a:pt x="88" y="88"/>
                  <a:pt x="88" y="88"/>
                  <a:pt x="88" y="88"/>
                </a:cubicBezTo>
                <a:cubicBezTo>
                  <a:pt x="88" y="88"/>
                  <a:pt x="88" y="88"/>
                  <a:pt x="87" y="88"/>
                </a:cubicBezTo>
                <a:cubicBezTo>
                  <a:pt x="87" y="88"/>
                  <a:pt x="87" y="88"/>
                  <a:pt x="87" y="88"/>
                </a:cubicBezTo>
                <a:close/>
                <a:moveTo>
                  <a:pt x="50" y="24"/>
                </a:moveTo>
                <a:cubicBezTo>
                  <a:pt x="49" y="24"/>
                  <a:pt x="51" y="23"/>
                  <a:pt x="51" y="23"/>
                </a:cubicBezTo>
                <a:cubicBezTo>
                  <a:pt x="51" y="23"/>
                  <a:pt x="50" y="24"/>
                  <a:pt x="50" y="24"/>
                </a:cubicBezTo>
                <a:close/>
                <a:moveTo>
                  <a:pt x="49" y="21"/>
                </a:moveTo>
                <a:cubicBezTo>
                  <a:pt x="49" y="20"/>
                  <a:pt x="51" y="20"/>
                  <a:pt x="51" y="19"/>
                </a:cubicBezTo>
                <a:cubicBezTo>
                  <a:pt x="51" y="20"/>
                  <a:pt x="50" y="20"/>
                  <a:pt x="49" y="21"/>
                </a:cubicBezTo>
                <a:close/>
                <a:moveTo>
                  <a:pt x="61" y="17"/>
                </a:moveTo>
                <a:cubicBezTo>
                  <a:pt x="60" y="17"/>
                  <a:pt x="62" y="16"/>
                  <a:pt x="63" y="16"/>
                </a:cubicBezTo>
                <a:cubicBezTo>
                  <a:pt x="63" y="16"/>
                  <a:pt x="61" y="16"/>
                  <a:pt x="61" y="17"/>
                </a:cubicBezTo>
                <a:close/>
                <a:moveTo>
                  <a:pt x="91" y="77"/>
                </a:moveTo>
                <a:cubicBezTo>
                  <a:pt x="91" y="76"/>
                  <a:pt x="91" y="76"/>
                  <a:pt x="91" y="76"/>
                </a:cubicBezTo>
                <a:cubicBezTo>
                  <a:pt x="92" y="75"/>
                  <a:pt x="92" y="77"/>
                  <a:pt x="92" y="78"/>
                </a:cubicBezTo>
                <a:cubicBezTo>
                  <a:pt x="92" y="78"/>
                  <a:pt x="91" y="78"/>
                  <a:pt x="91" y="77"/>
                </a:cubicBezTo>
                <a:close/>
                <a:moveTo>
                  <a:pt x="87" y="26"/>
                </a:moveTo>
                <a:cubicBezTo>
                  <a:pt x="86" y="25"/>
                  <a:pt x="87" y="25"/>
                  <a:pt x="88" y="25"/>
                </a:cubicBezTo>
                <a:cubicBezTo>
                  <a:pt x="88" y="25"/>
                  <a:pt x="88" y="25"/>
                  <a:pt x="88" y="26"/>
                </a:cubicBezTo>
                <a:cubicBezTo>
                  <a:pt x="88" y="26"/>
                  <a:pt x="87" y="26"/>
                  <a:pt x="87" y="26"/>
                </a:cubicBezTo>
                <a:close/>
                <a:moveTo>
                  <a:pt x="94" y="74"/>
                </a:moveTo>
                <a:cubicBezTo>
                  <a:pt x="94" y="74"/>
                  <a:pt x="94" y="74"/>
                  <a:pt x="95" y="73"/>
                </a:cubicBezTo>
                <a:cubicBezTo>
                  <a:pt x="95" y="72"/>
                  <a:pt x="95" y="72"/>
                  <a:pt x="95" y="71"/>
                </a:cubicBezTo>
                <a:cubicBezTo>
                  <a:pt x="95" y="71"/>
                  <a:pt x="95" y="72"/>
                  <a:pt x="95" y="72"/>
                </a:cubicBezTo>
                <a:cubicBezTo>
                  <a:pt x="95" y="73"/>
                  <a:pt x="95" y="73"/>
                  <a:pt x="94" y="74"/>
                </a:cubicBezTo>
                <a:cubicBezTo>
                  <a:pt x="94" y="74"/>
                  <a:pt x="94" y="74"/>
                  <a:pt x="94" y="75"/>
                </a:cubicBezTo>
                <a:lnTo>
                  <a:pt x="94" y="74"/>
                </a:lnTo>
                <a:close/>
                <a:moveTo>
                  <a:pt x="104" y="46"/>
                </a:moveTo>
                <a:cubicBezTo>
                  <a:pt x="104" y="46"/>
                  <a:pt x="105" y="46"/>
                  <a:pt x="105" y="46"/>
                </a:cubicBezTo>
                <a:cubicBezTo>
                  <a:pt x="105" y="46"/>
                  <a:pt x="104" y="46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lose/>
                <a:moveTo>
                  <a:pt x="95" y="73"/>
                </a:moveTo>
                <a:cubicBezTo>
                  <a:pt x="95" y="73"/>
                  <a:pt x="95" y="73"/>
                  <a:pt x="95" y="73"/>
                </a:cubicBezTo>
                <a:cubicBezTo>
                  <a:pt x="95" y="73"/>
                  <a:pt x="95" y="73"/>
                  <a:pt x="95" y="74"/>
                </a:cubicBezTo>
                <a:cubicBezTo>
                  <a:pt x="95" y="73"/>
                  <a:pt x="95" y="73"/>
                  <a:pt x="95" y="73"/>
                </a:cubicBezTo>
                <a:close/>
                <a:moveTo>
                  <a:pt x="115" y="27"/>
                </a:moveTo>
                <a:cubicBezTo>
                  <a:pt x="115" y="27"/>
                  <a:pt x="117" y="28"/>
                  <a:pt x="117" y="28"/>
                </a:cubicBezTo>
                <a:cubicBezTo>
                  <a:pt x="116" y="28"/>
                  <a:pt x="115" y="28"/>
                  <a:pt x="115" y="27"/>
                </a:cubicBezTo>
                <a:close/>
                <a:moveTo>
                  <a:pt x="125" y="36"/>
                </a:moveTo>
                <a:cubicBezTo>
                  <a:pt x="125" y="36"/>
                  <a:pt x="125" y="36"/>
                  <a:pt x="125" y="36"/>
                </a:cubicBezTo>
                <a:cubicBezTo>
                  <a:pt x="125" y="36"/>
                  <a:pt x="126" y="37"/>
                  <a:pt x="124" y="36"/>
                </a:cubicBezTo>
                <a:cubicBezTo>
                  <a:pt x="125" y="36"/>
                  <a:pt x="124" y="36"/>
                  <a:pt x="125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9" name="KSO_Shape"/>
          <p:cNvSpPr>
            <a:spLocks/>
          </p:cNvSpPr>
          <p:nvPr/>
        </p:nvSpPr>
        <p:spPr bwMode="auto">
          <a:xfrm>
            <a:off x="1353900" y="2595137"/>
            <a:ext cx="5141606" cy="952500"/>
          </a:xfrm>
          <a:custGeom>
            <a:avLst/>
            <a:gdLst>
              <a:gd name="T0" fmla="*/ 1323566 w 373"/>
              <a:gd name="T1" fmla="*/ 135467 h 54"/>
              <a:gd name="T2" fmla="*/ 1278316 w 373"/>
              <a:gd name="T3" fmla="*/ 139230 h 54"/>
              <a:gd name="T4" fmla="*/ 1214212 w 373"/>
              <a:gd name="T5" fmla="*/ 150519 h 54"/>
              <a:gd name="T6" fmla="*/ 1055836 w 373"/>
              <a:gd name="T7" fmla="*/ 154281 h 54"/>
              <a:gd name="T8" fmla="*/ 871065 w 373"/>
              <a:gd name="T9" fmla="*/ 135467 h 54"/>
              <a:gd name="T10" fmla="*/ 803190 w 373"/>
              <a:gd name="T11" fmla="*/ 150519 h 54"/>
              <a:gd name="T12" fmla="*/ 690065 w 373"/>
              <a:gd name="T13" fmla="*/ 158044 h 54"/>
              <a:gd name="T14" fmla="*/ 659898 w 373"/>
              <a:gd name="T15" fmla="*/ 173096 h 54"/>
              <a:gd name="T16" fmla="*/ 607106 w 373"/>
              <a:gd name="T17" fmla="*/ 191911 h 54"/>
              <a:gd name="T18" fmla="*/ 573168 w 373"/>
              <a:gd name="T19" fmla="*/ 184385 h 54"/>
              <a:gd name="T20" fmla="*/ 452501 w 373"/>
              <a:gd name="T21" fmla="*/ 191911 h 54"/>
              <a:gd name="T22" fmla="*/ 422335 w 373"/>
              <a:gd name="T23" fmla="*/ 188148 h 54"/>
              <a:gd name="T24" fmla="*/ 248876 w 373"/>
              <a:gd name="T25" fmla="*/ 191911 h 54"/>
              <a:gd name="T26" fmla="*/ 241334 w 373"/>
              <a:gd name="T27" fmla="*/ 158044 h 54"/>
              <a:gd name="T28" fmla="*/ 196084 w 373"/>
              <a:gd name="T29" fmla="*/ 150519 h 54"/>
              <a:gd name="T30" fmla="*/ 105584 w 373"/>
              <a:gd name="T31" fmla="*/ 142993 h 54"/>
              <a:gd name="T32" fmla="*/ 45250 w 373"/>
              <a:gd name="T33" fmla="*/ 112889 h 54"/>
              <a:gd name="T34" fmla="*/ 33938 w 373"/>
              <a:gd name="T35" fmla="*/ 67733 h 54"/>
              <a:gd name="T36" fmla="*/ 154605 w 373"/>
              <a:gd name="T37" fmla="*/ 41393 h 54"/>
              <a:gd name="T38" fmla="*/ 233792 w 373"/>
              <a:gd name="T39" fmla="*/ 45156 h 54"/>
              <a:gd name="T40" fmla="*/ 294126 w 373"/>
              <a:gd name="T41" fmla="*/ 37630 h 54"/>
              <a:gd name="T42" fmla="*/ 358230 w 373"/>
              <a:gd name="T43" fmla="*/ 41393 h 54"/>
              <a:gd name="T44" fmla="*/ 407251 w 373"/>
              <a:gd name="T45" fmla="*/ 37630 h 54"/>
              <a:gd name="T46" fmla="*/ 463814 w 373"/>
              <a:gd name="T47" fmla="*/ 30104 h 54"/>
              <a:gd name="T48" fmla="*/ 588252 w 373"/>
              <a:gd name="T49" fmla="*/ 11289 h 54"/>
              <a:gd name="T50" fmla="*/ 633502 w 373"/>
              <a:gd name="T51" fmla="*/ 11289 h 54"/>
              <a:gd name="T52" fmla="*/ 686294 w 373"/>
              <a:gd name="T53" fmla="*/ 30104 h 54"/>
              <a:gd name="T54" fmla="*/ 731544 w 373"/>
              <a:gd name="T55" fmla="*/ 3763 h 54"/>
              <a:gd name="T56" fmla="*/ 697606 w 373"/>
              <a:gd name="T57" fmla="*/ 33867 h 54"/>
              <a:gd name="T58" fmla="*/ 901232 w 373"/>
              <a:gd name="T59" fmla="*/ 18815 h 54"/>
              <a:gd name="T60" fmla="*/ 920086 w 373"/>
              <a:gd name="T61" fmla="*/ 30104 h 54"/>
              <a:gd name="T62" fmla="*/ 1014357 w 373"/>
              <a:gd name="T63" fmla="*/ 26341 h 54"/>
              <a:gd name="T64" fmla="*/ 1097316 w 373"/>
              <a:gd name="T65" fmla="*/ 30104 h 54"/>
              <a:gd name="T66" fmla="*/ 1168962 w 373"/>
              <a:gd name="T67" fmla="*/ 30104 h 54"/>
              <a:gd name="T68" fmla="*/ 1180274 w 373"/>
              <a:gd name="T69" fmla="*/ 37630 h 54"/>
              <a:gd name="T70" fmla="*/ 1244379 w 373"/>
              <a:gd name="T71" fmla="*/ 56444 h 54"/>
              <a:gd name="T72" fmla="*/ 1327337 w 373"/>
              <a:gd name="T73" fmla="*/ 82785 h 54"/>
              <a:gd name="T74" fmla="*/ 1376358 w 373"/>
              <a:gd name="T75" fmla="*/ 90311 h 54"/>
              <a:gd name="T76" fmla="*/ 1357504 w 373"/>
              <a:gd name="T77" fmla="*/ 94074 h 54"/>
              <a:gd name="T78" fmla="*/ 1346191 w 373"/>
              <a:gd name="T79" fmla="*/ 86548 h 54"/>
              <a:gd name="T80" fmla="*/ 1334879 w 373"/>
              <a:gd name="T81" fmla="*/ 109126 h 54"/>
              <a:gd name="T82" fmla="*/ 1376358 w 373"/>
              <a:gd name="T83" fmla="*/ 120415 h 54"/>
              <a:gd name="T84" fmla="*/ 897461 w 373"/>
              <a:gd name="T85" fmla="*/ 22578 h 54"/>
              <a:gd name="T86" fmla="*/ 1316025 w 373"/>
              <a:gd name="T87" fmla="*/ 97837 h 54"/>
              <a:gd name="T88" fmla="*/ 1293400 w 373"/>
              <a:gd name="T89" fmla="*/ 60207 h 54"/>
              <a:gd name="T90" fmla="*/ 1255691 w 373"/>
              <a:gd name="T91" fmla="*/ 67733 h 54"/>
              <a:gd name="T92" fmla="*/ 1251920 w 373"/>
              <a:gd name="T93" fmla="*/ 135467 h 54"/>
              <a:gd name="T94" fmla="*/ 946482 w 373"/>
              <a:gd name="T95" fmla="*/ 22578 h 54"/>
              <a:gd name="T96" fmla="*/ 901232 w 373"/>
              <a:gd name="T97" fmla="*/ 37630 h 54"/>
              <a:gd name="T98" fmla="*/ 825815 w 373"/>
              <a:gd name="T99" fmla="*/ 18815 h 54"/>
              <a:gd name="T100" fmla="*/ 784336 w 373"/>
              <a:gd name="T101" fmla="*/ 22578 h 54"/>
              <a:gd name="T102" fmla="*/ 833357 w 373"/>
              <a:gd name="T103" fmla="*/ 22578 h 54"/>
              <a:gd name="T104" fmla="*/ 724002 w 373"/>
              <a:gd name="T105" fmla="*/ 150519 h 54"/>
              <a:gd name="T106" fmla="*/ 697606 w 373"/>
              <a:gd name="T107" fmla="*/ 150519 h 54"/>
              <a:gd name="T108" fmla="*/ 678752 w 373"/>
              <a:gd name="T109" fmla="*/ 30104 h 54"/>
              <a:gd name="T110" fmla="*/ 633502 w 373"/>
              <a:gd name="T111" fmla="*/ 176859 h 54"/>
              <a:gd name="T112" fmla="*/ 633502 w 373"/>
              <a:gd name="T113" fmla="*/ 176859 h 54"/>
              <a:gd name="T114" fmla="*/ 588252 w 373"/>
              <a:gd name="T115" fmla="*/ 173096 h 54"/>
              <a:gd name="T116" fmla="*/ 426105 w 373"/>
              <a:gd name="T117" fmla="*/ 41393 h 54"/>
              <a:gd name="T118" fmla="*/ 267730 w 373"/>
              <a:gd name="T119" fmla="*/ 154281 h 54"/>
              <a:gd name="T120" fmla="*/ 241334 w 373"/>
              <a:gd name="T121" fmla="*/ 150519 h 5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73" h="54">
                <a:moveTo>
                  <a:pt x="368" y="33"/>
                </a:moveTo>
                <a:cubicBezTo>
                  <a:pt x="368" y="32"/>
                  <a:pt x="367" y="33"/>
                  <a:pt x="367" y="32"/>
                </a:cubicBezTo>
                <a:cubicBezTo>
                  <a:pt x="364" y="32"/>
                  <a:pt x="361" y="34"/>
                  <a:pt x="361" y="35"/>
                </a:cubicBezTo>
                <a:cubicBezTo>
                  <a:pt x="360" y="35"/>
                  <a:pt x="359" y="34"/>
                  <a:pt x="357" y="35"/>
                </a:cubicBezTo>
                <a:cubicBezTo>
                  <a:pt x="356" y="35"/>
                  <a:pt x="358" y="34"/>
                  <a:pt x="357" y="34"/>
                </a:cubicBezTo>
                <a:cubicBezTo>
                  <a:pt x="357" y="34"/>
                  <a:pt x="357" y="34"/>
                  <a:pt x="356" y="34"/>
                </a:cubicBezTo>
                <a:cubicBezTo>
                  <a:pt x="355" y="34"/>
                  <a:pt x="357" y="35"/>
                  <a:pt x="354" y="35"/>
                </a:cubicBezTo>
                <a:cubicBezTo>
                  <a:pt x="354" y="35"/>
                  <a:pt x="355" y="35"/>
                  <a:pt x="354" y="35"/>
                </a:cubicBezTo>
                <a:cubicBezTo>
                  <a:pt x="352" y="35"/>
                  <a:pt x="351" y="35"/>
                  <a:pt x="351" y="36"/>
                </a:cubicBezTo>
                <a:cubicBezTo>
                  <a:pt x="350" y="36"/>
                  <a:pt x="350" y="36"/>
                  <a:pt x="349" y="36"/>
                </a:cubicBezTo>
                <a:cubicBezTo>
                  <a:pt x="349" y="37"/>
                  <a:pt x="349" y="38"/>
                  <a:pt x="348" y="38"/>
                </a:cubicBezTo>
                <a:cubicBezTo>
                  <a:pt x="346" y="38"/>
                  <a:pt x="348" y="38"/>
                  <a:pt x="349" y="38"/>
                </a:cubicBezTo>
                <a:cubicBezTo>
                  <a:pt x="349" y="37"/>
                  <a:pt x="347" y="38"/>
                  <a:pt x="347" y="37"/>
                </a:cubicBezTo>
                <a:cubicBezTo>
                  <a:pt x="346" y="37"/>
                  <a:pt x="347" y="38"/>
                  <a:pt x="346" y="38"/>
                </a:cubicBezTo>
                <a:cubicBezTo>
                  <a:pt x="345" y="39"/>
                  <a:pt x="342" y="38"/>
                  <a:pt x="341" y="39"/>
                </a:cubicBezTo>
                <a:cubicBezTo>
                  <a:pt x="340" y="39"/>
                  <a:pt x="340" y="38"/>
                  <a:pt x="341" y="38"/>
                </a:cubicBezTo>
                <a:cubicBezTo>
                  <a:pt x="339" y="38"/>
                  <a:pt x="340" y="38"/>
                  <a:pt x="340" y="39"/>
                </a:cubicBezTo>
                <a:cubicBezTo>
                  <a:pt x="339" y="38"/>
                  <a:pt x="338" y="38"/>
                  <a:pt x="339" y="37"/>
                </a:cubicBezTo>
                <a:cubicBezTo>
                  <a:pt x="337" y="37"/>
                  <a:pt x="338" y="38"/>
                  <a:pt x="338" y="39"/>
                </a:cubicBezTo>
                <a:cubicBezTo>
                  <a:pt x="336" y="38"/>
                  <a:pt x="334" y="39"/>
                  <a:pt x="334" y="41"/>
                </a:cubicBezTo>
                <a:cubicBezTo>
                  <a:pt x="333" y="40"/>
                  <a:pt x="331" y="40"/>
                  <a:pt x="331" y="39"/>
                </a:cubicBezTo>
                <a:cubicBezTo>
                  <a:pt x="330" y="39"/>
                  <a:pt x="329" y="39"/>
                  <a:pt x="329" y="40"/>
                </a:cubicBezTo>
                <a:cubicBezTo>
                  <a:pt x="328" y="40"/>
                  <a:pt x="330" y="39"/>
                  <a:pt x="329" y="39"/>
                </a:cubicBezTo>
                <a:cubicBezTo>
                  <a:pt x="327" y="39"/>
                  <a:pt x="328" y="40"/>
                  <a:pt x="326" y="40"/>
                </a:cubicBezTo>
                <a:cubicBezTo>
                  <a:pt x="326" y="38"/>
                  <a:pt x="324" y="39"/>
                  <a:pt x="323" y="38"/>
                </a:cubicBezTo>
                <a:cubicBezTo>
                  <a:pt x="321" y="39"/>
                  <a:pt x="324" y="41"/>
                  <a:pt x="320" y="41"/>
                </a:cubicBezTo>
                <a:cubicBezTo>
                  <a:pt x="321" y="41"/>
                  <a:pt x="322" y="41"/>
                  <a:pt x="322" y="40"/>
                </a:cubicBezTo>
                <a:cubicBezTo>
                  <a:pt x="318" y="40"/>
                  <a:pt x="315" y="41"/>
                  <a:pt x="313" y="42"/>
                </a:cubicBezTo>
                <a:cubicBezTo>
                  <a:pt x="314" y="41"/>
                  <a:pt x="311" y="40"/>
                  <a:pt x="308" y="40"/>
                </a:cubicBezTo>
                <a:cubicBezTo>
                  <a:pt x="307" y="41"/>
                  <a:pt x="306" y="41"/>
                  <a:pt x="304" y="41"/>
                </a:cubicBezTo>
                <a:cubicBezTo>
                  <a:pt x="305" y="42"/>
                  <a:pt x="304" y="42"/>
                  <a:pt x="304" y="43"/>
                </a:cubicBezTo>
                <a:cubicBezTo>
                  <a:pt x="303" y="43"/>
                  <a:pt x="300" y="43"/>
                  <a:pt x="299" y="42"/>
                </a:cubicBezTo>
                <a:cubicBezTo>
                  <a:pt x="295" y="42"/>
                  <a:pt x="293" y="43"/>
                  <a:pt x="289" y="43"/>
                </a:cubicBezTo>
                <a:cubicBezTo>
                  <a:pt x="291" y="42"/>
                  <a:pt x="294" y="43"/>
                  <a:pt x="295" y="42"/>
                </a:cubicBezTo>
                <a:cubicBezTo>
                  <a:pt x="295" y="41"/>
                  <a:pt x="295" y="41"/>
                  <a:pt x="294" y="41"/>
                </a:cubicBezTo>
                <a:cubicBezTo>
                  <a:pt x="289" y="41"/>
                  <a:pt x="286" y="43"/>
                  <a:pt x="280" y="41"/>
                </a:cubicBezTo>
                <a:cubicBezTo>
                  <a:pt x="278" y="42"/>
                  <a:pt x="278" y="42"/>
                  <a:pt x="277" y="43"/>
                </a:cubicBezTo>
                <a:cubicBezTo>
                  <a:pt x="270" y="42"/>
                  <a:pt x="270" y="47"/>
                  <a:pt x="262" y="46"/>
                </a:cubicBezTo>
                <a:cubicBezTo>
                  <a:pt x="260" y="43"/>
                  <a:pt x="257" y="40"/>
                  <a:pt x="253" y="40"/>
                </a:cubicBezTo>
                <a:cubicBezTo>
                  <a:pt x="253" y="38"/>
                  <a:pt x="250" y="38"/>
                  <a:pt x="248" y="38"/>
                </a:cubicBezTo>
                <a:cubicBezTo>
                  <a:pt x="246" y="38"/>
                  <a:pt x="245" y="37"/>
                  <a:pt x="242" y="37"/>
                </a:cubicBezTo>
                <a:cubicBezTo>
                  <a:pt x="240" y="36"/>
                  <a:pt x="235" y="36"/>
                  <a:pt x="234" y="35"/>
                </a:cubicBezTo>
                <a:cubicBezTo>
                  <a:pt x="232" y="35"/>
                  <a:pt x="235" y="37"/>
                  <a:pt x="234" y="38"/>
                </a:cubicBezTo>
                <a:cubicBezTo>
                  <a:pt x="233" y="38"/>
                  <a:pt x="233" y="37"/>
                  <a:pt x="233" y="36"/>
                </a:cubicBezTo>
                <a:cubicBezTo>
                  <a:pt x="233" y="36"/>
                  <a:pt x="231" y="36"/>
                  <a:pt x="231" y="36"/>
                </a:cubicBezTo>
                <a:cubicBezTo>
                  <a:pt x="230" y="36"/>
                  <a:pt x="230" y="36"/>
                  <a:pt x="230" y="36"/>
                </a:cubicBezTo>
                <a:cubicBezTo>
                  <a:pt x="230" y="37"/>
                  <a:pt x="232" y="37"/>
                  <a:pt x="231" y="38"/>
                </a:cubicBezTo>
                <a:cubicBezTo>
                  <a:pt x="229" y="38"/>
                  <a:pt x="230" y="37"/>
                  <a:pt x="228" y="36"/>
                </a:cubicBezTo>
                <a:cubicBezTo>
                  <a:pt x="228" y="36"/>
                  <a:pt x="229" y="37"/>
                  <a:pt x="228" y="38"/>
                </a:cubicBezTo>
                <a:cubicBezTo>
                  <a:pt x="227" y="38"/>
                  <a:pt x="227" y="37"/>
                  <a:pt x="228" y="37"/>
                </a:cubicBezTo>
                <a:cubicBezTo>
                  <a:pt x="228" y="37"/>
                  <a:pt x="227" y="37"/>
                  <a:pt x="228" y="36"/>
                </a:cubicBezTo>
                <a:cubicBezTo>
                  <a:pt x="226" y="37"/>
                  <a:pt x="220" y="37"/>
                  <a:pt x="218" y="39"/>
                </a:cubicBezTo>
                <a:cubicBezTo>
                  <a:pt x="217" y="39"/>
                  <a:pt x="216" y="39"/>
                  <a:pt x="215" y="38"/>
                </a:cubicBezTo>
                <a:cubicBezTo>
                  <a:pt x="214" y="39"/>
                  <a:pt x="214" y="40"/>
                  <a:pt x="213" y="40"/>
                </a:cubicBezTo>
                <a:cubicBezTo>
                  <a:pt x="214" y="39"/>
                  <a:pt x="214" y="38"/>
                  <a:pt x="215" y="37"/>
                </a:cubicBezTo>
                <a:cubicBezTo>
                  <a:pt x="210" y="35"/>
                  <a:pt x="205" y="38"/>
                  <a:pt x="202" y="39"/>
                </a:cubicBezTo>
                <a:cubicBezTo>
                  <a:pt x="197" y="37"/>
                  <a:pt x="194" y="40"/>
                  <a:pt x="192" y="41"/>
                </a:cubicBezTo>
                <a:cubicBezTo>
                  <a:pt x="192" y="42"/>
                  <a:pt x="193" y="41"/>
                  <a:pt x="194" y="41"/>
                </a:cubicBezTo>
                <a:cubicBezTo>
                  <a:pt x="193" y="42"/>
                  <a:pt x="191" y="42"/>
                  <a:pt x="189" y="42"/>
                </a:cubicBezTo>
                <a:cubicBezTo>
                  <a:pt x="188" y="41"/>
                  <a:pt x="190" y="42"/>
                  <a:pt x="190" y="41"/>
                </a:cubicBezTo>
                <a:cubicBezTo>
                  <a:pt x="190" y="40"/>
                  <a:pt x="188" y="41"/>
                  <a:pt x="187" y="41"/>
                </a:cubicBezTo>
                <a:cubicBezTo>
                  <a:pt x="186" y="42"/>
                  <a:pt x="188" y="43"/>
                  <a:pt x="188" y="44"/>
                </a:cubicBezTo>
                <a:cubicBezTo>
                  <a:pt x="186" y="43"/>
                  <a:pt x="187" y="42"/>
                  <a:pt x="183" y="42"/>
                </a:cubicBezTo>
                <a:cubicBezTo>
                  <a:pt x="182" y="43"/>
                  <a:pt x="183" y="43"/>
                  <a:pt x="182" y="44"/>
                </a:cubicBezTo>
                <a:cubicBezTo>
                  <a:pt x="181" y="44"/>
                  <a:pt x="182" y="43"/>
                  <a:pt x="182" y="42"/>
                </a:cubicBezTo>
                <a:cubicBezTo>
                  <a:pt x="181" y="43"/>
                  <a:pt x="181" y="43"/>
                  <a:pt x="180" y="43"/>
                </a:cubicBezTo>
                <a:cubicBezTo>
                  <a:pt x="180" y="43"/>
                  <a:pt x="181" y="43"/>
                  <a:pt x="180" y="44"/>
                </a:cubicBezTo>
                <a:cubicBezTo>
                  <a:pt x="179" y="44"/>
                  <a:pt x="179" y="44"/>
                  <a:pt x="179" y="45"/>
                </a:cubicBezTo>
                <a:cubicBezTo>
                  <a:pt x="178" y="44"/>
                  <a:pt x="179" y="43"/>
                  <a:pt x="179" y="43"/>
                </a:cubicBezTo>
                <a:cubicBezTo>
                  <a:pt x="177" y="43"/>
                  <a:pt x="176" y="43"/>
                  <a:pt x="175" y="44"/>
                </a:cubicBezTo>
                <a:cubicBezTo>
                  <a:pt x="175" y="44"/>
                  <a:pt x="176" y="44"/>
                  <a:pt x="178" y="44"/>
                </a:cubicBezTo>
                <a:cubicBezTo>
                  <a:pt x="176" y="44"/>
                  <a:pt x="175" y="45"/>
                  <a:pt x="175" y="46"/>
                </a:cubicBezTo>
                <a:cubicBezTo>
                  <a:pt x="175" y="46"/>
                  <a:pt x="175" y="45"/>
                  <a:pt x="174" y="45"/>
                </a:cubicBezTo>
                <a:cubicBezTo>
                  <a:pt x="173" y="46"/>
                  <a:pt x="174" y="46"/>
                  <a:pt x="174" y="47"/>
                </a:cubicBezTo>
                <a:cubicBezTo>
                  <a:pt x="173" y="47"/>
                  <a:pt x="173" y="47"/>
                  <a:pt x="172" y="47"/>
                </a:cubicBezTo>
                <a:cubicBezTo>
                  <a:pt x="174" y="46"/>
                  <a:pt x="174" y="45"/>
                  <a:pt x="173" y="44"/>
                </a:cubicBezTo>
                <a:cubicBezTo>
                  <a:pt x="172" y="45"/>
                  <a:pt x="172" y="45"/>
                  <a:pt x="172" y="46"/>
                </a:cubicBezTo>
                <a:cubicBezTo>
                  <a:pt x="172" y="46"/>
                  <a:pt x="172" y="45"/>
                  <a:pt x="172" y="45"/>
                </a:cubicBezTo>
                <a:cubicBezTo>
                  <a:pt x="171" y="47"/>
                  <a:pt x="171" y="48"/>
                  <a:pt x="171" y="50"/>
                </a:cubicBezTo>
                <a:cubicBezTo>
                  <a:pt x="168" y="51"/>
                  <a:pt x="163" y="51"/>
                  <a:pt x="161" y="52"/>
                </a:cubicBezTo>
                <a:cubicBezTo>
                  <a:pt x="160" y="52"/>
                  <a:pt x="161" y="52"/>
                  <a:pt x="161" y="51"/>
                </a:cubicBezTo>
                <a:cubicBezTo>
                  <a:pt x="160" y="51"/>
                  <a:pt x="158" y="51"/>
                  <a:pt x="157" y="51"/>
                </a:cubicBezTo>
                <a:cubicBezTo>
                  <a:pt x="157" y="51"/>
                  <a:pt x="157" y="50"/>
                  <a:pt x="158" y="50"/>
                </a:cubicBezTo>
                <a:cubicBezTo>
                  <a:pt x="158" y="50"/>
                  <a:pt x="158" y="50"/>
                  <a:pt x="157" y="50"/>
                </a:cubicBezTo>
                <a:cubicBezTo>
                  <a:pt x="156" y="50"/>
                  <a:pt x="155" y="51"/>
                  <a:pt x="154" y="51"/>
                </a:cubicBezTo>
                <a:cubicBezTo>
                  <a:pt x="154" y="52"/>
                  <a:pt x="154" y="53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0" y="54"/>
                  <a:pt x="152" y="54"/>
                  <a:pt x="152" y="54"/>
                </a:cubicBezTo>
                <a:cubicBezTo>
                  <a:pt x="151" y="53"/>
                  <a:pt x="149" y="53"/>
                  <a:pt x="149" y="53"/>
                </a:cubicBezTo>
                <a:cubicBezTo>
                  <a:pt x="149" y="53"/>
                  <a:pt x="150" y="50"/>
                  <a:pt x="152" y="49"/>
                </a:cubicBezTo>
                <a:cubicBezTo>
                  <a:pt x="151" y="49"/>
                  <a:pt x="150" y="49"/>
                  <a:pt x="148" y="49"/>
                </a:cubicBezTo>
                <a:cubicBezTo>
                  <a:pt x="148" y="50"/>
                  <a:pt x="147" y="51"/>
                  <a:pt x="147" y="51"/>
                </a:cubicBezTo>
                <a:cubicBezTo>
                  <a:pt x="145" y="51"/>
                  <a:pt x="143" y="52"/>
                  <a:pt x="140" y="52"/>
                </a:cubicBezTo>
                <a:cubicBezTo>
                  <a:pt x="141" y="52"/>
                  <a:pt x="142" y="52"/>
                  <a:pt x="143" y="52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0" y="51"/>
                  <a:pt x="137" y="51"/>
                  <a:pt x="135" y="52"/>
                </a:cubicBezTo>
                <a:cubicBezTo>
                  <a:pt x="134" y="52"/>
                  <a:pt x="134" y="51"/>
                  <a:pt x="135" y="51"/>
                </a:cubicBezTo>
                <a:cubicBezTo>
                  <a:pt x="131" y="51"/>
                  <a:pt x="128" y="50"/>
                  <a:pt x="125" y="51"/>
                </a:cubicBezTo>
                <a:cubicBezTo>
                  <a:pt x="124" y="51"/>
                  <a:pt x="120" y="52"/>
                  <a:pt x="120" y="51"/>
                </a:cubicBezTo>
                <a:cubicBezTo>
                  <a:pt x="122" y="51"/>
                  <a:pt x="123" y="51"/>
                  <a:pt x="125" y="50"/>
                </a:cubicBezTo>
                <a:cubicBezTo>
                  <a:pt x="125" y="50"/>
                  <a:pt x="124" y="50"/>
                  <a:pt x="124" y="49"/>
                </a:cubicBezTo>
                <a:cubicBezTo>
                  <a:pt x="121" y="49"/>
                  <a:pt x="120" y="50"/>
                  <a:pt x="118" y="51"/>
                </a:cubicBezTo>
                <a:cubicBezTo>
                  <a:pt x="117" y="50"/>
                  <a:pt x="119" y="50"/>
                  <a:pt x="118" y="49"/>
                </a:cubicBezTo>
                <a:cubicBezTo>
                  <a:pt x="117" y="50"/>
                  <a:pt x="116" y="50"/>
                  <a:pt x="116" y="50"/>
                </a:cubicBezTo>
                <a:cubicBezTo>
                  <a:pt x="115" y="50"/>
                  <a:pt x="118" y="49"/>
                  <a:pt x="116" y="49"/>
                </a:cubicBezTo>
                <a:cubicBezTo>
                  <a:pt x="116" y="50"/>
                  <a:pt x="114" y="50"/>
                  <a:pt x="115" y="51"/>
                </a:cubicBezTo>
                <a:cubicBezTo>
                  <a:pt x="114" y="52"/>
                  <a:pt x="114" y="51"/>
                  <a:pt x="114" y="50"/>
                </a:cubicBezTo>
                <a:cubicBezTo>
                  <a:pt x="113" y="50"/>
                  <a:pt x="113" y="51"/>
                  <a:pt x="112" y="50"/>
                </a:cubicBezTo>
                <a:cubicBezTo>
                  <a:pt x="112" y="51"/>
                  <a:pt x="111" y="52"/>
                  <a:pt x="109" y="52"/>
                </a:cubicBezTo>
                <a:cubicBezTo>
                  <a:pt x="112" y="51"/>
                  <a:pt x="110" y="50"/>
                  <a:pt x="111" y="49"/>
                </a:cubicBezTo>
                <a:cubicBezTo>
                  <a:pt x="110" y="50"/>
                  <a:pt x="107" y="49"/>
                  <a:pt x="107" y="51"/>
                </a:cubicBezTo>
                <a:cubicBezTo>
                  <a:pt x="104" y="50"/>
                  <a:pt x="95" y="48"/>
                  <a:pt x="93" y="51"/>
                </a:cubicBezTo>
                <a:cubicBezTo>
                  <a:pt x="91" y="50"/>
                  <a:pt x="90" y="52"/>
                  <a:pt x="86" y="52"/>
                </a:cubicBezTo>
                <a:cubicBezTo>
                  <a:pt x="87" y="51"/>
                  <a:pt x="89" y="51"/>
                  <a:pt x="90" y="50"/>
                </a:cubicBezTo>
                <a:cubicBezTo>
                  <a:pt x="89" y="50"/>
                  <a:pt x="87" y="48"/>
                  <a:pt x="86" y="50"/>
                </a:cubicBezTo>
                <a:cubicBezTo>
                  <a:pt x="87" y="48"/>
                  <a:pt x="80" y="47"/>
                  <a:pt x="75" y="47"/>
                </a:cubicBezTo>
                <a:cubicBezTo>
                  <a:pt x="74" y="49"/>
                  <a:pt x="71" y="51"/>
                  <a:pt x="66" y="51"/>
                </a:cubicBezTo>
                <a:cubicBezTo>
                  <a:pt x="66" y="51"/>
                  <a:pt x="68" y="51"/>
                  <a:pt x="68" y="51"/>
                </a:cubicBezTo>
                <a:cubicBezTo>
                  <a:pt x="68" y="50"/>
                  <a:pt x="65" y="51"/>
                  <a:pt x="65" y="50"/>
                </a:cubicBezTo>
                <a:cubicBezTo>
                  <a:pt x="67" y="50"/>
                  <a:pt x="69" y="50"/>
                  <a:pt x="71" y="49"/>
                </a:cubicBezTo>
                <a:cubicBezTo>
                  <a:pt x="70" y="49"/>
                  <a:pt x="68" y="50"/>
                  <a:pt x="66" y="49"/>
                </a:cubicBezTo>
                <a:cubicBezTo>
                  <a:pt x="68" y="49"/>
                  <a:pt x="71" y="49"/>
                  <a:pt x="73" y="48"/>
                </a:cubicBezTo>
                <a:cubicBezTo>
                  <a:pt x="73" y="48"/>
                  <a:pt x="72" y="47"/>
                  <a:pt x="73" y="47"/>
                </a:cubicBezTo>
                <a:cubicBezTo>
                  <a:pt x="71" y="46"/>
                  <a:pt x="68" y="45"/>
                  <a:pt x="67" y="43"/>
                </a:cubicBezTo>
                <a:cubicBezTo>
                  <a:pt x="67" y="43"/>
                  <a:pt x="65" y="43"/>
                  <a:pt x="64" y="43"/>
                </a:cubicBezTo>
                <a:cubicBezTo>
                  <a:pt x="64" y="43"/>
                  <a:pt x="66" y="42"/>
                  <a:pt x="64" y="42"/>
                </a:cubicBezTo>
                <a:cubicBezTo>
                  <a:pt x="63" y="42"/>
                  <a:pt x="63" y="43"/>
                  <a:pt x="61" y="44"/>
                </a:cubicBezTo>
                <a:cubicBezTo>
                  <a:pt x="62" y="43"/>
                  <a:pt x="63" y="42"/>
                  <a:pt x="64" y="42"/>
                </a:cubicBezTo>
                <a:cubicBezTo>
                  <a:pt x="64" y="41"/>
                  <a:pt x="63" y="41"/>
                  <a:pt x="62" y="41"/>
                </a:cubicBezTo>
                <a:cubicBezTo>
                  <a:pt x="63" y="41"/>
                  <a:pt x="64" y="40"/>
                  <a:pt x="63" y="39"/>
                </a:cubicBezTo>
                <a:cubicBezTo>
                  <a:pt x="62" y="39"/>
                  <a:pt x="63" y="40"/>
                  <a:pt x="62" y="41"/>
                </a:cubicBezTo>
                <a:cubicBezTo>
                  <a:pt x="60" y="41"/>
                  <a:pt x="58" y="40"/>
                  <a:pt x="56" y="40"/>
                </a:cubicBezTo>
                <a:cubicBezTo>
                  <a:pt x="54" y="40"/>
                  <a:pt x="56" y="41"/>
                  <a:pt x="56" y="41"/>
                </a:cubicBezTo>
                <a:cubicBezTo>
                  <a:pt x="55" y="42"/>
                  <a:pt x="55" y="40"/>
                  <a:pt x="55" y="40"/>
                </a:cubicBezTo>
                <a:cubicBezTo>
                  <a:pt x="54" y="40"/>
                  <a:pt x="53" y="40"/>
                  <a:pt x="52" y="40"/>
                </a:cubicBezTo>
                <a:cubicBezTo>
                  <a:pt x="53" y="42"/>
                  <a:pt x="50" y="42"/>
                  <a:pt x="46" y="42"/>
                </a:cubicBezTo>
                <a:cubicBezTo>
                  <a:pt x="47" y="41"/>
                  <a:pt x="44" y="41"/>
                  <a:pt x="42" y="41"/>
                </a:cubicBezTo>
                <a:cubicBezTo>
                  <a:pt x="42" y="41"/>
                  <a:pt x="41" y="42"/>
                  <a:pt x="41" y="43"/>
                </a:cubicBezTo>
                <a:cubicBezTo>
                  <a:pt x="38" y="42"/>
                  <a:pt x="39" y="41"/>
                  <a:pt x="40" y="40"/>
                </a:cubicBezTo>
                <a:cubicBezTo>
                  <a:pt x="38" y="40"/>
                  <a:pt x="37" y="40"/>
                  <a:pt x="36" y="40"/>
                </a:cubicBezTo>
                <a:cubicBezTo>
                  <a:pt x="38" y="40"/>
                  <a:pt x="34" y="41"/>
                  <a:pt x="36" y="41"/>
                </a:cubicBezTo>
                <a:cubicBezTo>
                  <a:pt x="34" y="42"/>
                  <a:pt x="31" y="43"/>
                  <a:pt x="29" y="43"/>
                </a:cubicBezTo>
                <a:cubicBezTo>
                  <a:pt x="30" y="42"/>
                  <a:pt x="31" y="42"/>
                  <a:pt x="31" y="41"/>
                </a:cubicBezTo>
                <a:cubicBezTo>
                  <a:pt x="29" y="41"/>
                  <a:pt x="32" y="38"/>
                  <a:pt x="28" y="38"/>
                </a:cubicBezTo>
                <a:cubicBezTo>
                  <a:pt x="30" y="37"/>
                  <a:pt x="26" y="38"/>
                  <a:pt x="26" y="37"/>
                </a:cubicBezTo>
                <a:cubicBezTo>
                  <a:pt x="28" y="38"/>
                  <a:pt x="32" y="38"/>
                  <a:pt x="35" y="38"/>
                </a:cubicBezTo>
                <a:cubicBezTo>
                  <a:pt x="36" y="38"/>
                  <a:pt x="36" y="39"/>
                  <a:pt x="36" y="39"/>
                </a:cubicBezTo>
                <a:cubicBezTo>
                  <a:pt x="41" y="39"/>
                  <a:pt x="41" y="38"/>
                  <a:pt x="42" y="36"/>
                </a:cubicBezTo>
                <a:cubicBezTo>
                  <a:pt x="37" y="35"/>
                  <a:pt x="33" y="34"/>
                  <a:pt x="27" y="33"/>
                </a:cubicBezTo>
                <a:cubicBezTo>
                  <a:pt x="25" y="33"/>
                  <a:pt x="26" y="35"/>
                  <a:pt x="25" y="36"/>
                </a:cubicBezTo>
                <a:cubicBezTo>
                  <a:pt x="22" y="34"/>
                  <a:pt x="24" y="32"/>
                  <a:pt x="20" y="32"/>
                </a:cubicBezTo>
                <a:cubicBezTo>
                  <a:pt x="18" y="32"/>
                  <a:pt x="18" y="32"/>
                  <a:pt x="16" y="32"/>
                </a:cubicBezTo>
                <a:cubicBezTo>
                  <a:pt x="15" y="31"/>
                  <a:pt x="11" y="32"/>
                  <a:pt x="12" y="30"/>
                </a:cubicBezTo>
                <a:cubicBezTo>
                  <a:pt x="11" y="30"/>
                  <a:pt x="11" y="30"/>
                  <a:pt x="10" y="31"/>
                </a:cubicBezTo>
                <a:cubicBezTo>
                  <a:pt x="11" y="30"/>
                  <a:pt x="9" y="29"/>
                  <a:pt x="8" y="28"/>
                </a:cubicBezTo>
                <a:cubicBezTo>
                  <a:pt x="4" y="28"/>
                  <a:pt x="3" y="26"/>
                  <a:pt x="0" y="26"/>
                </a:cubicBezTo>
                <a:cubicBezTo>
                  <a:pt x="1" y="25"/>
                  <a:pt x="1" y="24"/>
                  <a:pt x="3" y="25"/>
                </a:cubicBezTo>
                <a:cubicBezTo>
                  <a:pt x="0" y="22"/>
                  <a:pt x="8" y="23"/>
                  <a:pt x="8" y="21"/>
                </a:cubicBezTo>
                <a:cubicBezTo>
                  <a:pt x="12" y="21"/>
                  <a:pt x="11" y="19"/>
                  <a:pt x="13" y="19"/>
                </a:cubicBezTo>
                <a:cubicBezTo>
                  <a:pt x="11" y="18"/>
                  <a:pt x="8" y="19"/>
                  <a:pt x="6" y="20"/>
                </a:cubicBezTo>
                <a:cubicBezTo>
                  <a:pt x="6" y="19"/>
                  <a:pt x="8" y="19"/>
                  <a:pt x="9" y="19"/>
                </a:cubicBezTo>
                <a:cubicBezTo>
                  <a:pt x="9" y="19"/>
                  <a:pt x="9" y="18"/>
                  <a:pt x="9" y="18"/>
                </a:cubicBezTo>
                <a:cubicBezTo>
                  <a:pt x="11" y="18"/>
                  <a:pt x="12" y="18"/>
                  <a:pt x="14" y="18"/>
                </a:cubicBezTo>
                <a:cubicBezTo>
                  <a:pt x="16" y="17"/>
                  <a:pt x="15" y="15"/>
                  <a:pt x="19" y="15"/>
                </a:cubicBezTo>
                <a:cubicBezTo>
                  <a:pt x="21" y="15"/>
                  <a:pt x="26" y="14"/>
                  <a:pt x="28" y="15"/>
                </a:cubicBezTo>
                <a:cubicBezTo>
                  <a:pt x="26" y="15"/>
                  <a:pt x="28" y="16"/>
                  <a:pt x="29" y="16"/>
                </a:cubicBezTo>
                <a:cubicBezTo>
                  <a:pt x="30" y="16"/>
                  <a:pt x="30" y="16"/>
                  <a:pt x="31" y="16"/>
                </a:cubicBezTo>
                <a:cubicBezTo>
                  <a:pt x="32" y="14"/>
                  <a:pt x="33" y="13"/>
                  <a:pt x="32" y="12"/>
                </a:cubicBezTo>
                <a:cubicBezTo>
                  <a:pt x="28" y="12"/>
                  <a:pt x="28" y="13"/>
                  <a:pt x="28" y="15"/>
                </a:cubicBezTo>
                <a:cubicBezTo>
                  <a:pt x="26" y="12"/>
                  <a:pt x="34" y="10"/>
                  <a:pt x="37" y="12"/>
                </a:cubicBezTo>
                <a:cubicBezTo>
                  <a:pt x="38" y="12"/>
                  <a:pt x="39" y="11"/>
                  <a:pt x="41" y="11"/>
                </a:cubicBezTo>
                <a:cubicBezTo>
                  <a:pt x="43" y="12"/>
                  <a:pt x="46" y="12"/>
                  <a:pt x="48" y="12"/>
                </a:cubicBezTo>
                <a:cubicBezTo>
                  <a:pt x="49" y="12"/>
                  <a:pt x="53" y="12"/>
                  <a:pt x="54" y="11"/>
                </a:cubicBezTo>
                <a:cubicBezTo>
                  <a:pt x="54" y="10"/>
                  <a:pt x="51" y="9"/>
                  <a:pt x="53" y="9"/>
                </a:cubicBezTo>
                <a:cubicBezTo>
                  <a:pt x="55" y="9"/>
                  <a:pt x="55" y="11"/>
                  <a:pt x="56" y="10"/>
                </a:cubicBezTo>
                <a:cubicBezTo>
                  <a:pt x="57" y="11"/>
                  <a:pt x="55" y="12"/>
                  <a:pt x="57" y="13"/>
                </a:cubicBezTo>
                <a:cubicBezTo>
                  <a:pt x="58" y="13"/>
                  <a:pt x="60" y="13"/>
                  <a:pt x="61" y="12"/>
                </a:cubicBezTo>
                <a:cubicBezTo>
                  <a:pt x="60" y="12"/>
                  <a:pt x="58" y="12"/>
                  <a:pt x="58" y="13"/>
                </a:cubicBezTo>
                <a:cubicBezTo>
                  <a:pt x="57" y="12"/>
                  <a:pt x="60" y="12"/>
                  <a:pt x="60" y="11"/>
                </a:cubicBezTo>
                <a:cubicBezTo>
                  <a:pt x="60" y="12"/>
                  <a:pt x="60" y="12"/>
                  <a:pt x="62" y="12"/>
                </a:cubicBezTo>
                <a:cubicBezTo>
                  <a:pt x="62" y="12"/>
                  <a:pt x="62" y="11"/>
                  <a:pt x="61" y="11"/>
                </a:cubicBezTo>
                <a:cubicBezTo>
                  <a:pt x="61" y="11"/>
                  <a:pt x="63" y="11"/>
                  <a:pt x="64" y="11"/>
                </a:cubicBezTo>
                <a:cubicBezTo>
                  <a:pt x="63" y="10"/>
                  <a:pt x="64" y="10"/>
                  <a:pt x="64" y="9"/>
                </a:cubicBezTo>
                <a:cubicBezTo>
                  <a:pt x="65" y="9"/>
                  <a:pt x="64" y="10"/>
                  <a:pt x="64" y="11"/>
                </a:cubicBezTo>
                <a:cubicBezTo>
                  <a:pt x="66" y="11"/>
                  <a:pt x="70" y="13"/>
                  <a:pt x="72" y="11"/>
                </a:cubicBezTo>
                <a:cubicBezTo>
                  <a:pt x="71" y="11"/>
                  <a:pt x="69" y="11"/>
                  <a:pt x="69" y="9"/>
                </a:cubicBezTo>
                <a:cubicBezTo>
                  <a:pt x="70" y="10"/>
                  <a:pt x="71" y="10"/>
                  <a:pt x="72" y="11"/>
                </a:cubicBezTo>
                <a:cubicBezTo>
                  <a:pt x="74" y="11"/>
                  <a:pt x="73" y="10"/>
                  <a:pt x="73" y="10"/>
                </a:cubicBezTo>
                <a:cubicBezTo>
                  <a:pt x="75" y="9"/>
                  <a:pt x="75" y="10"/>
                  <a:pt x="78" y="10"/>
                </a:cubicBezTo>
                <a:cubicBezTo>
                  <a:pt x="79" y="9"/>
                  <a:pt x="78" y="7"/>
                  <a:pt x="80" y="7"/>
                </a:cubicBezTo>
                <a:cubicBezTo>
                  <a:pt x="80" y="8"/>
                  <a:pt x="79" y="9"/>
                  <a:pt x="79" y="10"/>
                </a:cubicBezTo>
                <a:cubicBezTo>
                  <a:pt x="80" y="10"/>
                  <a:pt x="82" y="11"/>
                  <a:pt x="82" y="12"/>
                </a:cubicBezTo>
                <a:cubicBezTo>
                  <a:pt x="84" y="11"/>
                  <a:pt x="84" y="12"/>
                  <a:pt x="86" y="12"/>
                </a:cubicBezTo>
                <a:cubicBezTo>
                  <a:pt x="86" y="11"/>
                  <a:pt x="85" y="11"/>
                  <a:pt x="83" y="11"/>
                </a:cubicBezTo>
                <a:cubicBezTo>
                  <a:pt x="83" y="10"/>
                  <a:pt x="83" y="10"/>
                  <a:pt x="83" y="9"/>
                </a:cubicBezTo>
                <a:cubicBezTo>
                  <a:pt x="84" y="10"/>
                  <a:pt x="84" y="9"/>
                  <a:pt x="86" y="9"/>
                </a:cubicBezTo>
                <a:cubicBezTo>
                  <a:pt x="83" y="10"/>
                  <a:pt x="86" y="11"/>
                  <a:pt x="86" y="12"/>
                </a:cubicBezTo>
                <a:cubicBezTo>
                  <a:pt x="89" y="12"/>
                  <a:pt x="93" y="13"/>
                  <a:pt x="95" y="11"/>
                </a:cubicBezTo>
                <a:cubicBezTo>
                  <a:pt x="96" y="12"/>
                  <a:pt x="96" y="12"/>
                  <a:pt x="96" y="12"/>
                </a:cubicBezTo>
                <a:cubicBezTo>
                  <a:pt x="97" y="12"/>
                  <a:pt x="101" y="12"/>
                  <a:pt x="102" y="11"/>
                </a:cubicBezTo>
                <a:cubicBezTo>
                  <a:pt x="100" y="11"/>
                  <a:pt x="101" y="9"/>
                  <a:pt x="103" y="9"/>
                </a:cubicBezTo>
                <a:cubicBezTo>
                  <a:pt x="103" y="8"/>
                  <a:pt x="102" y="8"/>
                  <a:pt x="102" y="7"/>
                </a:cubicBezTo>
                <a:cubicBezTo>
                  <a:pt x="104" y="8"/>
                  <a:pt x="103" y="9"/>
                  <a:pt x="105" y="10"/>
                </a:cubicBezTo>
                <a:cubicBezTo>
                  <a:pt x="105" y="9"/>
                  <a:pt x="104" y="7"/>
                  <a:pt x="106" y="6"/>
                </a:cubicBezTo>
                <a:cubicBezTo>
                  <a:pt x="107" y="6"/>
                  <a:pt x="108" y="7"/>
                  <a:pt x="109" y="6"/>
                </a:cubicBezTo>
                <a:cubicBezTo>
                  <a:pt x="109" y="8"/>
                  <a:pt x="106" y="8"/>
                  <a:pt x="105" y="9"/>
                </a:cubicBezTo>
                <a:cubicBezTo>
                  <a:pt x="106" y="9"/>
                  <a:pt x="108" y="9"/>
                  <a:pt x="108" y="10"/>
                </a:cubicBezTo>
                <a:cubicBezTo>
                  <a:pt x="109" y="10"/>
                  <a:pt x="111" y="10"/>
                  <a:pt x="110" y="10"/>
                </a:cubicBezTo>
                <a:cubicBezTo>
                  <a:pt x="110" y="9"/>
                  <a:pt x="112" y="10"/>
                  <a:pt x="112" y="10"/>
                </a:cubicBezTo>
                <a:cubicBezTo>
                  <a:pt x="113" y="10"/>
                  <a:pt x="114" y="10"/>
                  <a:pt x="116" y="10"/>
                </a:cubicBezTo>
                <a:cubicBezTo>
                  <a:pt x="116" y="9"/>
                  <a:pt x="114" y="8"/>
                  <a:pt x="116" y="8"/>
                </a:cubicBezTo>
                <a:cubicBezTo>
                  <a:pt x="116" y="9"/>
                  <a:pt x="116" y="9"/>
                  <a:pt x="116" y="9"/>
                </a:cubicBezTo>
                <a:cubicBezTo>
                  <a:pt x="119" y="8"/>
                  <a:pt x="119" y="10"/>
                  <a:pt x="122" y="9"/>
                </a:cubicBezTo>
                <a:cubicBezTo>
                  <a:pt x="122" y="8"/>
                  <a:pt x="121" y="8"/>
                  <a:pt x="121" y="7"/>
                </a:cubicBezTo>
                <a:cubicBezTo>
                  <a:pt x="122" y="7"/>
                  <a:pt x="123" y="8"/>
                  <a:pt x="124" y="8"/>
                </a:cubicBezTo>
                <a:cubicBezTo>
                  <a:pt x="124" y="8"/>
                  <a:pt x="123" y="8"/>
                  <a:pt x="123" y="8"/>
                </a:cubicBezTo>
                <a:cubicBezTo>
                  <a:pt x="126" y="8"/>
                  <a:pt x="125" y="7"/>
                  <a:pt x="126" y="6"/>
                </a:cubicBezTo>
                <a:cubicBezTo>
                  <a:pt x="127" y="6"/>
                  <a:pt x="125" y="7"/>
                  <a:pt x="127" y="7"/>
                </a:cubicBezTo>
                <a:cubicBezTo>
                  <a:pt x="129" y="7"/>
                  <a:pt x="128" y="6"/>
                  <a:pt x="129" y="6"/>
                </a:cubicBezTo>
                <a:cubicBezTo>
                  <a:pt x="129" y="5"/>
                  <a:pt x="128" y="6"/>
                  <a:pt x="128" y="5"/>
                </a:cubicBezTo>
                <a:cubicBezTo>
                  <a:pt x="129" y="5"/>
                  <a:pt x="130" y="4"/>
                  <a:pt x="131" y="3"/>
                </a:cubicBezTo>
                <a:cubicBezTo>
                  <a:pt x="133" y="3"/>
                  <a:pt x="135" y="4"/>
                  <a:pt x="135" y="5"/>
                </a:cubicBezTo>
                <a:cubicBezTo>
                  <a:pt x="142" y="4"/>
                  <a:pt x="145" y="6"/>
                  <a:pt x="150" y="5"/>
                </a:cubicBezTo>
                <a:cubicBezTo>
                  <a:pt x="150" y="5"/>
                  <a:pt x="151" y="4"/>
                  <a:pt x="151" y="4"/>
                </a:cubicBezTo>
                <a:cubicBezTo>
                  <a:pt x="154" y="4"/>
                  <a:pt x="155" y="4"/>
                  <a:pt x="156" y="3"/>
                </a:cubicBezTo>
                <a:cubicBezTo>
                  <a:pt x="157" y="3"/>
                  <a:pt x="156" y="4"/>
                  <a:pt x="156" y="5"/>
                </a:cubicBezTo>
                <a:cubicBezTo>
                  <a:pt x="157" y="4"/>
                  <a:pt x="157" y="4"/>
                  <a:pt x="158" y="3"/>
                </a:cubicBezTo>
                <a:cubicBezTo>
                  <a:pt x="159" y="4"/>
                  <a:pt x="157" y="4"/>
                  <a:pt x="158" y="4"/>
                </a:cubicBezTo>
                <a:cubicBezTo>
                  <a:pt x="160" y="4"/>
                  <a:pt x="159" y="4"/>
                  <a:pt x="160" y="3"/>
                </a:cubicBezTo>
                <a:cubicBezTo>
                  <a:pt x="162" y="4"/>
                  <a:pt x="159" y="4"/>
                  <a:pt x="160" y="4"/>
                </a:cubicBezTo>
                <a:cubicBezTo>
                  <a:pt x="160" y="5"/>
                  <a:pt x="161" y="5"/>
                  <a:pt x="161" y="5"/>
                </a:cubicBezTo>
                <a:cubicBezTo>
                  <a:pt x="163" y="4"/>
                  <a:pt x="164" y="3"/>
                  <a:pt x="166" y="2"/>
                </a:cubicBezTo>
                <a:cubicBezTo>
                  <a:pt x="167" y="2"/>
                  <a:pt x="167" y="2"/>
                  <a:pt x="168" y="2"/>
                </a:cubicBezTo>
                <a:cubicBezTo>
                  <a:pt x="167" y="3"/>
                  <a:pt x="170" y="2"/>
                  <a:pt x="168" y="3"/>
                </a:cubicBezTo>
                <a:cubicBezTo>
                  <a:pt x="170" y="4"/>
                  <a:pt x="172" y="3"/>
                  <a:pt x="173" y="3"/>
                </a:cubicBezTo>
                <a:cubicBezTo>
                  <a:pt x="173" y="3"/>
                  <a:pt x="173" y="4"/>
                  <a:pt x="173" y="4"/>
                </a:cubicBezTo>
                <a:cubicBezTo>
                  <a:pt x="175" y="3"/>
                  <a:pt x="176" y="5"/>
                  <a:pt x="178" y="4"/>
                </a:cubicBezTo>
                <a:cubicBezTo>
                  <a:pt x="178" y="5"/>
                  <a:pt x="176" y="4"/>
                  <a:pt x="176" y="5"/>
                </a:cubicBezTo>
                <a:cubicBezTo>
                  <a:pt x="175" y="5"/>
                  <a:pt x="177" y="5"/>
                  <a:pt x="177" y="6"/>
                </a:cubicBezTo>
                <a:cubicBezTo>
                  <a:pt x="177" y="4"/>
                  <a:pt x="183" y="2"/>
                  <a:pt x="187" y="3"/>
                </a:cubicBezTo>
                <a:cubicBezTo>
                  <a:pt x="186" y="4"/>
                  <a:pt x="187" y="4"/>
                  <a:pt x="185" y="4"/>
                </a:cubicBezTo>
                <a:cubicBezTo>
                  <a:pt x="185" y="4"/>
                  <a:pt x="186" y="4"/>
                  <a:pt x="186" y="4"/>
                </a:cubicBezTo>
                <a:cubicBezTo>
                  <a:pt x="181" y="4"/>
                  <a:pt x="178" y="6"/>
                  <a:pt x="182" y="8"/>
                </a:cubicBezTo>
                <a:cubicBezTo>
                  <a:pt x="183" y="8"/>
                  <a:pt x="183" y="7"/>
                  <a:pt x="182" y="6"/>
                </a:cubicBezTo>
                <a:cubicBezTo>
                  <a:pt x="184" y="6"/>
                  <a:pt x="184" y="5"/>
                  <a:pt x="186" y="5"/>
                </a:cubicBezTo>
                <a:cubicBezTo>
                  <a:pt x="186" y="6"/>
                  <a:pt x="185" y="6"/>
                  <a:pt x="185" y="6"/>
                </a:cubicBezTo>
                <a:cubicBezTo>
                  <a:pt x="185" y="6"/>
                  <a:pt x="187" y="5"/>
                  <a:pt x="187" y="5"/>
                </a:cubicBezTo>
                <a:cubicBezTo>
                  <a:pt x="188" y="5"/>
                  <a:pt x="186" y="5"/>
                  <a:pt x="187" y="6"/>
                </a:cubicBezTo>
                <a:cubicBezTo>
                  <a:pt x="188" y="6"/>
                  <a:pt x="189" y="5"/>
                  <a:pt x="190" y="5"/>
                </a:cubicBezTo>
                <a:cubicBezTo>
                  <a:pt x="189" y="4"/>
                  <a:pt x="189" y="4"/>
                  <a:pt x="188" y="3"/>
                </a:cubicBezTo>
                <a:cubicBezTo>
                  <a:pt x="189" y="3"/>
                  <a:pt x="190" y="3"/>
                  <a:pt x="191" y="2"/>
                </a:cubicBezTo>
                <a:cubicBezTo>
                  <a:pt x="190" y="1"/>
                  <a:pt x="192" y="1"/>
                  <a:pt x="194" y="1"/>
                </a:cubicBezTo>
                <a:cubicBezTo>
                  <a:pt x="194" y="1"/>
                  <a:pt x="193" y="1"/>
                  <a:pt x="193" y="2"/>
                </a:cubicBezTo>
                <a:cubicBezTo>
                  <a:pt x="194" y="2"/>
                  <a:pt x="193" y="3"/>
                  <a:pt x="195" y="3"/>
                </a:cubicBezTo>
                <a:cubicBezTo>
                  <a:pt x="193" y="4"/>
                  <a:pt x="192" y="6"/>
                  <a:pt x="189" y="5"/>
                </a:cubicBezTo>
                <a:cubicBezTo>
                  <a:pt x="188" y="6"/>
                  <a:pt x="187" y="7"/>
                  <a:pt x="187" y="8"/>
                </a:cubicBezTo>
                <a:cubicBezTo>
                  <a:pt x="186" y="8"/>
                  <a:pt x="186" y="7"/>
                  <a:pt x="185" y="7"/>
                </a:cubicBezTo>
                <a:cubicBezTo>
                  <a:pt x="184" y="7"/>
                  <a:pt x="186" y="8"/>
                  <a:pt x="185" y="8"/>
                </a:cubicBezTo>
                <a:cubicBezTo>
                  <a:pt x="184" y="8"/>
                  <a:pt x="185" y="7"/>
                  <a:pt x="184" y="7"/>
                </a:cubicBezTo>
                <a:cubicBezTo>
                  <a:pt x="183" y="7"/>
                  <a:pt x="184" y="8"/>
                  <a:pt x="182" y="8"/>
                </a:cubicBezTo>
                <a:cubicBezTo>
                  <a:pt x="183" y="8"/>
                  <a:pt x="184" y="9"/>
                  <a:pt x="185" y="9"/>
                </a:cubicBezTo>
                <a:cubicBezTo>
                  <a:pt x="187" y="8"/>
                  <a:pt x="189" y="8"/>
                  <a:pt x="190" y="6"/>
                </a:cubicBezTo>
                <a:cubicBezTo>
                  <a:pt x="192" y="6"/>
                  <a:pt x="193" y="7"/>
                  <a:pt x="195" y="7"/>
                </a:cubicBezTo>
                <a:cubicBezTo>
                  <a:pt x="196" y="6"/>
                  <a:pt x="198" y="5"/>
                  <a:pt x="200" y="6"/>
                </a:cubicBezTo>
                <a:cubicBezTo>
                  <a:pt x="200" y="6"/>
                  <a:pt x="199" y="6"/>
                  <a:pt x="199" y="6"/>
                </a:cubicBezTo>
                <a:cubicBezTo>
                  <a:pt x="204" y="7"/>
                  <a:pt x="208" y="3"/>
                  <a:pt x="209" y="2"/>
                </a:cubicBezTo>
                <a:cubicBezTo>
                  <a:pt x="211" y="0"/>
                  <a:pt x="212" y="1"/>
                  <a:pt x="215" y="1"/>
                </a:cubicBezTo>
                <a:cubicBezTo>
                  <a:pt x="216" y="2"/>
                  <a:pt x="217" y="3"/>
                  <a:pt x="218" y="4"/>
                </a:cubicBezTo>
                <a:cubicBezTo>
                  <a:pt x="223" y="0"/>
                  <a:pt x="231" y="4"/>
                  <a:pt x="233" y="7"/>
                </a:cubicBezTo>
                <a:cubicBezTo>
                  <a:pt x="232" y="6"/>
                  <a:pt x="238" y="7"/>
                  <a:pt x="239" y="5"/>
                </a:cubicBezTo>
                <a:cubicBezTo>
                  <a:pt x="240" y="5"/>
                  <a:pt x="239" y="6"/>
                  <a:pt x="240" y="6"/>
                </a:cubicBezTo>
                <a:cubicBezTo>
                  <a:pt x="240" y="7"/>
                  <a:pt x="239" y="6"/>
                  <a:pt x="238" y="6"/>
                </a:cubicBezTo>
                <a:cubicBezTo>
                  <a:pt x="239" y="7"/>
                  <a:pt x="238" y="7"/>
                  <a:pt x="239" y="7"/>
                </a:cubicBezTo>
                <a:cubicBezTo>
                  <a:pt x="241" y="8"/>
                  <a:pt x="240" y="6"/>
                  <a:pt x="242" y="6"/>
                </a:cubicBezTo>
                <a:cubicBezTo>
                  <a:pt x="242" y="7"/>
                  <a:pt x="241" y="7"/>
                  <a:pt x="241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4" y="8"/>
                  <a:pt x="243" y="6"/>
                  <a:pt x="245" y="6"/>
                </a:cubicBezTo>
                <a:cubicBezTo>
                  <a:pt x="245" y="7"/>
                  <a:pt x="244" y="7"/>
                  <a:pt x="244" y="7"/>
                </a:cubicBezTo>
                <a:cubicBezTo>
                  <a:pt x="244" y="7"/>
                  <a:pt x="244" y="7"/>
                  <a:pt x="244" y="8"/>
                </a:cubicBezTo>
                <a:cubicBezTo>
                  <a:pt x="248" y="7"/>
                  <a:pt x="249" y="5"/>
                  <a:pt x="252" y="5"/>
                </a:cubicBezTo>
                <a:cubicBezTo>
                  <a:pt x="255" y="6"/>
                  <a:pt x="260" y="6"/>
                  <a:pt x="261" y="7"/>
                </a:cubicBezTo>
                <a:cubicBezTo>
                  <a:pt x="262" y="7"/>
                  <a:pt x="263" y="6"/>
                  <a:pt x="264" y="7"/>
                </a:cubicBezTo>
                <a:cubicBezTo>
                  <a:pt x="267" y="7"/>
                  <a:pt x="266" y="5"/>
                  <a:pt x="270" y="5"/>
                </a:cubicBezTo>
                <a:cubicBezTo>
                  <a:pt x="269" y="5"/>
                  <a:pt x="268" y="5"/>
                  <a:pt x="268" y="5"/>
                </a:cubicBezTo>
                <a:cubicBezTo>
                  <a:pt x="268" y="6"/>
                  <a:pt x="269" y="5"/>
                  <a:pt x="270" y="5"/>
                </a:cubicBezTo>
                <a:cubicBezTo>
                  <a:pt x="268" y="6"/>
                  <a:pt x="267" y="6"/>
                  <a:pt x="266" y="7"/>
                </a:cubicBezTo>
                <a:cubicBezTo>
                  <a:pt x="266" y="7"/>
                  <a:pt x="267" y="7"/>
                  <a:pt x="267" y="7"/>
                </a:cubicBezTo>
                <a:cubicBezTo>
                  <a:pt x="268" y="7"/>
                  <a:pt x="268" y="7"/>
                  <a:pt x="269" y="7"/>
                </a:cubicBezTo>
                <a:cubicBezTo>
                  <a:pt x="271" y="8"/>
                  <a:pt x="272" y="8"/>
                  <a:pt x="273" y="7"/>
                </a:cubicBezTo>
                <a:cubicBezTo>
                  <a:pt x="274" y="7"/>
                  <a:pt x="272" y="7"/>
                  <a:pt x="272" y="7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8"/>
                  <a:pt x="274" y="8"/>
                  <a:pt x="274" y="7"/>
                </a:cubicBezTo>
                <a:cubicBezTo>
                  <a:pt x="275" y="8"/>
                  <a:pt x="275" y="8"/>
                  <a:pt x="275" y="8"/>
                </a:cubicBezTo>
                <a:cubicBezTo>
                  <a:pt x="276" y="8"/>
                  <a:pt x="277" y="8"/>
                  <a:pt x="278" y="9"/>
                </a:cubicBezTo>
                <a:cubicBezTo>
                  <a:pt x="281" y="8"/>
                  <a:pt x="283" y="6"/>
                  <a:pt x="285" y="6"/>
                </a:cubicBezTo>
                <a:cubicBezTo>
                  <a:pt x="286" y="6"/>
                  <a:pt x="286" y="6"/>
                  <a:pt x="286" y="7"/>
                </a:cubicBezTo>
                <a:cubicBezTo>
                  <a:pt x="287" y="6"/>
                  <a:pt x="290" y="7"/>
                  <a:pt x="291" y="8"/>
                </a:cubicBezTo>
                <a:cubicBezTo>
                  <a:pt x="290" y="8"/>
                  <a:pt x="289" y="7"/>
                  <a:pt x="287" y="7"/>
                </a:cubicBezTo>
                <a:cubicBezTo>
                  <a:pt x="286" y="7"/>
                  <a:pt x="286" y="8"/>
                  <a:pt x="286" y="8"/>
                </a:cubicBezTo>
                <a:cubicBezTo>
                  <a:pt x="288" y="9"/>
                  <a:pt x="291" y="9"/>
                  <a:pt x="292" y="11"/>
                </a:cubicBezTo>
                <a:cubicBezTo>
                  <a:pt x="293" y="10"/>
                  <a:pt x="294" y="9"/>
                  <a:pt x="292" y="10"/>
                </a:cubicBezTo>
                <a:cubicBezTo>
                  <a:pt x="294" y="9"/>
                  <a:pt x="296" y="9"/>
                  <a:pt x="300" y="9"/>
                </a:cubicBezTo>
                <a:cubicBezTo>
                  <a:pt x="301" y="9"/>
                  <a:pt x="302" y="7"/>
                  <a:pt x="304" y="8"/>
                </a:cubicBezTo>
                <a:cubicBezTo>
                  <a:pt x="304" y="9"/>
                  <a:pt x="302" y="9"/>
                  <a:pt x="302" y="10"/>
                </a:cubicBezTo>
                <a:cubicBezTo>
                  <a:pt x="305" y="9"/>
                  <a:pt x="306" y="7"/>
                  <a:pt x="310" y="7"/>
                </a:cubicBezTo>
                <a:cubicBezTo>
                  <a:pt x="310" y="7"/>
                  <a:pt x="310" y="8"/>
                  <a:pt x="310" y="8"/>
                </a:cubicBezTo>
                <a:cubicBezTo>
                  <a:pt x="305" y="8"/>
                  <a:pt x="303" y="10"/>
                  <a:pt x="302" y="11"/>
                </a:cubicBezTo>
                <a:cubicBezTo>
                  <a:pt x="304" y="11"/>
                  <a:pt x="305" y="11"/>
                  <a:pt x="303" y="12"/>
                </a:cubicBezTo>
                <a:cubicBezTo>
                  <a:pt x="307" y="12"/>
                  <a:pt x="307" y="10"/>
                  <a:pt x="310" y="10"/>
                </a:cubicBezTo>
                <a:cubicBezTo>
                  <a:pt x="310" y="10"/>
                  <a:pt x="310" y="10"/>
                  <a:pt x="309" y="10"/>
                </a:cubicBezTo>
                <a:cubicBezTo>
                  <a:pt x="309" y="10"/>
                  <a:pt x="310" y="10"/>
                  <a:pt x="310" y="10"/>
                </a:cubicBezTo>
                <a:cubicBezTo>
                  <a:pt x="311" y="10"/>
                  <a:pt x="311" y="10"/>
                  <a:pt x="312" y="10"/>
                </a:cubicBezTo>
                <a:cubicBezTo>
                  <a:pt x="313" y="10"/>
                  <a:pt x="313" y="10"/>
                  <a:pt x="313" y="11"/>
                </a:cubicBezTo>
                <a:cubicBezTo>
                  <a:pt x="314" y="11"/>
                  <a:pt x="313" y="10"/>
                  <a:pt x="314" y="10"/>
                </a:cubicBezTo>
                <a:cubicBezTo>
                  <a:pt x="314" y="10"/>
                  <a:pt x="313" y="10"/>
                  <a:pt x="313" y="10"/>
                </a:cubicBezTo>
                <a:cubicBezTo>
                  <a:pt x="315" y="10"/>
                  <a:pt x="319" y="10"/>
                  <a:pt x="322" y="10"/>
                </a:cubicBezTo>
                <a:cubicBezTo>
                  <a:pt x="322" y="11"/>
                  <a:pt x="319" y="12"/>
                  <a:pt x="321" y="12"/>
                </a:cubicBezTo>
                <a:cubicBezTo>
                  <a:pt x="321" y="13"/>
                  <a:pt x="320" y="12"/>
                  <a:pt x="319" y="12"/>
                </a:cubicBezTo>
                <a:cubicBezTo>
                  <a:pt x="321" y="13"/>
                  <a:pt x="323" y="13"/>
                  <a:pt x="324" y="15"/>
                </a:cubicBezTo>
                <a:cubicBezTo>
                  <a:pt x="325" y="14"/>
                  <a:pt x="326" y="14"/>
                  <a:pt x="326" y="14"/>
                </a:cubicBezTo>
                <a:cubicBezTo>
                  <a:pt x="326" y="14"/>
                  <a:pt x="325" y="14"/>
                  <a:pt x="325" y="14"/>
                </a:cubicBezTo>
                <a:cubicBezTo>
                  <a:pt x="326" y="13"/>
                  <a:pt x="328" y="14"/>
                  <a:pt x="329" y="15"/>
                </a:cubicBezTo>
                <a:cubicBezTo>
                  <a:pt x="330" y="15"/>
                  <a:pt x="330" y="14"/>
                  <a:pt x="330" y="14"/>
                </a:cubicBezTo>
                <a:cubicBezTo>
                  <a:pt x="331" y="14"/>
                  <a:pt x="330" y="15"/>
                  <a:pt x="330" y="15"/>
                </a:cubicBezTo>
                <a:cubicBezTo>
                  <a:pt x="330" y="15"/>
                  <a:pt x="331" y="15"/>
                  <a:pt x="332" y="15"/>
                </a:cubicBezTo>
                <a:cubicBezTo>
                  <a:pt x="330" y="16"/>
                  <a:pt x="331" y="16"/>
                  <a:pt x="331" y="17"/>
                </a:cubicBezTo>
                <a:cubicBezTo>
                  <a:pt x="332" y="17"/>
                  <a:pt x="334" y="16"/>
                  <a:pt x="333" y="15"/>
                </a:cubicBezTo>
                <a:cubicBezTo>
                  <a:pt x="331" y="15"/>
                  <a:pt x="334" y="15"/>
                  <a:pt x="333" y="16"/>
                </a:cubicBezTo>
                <a:cubicBezTo>
                  <a:pt x="334" y="14"/>
                  <a:pt x="332" y="13"/>
                  <a:pt x="331" y="12"/>
                </a:cubicBezTo>
                <a:cubicBezTo>
                  <a:pt x="332" y="12"/>
                  <a:pt x="333" y="12"/>
                  <a:pt x="333" y="11"/>
                </a:cubicBezTo>
                <a:cubicBezTo>
                  <a:pt x="334" y="11"/>
                  <a:pt x="335" y="11"/>
                  <a:pt x="335" y="12"/>
                </a:cubicBezTo>
                <a:cubicBezTo>
                  <a:pt x="341" y="11"/>
                  <a:pt x="344" y="14"/>
                  <a:pt x="344" y="16"/>
                </a:cubicBezTo>
                <a:cubicBezTo>
                  <a:pt x="347" y="18"/>
                  <a:pt x="349" y="20"/>
                  <a:pt x="352" y="22"/>
                </a:cubicBezTo>
                <a:cubicBezTo>
                  <a:pt x="352" y="22"/>
                  <a:pt x="353" y="22"/>
                  <a:pt x="354" y="22"/>
                </a:cubicBezTo>
                <a:cubicBezTo>
                  <a:pt x="354" y="21"/>
                  <a:pt x="353" y="21"/>
                  <a:pt x="353" y="20"/>
                </a:cubicBezTo>
                <a:cubicBezTo>
                  <a:pt x="354" y="20"/>
                  <a:pt x="355" y="20"/>
                  <a:pt x="355" y="20"/>
                </a:cubicBezTo>
                <a:cubicBezTo>
                  <a:pt x="356" y="22"/>
                  <a:pt x="361" y="22"/>
                  <a:pt x="363" y="22"/>
                </a:cubicBezTo>
                <a:cubicBezTo>
                  <a:pt x="365" y="22"/>
                  <a:pt x="363" y="24"/>
                  <a:pt x="364" y="24"/>
                </a:cubicBezTo>
                <a:cubicBezTo>
                  <a:pt x="362" y="24"/>
                  <a:pt x="363" y="22"/>
                  <a:pt x="360" y="22"/>
                </a:cubicBezTo>
                <a:cubicBezTo>
                  <a:pt x="359" y="22"/>
                  <a:pt x="360" y="23"/>
                  <a:pt x="360" y="23"/>
                </a:cubicBezTo>
                <a:cubicBezTo>
                  <a:pt x="362" y="23"/>
                  <a:pt x="363" y="24"/>
                  <a:pt x="363" y="25"/>
                </a:cubicBezTo>
                <a:cubicBezTo>
                  <a:pt x="364" y="25"/>
                  <a:pt x="365" y="25"/>
                  <a:pt x="365" y="24"/>
                </a:cubicBezTo>
                <a:cubicBezTo>
                  <a:pt x="366" y="25"/>
                  <a:pt x="367" y="26"/>
                  <a:pt x="365" y="25"/>
                </a:cubicBezTo>
                <a:cubicBezTo>
                  <a:pt x="365" y="25"/>
                  <a:pt x="366" y="25"/>
                  <a:pt x="365" y="25"/>
                </a:cubicBezTo>
                <a:cubicBezTo>
                  <a:pt x="365" y="25"/>
                  <a:pt x="364" y="26"/>
                  <a:pt x="365" y="26"/>
                </a:cubicBezTo>
                <a:cubicBezTo>
                  <a:pt x="365" y="26"/>
                  <a:pt x="364" y="25"/>
                  <a:pt x="363" y="26"/>
                </a:cubicBezTo>
                <a:cubicBezTo>
                  <a:pt x="364" y="25"/>
                  <a:pt x="363" y="25"/>
                  <a:pt x="361" y="25"/>
                </a:cubicBezTo>
                <a:cubicBezTo>
                  <a:pt x="361" y="25"/>
                  <a:pt x="363" y="25"/>
                  <a:pt x="362" y="26"/>
                </a:cubicBezTo>
                <a:cubicBezTo>
                  <a:pt x="361" y="26"/>
                  <a:pt x="361" y="25"/>
                  <a:pt x="361" y="25"/>
                </a:cubicBezTo>
                <a:cubicBezTo>
                  <a:pt x="360" y="25"/>
                  <a:pt x="361" y="26"/>
                  <a:pt x="361" y="26"/>
                </a:cubicBezTo>
                <a:cubicBezTo>
                  <a:pt x="360" y="26"/>
                  <a:pt x="360" y="26"/>
                  <a:pt x="360" y="25"/>
                </a:cubicBezTo>
                <a:cubicBezTo>
                  <a:pt x="359" y="25"/>
                  <a:pt x="358" y="27"/>
                  <a:pt x="359" y="26"/>
                </a:cubicBezTo>
                <a:cubicBezTo>
                  <a:pt x="357" y="26"/>
                  <a:pt x="357" y="27"/>
                  <a:pt x="357" y="27"/>
                </a:cubicBezTo>
                <a:cubicBezTo>
                  <a:pt x="356" y="27"/>
                  <a:pt x="355" y="27"/>
                  <a:pt x="355" y="26"/>
                </a:cubicBezTo>
                <a:cubicBezTo>
                  <a:pt x="358" y="27"/>
                  <a:pt x="359" y="23"/>
                  <a:pt x="356" y="24"/>
                </a:cubicBezTo>
                <a:cubicBezTo>
                  <a:pt x="355" y="24"/>
                  <a:pt x="357" y="23"/>
                  <a:pt x="359" y="23"/>
                </a:cubicBezTo>
                <a:cubicBezTo>
                  <a:pt x="359" y="24"/>
                  <a:pt x="358" y="24"/>
                  <a:pt x="358" y="25"/>
                </a:cubicBezTo>
                <a:cubicBezTo>
                  <a:pt x="361" y="24"/>
                  <a:pt x="358" y="23"/>
                  <a:pt x="359" y="22"/>
                </a:cubicBezTo>
                <a:cubicBezTo>
                  <a:pt x="357" y="22"/>
                  <a:pt x="357" y="23"/>
                  <a:pt x="357" y="22"/>
                </a:cubicBezTo>
                <a:cubicBezTo>
                  <a:pt x="357" y="22"/>
                  <a:pt x="357" y="23"/>
                  <a:pt x="357" y="23"/>
                </a:cubicBezTo>
                <a:cubicBezTo>
                  <a:pt x="359" y="23"/>
                  <a:pt x="356" y="22"/>
                  <a:pt x="358" y="23"/>
                </a:cubicBezTo>
                <a:cubicBezTo>
                  <a:pt x="359" y="23"/>
                  <a:pt x="357" y="23"/>
                  <a:pt x="357" y="23"/>
                </a:cubicBezTo>
                <a:cubicBezTo>
                  <a:pt x="356" y="23"/>
                  <a:pt x="356" y="23"/>
                  <a:pt x="356" y="22"/>
                </a:cubicBezTo>
                <a:cubicBezTo>
                  <a:pt x="354" y="23"/>
                  <a:pt x="354" y="22"/>
                  <a:pt x="353" y="23"/>
                </a:cubicBezTo>
                <a:cubicBezTo>
                  <a:pt x="354" y="23"/>
                  <a:pt x="354" y="24"/>
                  <a:pt x="355" y="24"/>
                </a:cubicBezTo>
                <a:cubicBezTo>
                  <a:pt x="355" y="25"/>
                  <a:pt x="355" y="25"/>
                  <a:pt x="355" y="25"/>
                </a:cubicBezTo>
                <a:cubicBezTo>
                  <a:pt x="354" y="25"/>
                  <a:pt x="355" y="25"/>
                  <a:pt x="354" y="24"/>
                </a:cubicBezTo>
                <a:cubicBezTo>
                  <a:pt x="355" y="26"/>
                  <a:pt x="352" y="28"/>
                  <a:pt x="354" y="30"/>
                </a:cubicBezTo>
                <a:cubicBezTo>
                  <a:pt x="356" y="30"/>
                  <a:pt x="354" y="29"/>
                  <a:pt x="354" y="29"/>
                </a:cubicBezTo>
                <a:cubicBezTo>
                  <a:pt x="354" y="29"/>
                  <a:pt x="354" y="29"/>
                  <a:pt x="355" y="29"/>
                </a:cubicBezTo>
                <a:cubicBezTo>
                  <a:pt x="356" y="29"/>
                  <a:pt x="355" y="28"/>
                  <a:pt x="356" y="28"/>
                </a:cubicBezTo>
                <a:cubicBezTo>
                  <a:pt x="356" y="29"/>
                  <a:pt x="355" y="30"/>
                  <a:pt x="355" y="31"/>
                </a:cubicBezTo>
                <a:cubicBezTo>
                  <a:pt x="355" y="31"/>
                  <a:pt x="356" y="31"/>
                  <a:pt x="356" y="31"/>
                </a:cubicBezTo>
                <a:cubicBezTo>
                  <a:pt x="357" y="31"/>
                  <a:pt x="357" y="31"/>
                  <a:pt x="358" y="31"/>
                </a:cubicBezTo>
                <a:cubicBezTo>
                  <a:pt x="358" y="30"/>
                  <a:pt x="359" y="30"/>
                  <a:pt x="359" y="29"/>
                </a:cubicBezTo>
                <a:cubicBezTo>
                  <a:pt x="358" y="29"/>
                  <a:pt x="358" y="30"/>
                  <a:pt x="356" y="29"/>
                </a:cubicBezTo>
                <a:cubicBezTo>
                  <a:pt x="360" y="29"/>
                  <a:pt x="360" y="28"/>
                  <a:pt x="360" y="27"/>
                </a:cubicBezTo>
                <a:cubicBezTo>
                  <a:pt x="362" y="28"/>
                  <a:pt x="362" y="31"/>
                  <a:pt x="365" y="32"/>
                </a:cubicBezTo>
                <a:cubicBezTo>
                  <a:pt x="366" y="32"/>
                  <a:pt x="367" y="31"/>
                  <a:pt x="366" y="30"/>
                </a:cubicBezTo>
                <a:cubicBezTo>
                  <a:pt x="367" y="31"/>
                  <a:pt x="368" y="31"/>
                  <a:pt x="368" y="32"/>
                </a:cubicBezTo>
                <a:cubicBezTo>
                  <a:pt x="368" y="31"/>
                  <a:pt x="370" y="31"/>
                  <a:pt x="372" y="31"/>
                </a:cubicBezTo>
                <a:cubicBezTo>
                  <a:pt x="372" y="31"/>
                  <a:pt x="372" y="32"/>
                  <a:pt x="373" y="32"/>
                </a:cubicBezTo>
                <a:cubicBezTo>
                  <a:pt x="372" y="33"/>
                  <a:pt x="373" y="32"/>
                  <a:pt x="368" y="33"/>
                </a:cubicBezTo>
                <a:close/>
                <a:moveTo>
                  <a:pt x="233" y="36"/>
                </a:moveTo>
                <a:cubicBezTo>
                  <a:pt x="233" y="35"/>
                  <a:pt x="232" y="34"/>
                  <a:pt x="231" y="33"/>
                </a:cubicBezTo>
                <a:cubicBezTo>
                  <a:pt x="232" y="34"/>
                  <a:pt x="229" y="35"/>
                  <a:pt x="233" y="36"/>
                </a:cubicBezTo>
                <a:close/>
                <a:moveTo>
                  <a:pt x="238" y="6"/>
                </a:moveTo>
                <a:cubicBezTo>
                  <a:pt x="236" y="6"/>
                  <a:pt x="236" y="7"/>
                  <a:pt x="235" y="7"/>
                </a:cubicBezTo>
                <a:cubicBezTo>
                  <a:pt x="236" y="8"/>
                  <a:pt x="235" y="9"/>
                  <a:pt x="236" y="9"/>
                </a:cubicBezTo>
                <a:cubicBezTo>
                  <a:pt x="237" y="8"/>
                  <a:pt x="237" y="8"/>
                  <a:pt x="236" y="7"/>
                </a:cubicBezTo>
                <a:cubicBezTo>
                  <a:pt x="237" y="7"/>
                  <a:pt x="238" y="8"/>
                  <a:pt x="239" y="7"/>
                </a:cubicBezTo>
                <a:cubicBezTo>
                  <a:pt x="238" y="7"/>
                  <a:pt x="238" y="7"/>
                  <a:pt x="238" y="6"/>
                </a:cubicBezTo>
                <a:close/>
                <a:moveTo>
                  <a:pt x="351" y="28"/>
                </a:moveTo>
                <a:cubicBezTo>
                  <a:pt x="350" y="28"/>
                  <a:pt x="352" y="27"/>
                  <a:pt x="351" y="26"/>
                </a:cubicBezTo>
                <a:cubicBezTo>
                  <a:pt x="349" y="27"/>
                  <a:pt x="350" y="28"/>
                  <a:pt x="351" y="28"/>
                </a:cubicBezTo>
                <a:close/>
                <a:moveTo>
                  <a:pt x="349" y="26"/>
                </a:moveTo>
                <a:cubicBezTo>
                  <a:pt x="348" y="26"/>
                  <a:pt x="348" y="27"/>
                  <a:pt x="346" y="27"/>
                </a:cubicBezTo>
                <a:cubicBezTo>
                  <a:pt x="347" y="27"/>
                  <a:pt x="346" y="28"/>
                  <a:pt x="347" y="28"/>
                </a:cubicBezTo>
                <a:cubicBezTo>
                  <a:pt x="347" y="27"/>
                  <a:pt x="348" y="28"/>
                  <a:pt x="349" y="28"/>
                </a:cubicBezTo>
                <a:cubicBezTo>
                  <a:pt x="349" y="28"/>
                  <a:pt x="350" y="26"/>
                  <a:pt x="349" y="26"/>
                </a:cubicBezTo>
                <a:close/>
                <a:moveTo>
                  <a:pt x="341" y="38"/>
                </a:moveTo>
                <a:cubicBezTo>
                  <a:pt x="342" y="38"/>
                  <a:pt x="343" y="38"/>
                  <a:pt x="344" y="38"/>
                </a:cubicBezTo>
                <a:cubicBezTo>
                  <a:pt x="343" y="38"/>
                  <a:pt x="341" y="38"/>
                  <a:pt x="341" y="38"/>
                </a:cubicBezTo>
                <a:close/>
                <a:moveTo>
                  <a:pt x="337" y="12"/>
                </a:moveTo>
                <a:cubicBezTo>
                  <a:pt x="339" y="13"/>
                  <a:pt x="341" y="15"/>
                  <a:pt x="343" y="16"/>
                </a:cubicBezTo>
                <a:cubicBezTo>
                  <a:pt x="342" y="13"/>
                  <a:pt x="341" y="13"/>
                  <a:pt x="337" y="12"/>
                </a:cubicBezTo>
                <a:close/>
                <a:moveTo>
                  <a:pt x="338" y="14"/>
                </a:moveTo>
                <a:cubicBezTo>
                  <a:pt x="340" y="14"/>
                  <a:pt x="337" y="15"/>
                  <a:pt x="339" y="16"/>
                </a:cubicBezTo>
                <a:cubicBezTo>
                  <a:pt x="338" y="15"/>
                  <a:pt x="340" y="16"/>
                  <a:pt x="340" y="15"/>
                </a:cubicBezTo>
                <a:cubicBezTo>
                  <a:pt x="339" y="15"/>
                  <a:pt x="339" y="13"/>
                  <a:pt x="338" y="14"/>
                </a:cubicBezTo>
                <a:close/>
                <a:moveTo>
                  <a:pt x="336" y="14"/>
                </a:moveTo>
                <a:cubicBezTo>
                  <a:pt x="335" y="14"/>
                  <a:pt x="336" y="15"/>
                  <a:pt x="338" y="15"/>
                </a:cubicBezTo>
                <a:cubicBezTo>
                  <a:pt x="338" y="14"/>
                  <a:pt x="337" y="14"/>
                  <a:pt x="336" y="14"/>
                </a:cubicBezTo>
                <a:close/>
                <a:moveTo>
                  <a:pt x="333" y="18"/>
                </a:moveTo>
                <a:cubicBezTo>
                  <a:pt x="333" y="19"/>
                  <a:pt x="334" y="19"/>
                  <a:pt x="335" y="19"/>
                </a:cubicBezTo>
                <a:cubicBezTo>
                  <a:pt x="333" y="20"/>
                  <a:pt x="334" y="20"/>
                  <a:pt x="334" y="21"/>
                </a:cubicBezTo>
                <a:cubicBezTo>
                  <a:pt x="336" y="21"/>
                  <a:pt x="336" y="21"/>
                  <a:pt x="337" y="20"/>
                </a:cubicBezTo>
                <a:cubicBezTo>
                  <a:pt x="335" y="19"/>
                  <a:pt x="336" y="18"/>
                  <a:pt x="333" y="18"/>
                </a:cubicBezTo>
                <a:close/>
                <a:moveTo>
                  <a:pt x="335" y="16"/>
                </a:moveTo>
                <a:cubicBezTo>
                  <a:pt x="334" y="16"/>
                  <a:pt x="333" y="16"/>
                  <a:pt x="333" y="16"/>
                </a:cubicBezTo>
                <a:cubicBezTo>
                  <a:pt x="335" y="16"/>
                  <a:pt x="334" y="17"/>
                  <a:pt x="335" y="17"/>
                </a:cubicBezTo>
                <a:cubicBezTo>
                  <a:pt x="336" y="17"/>
                  <a:pt x="335" y="16"/>
                  <a:pt x="335" y="16"/>
                </a:cubicBezTo>
                <a:close/>
                <a:moveTo>
                  <a:pt x="332" y="36"/>
                </a:moveTo>
                <a:cubicBezTo>
                  <a:pt x="332" y="36"/>
                  <a:pt x="332" y="37"/>
                  <a:pt x="333" y="37"/>
                </a:cubicBezTo>
                <a:cubicBezTo>
                  <a:pt x="334" y="36"/>
                  <a:pt x="333" y="36"/>
                  <a:pt x="332" y="36"/>
                </a:cubicBezTo>
                <a:close/>
                <a:moveTo>
                  <a:pt x="254" y="7"/>
                </a:moveTo>
                <a:cubicBezTo>
                  <a:pt x="256" y="8"/>
                  <a:pt x="258" y="8"/>
                  <a:pt x="260" y="9"/>
                </a:cubicBezTo>
                <a:cubicBezTo>
                  <a:pt x="261" y="8"/>
                  <a:pt x="256" y="5"/>
                  <a:pt x="254" y="7"/>
                </a:cubicBezTo>
                <a:close/>
                <a:moveTo>
                  <a:pt x="251" y="6"/>
                </a:moveTo>
                <a:cubicBezTo>
                  <a:pt x="250" y="7"/>
                  <a:pt x="252" y="7"/>
                  <a:pt x="250" y="7"/>
                </a:cubicBezTo>
                <a:cubicBezTo>
                  <a:pt x="252" y="8"/>
                  <a:pt x="252" y="6"/>
                  <a:pt x="254" y="6"/>
                </a:cubicBezTo>
                <a:cubicBezTo>
                  <a:pt x="252" y="6"/>
                  <a:pt x="253" y="6"/>
                  <a:pt x="251" y="6"/>
                </a:cubicBezTo>
                <a:close/>
                <a:moveTo>
                  <a:pt x="239" y="36"/>
                </a:moveTo>
                <a:cubicBezTo>
                  <a:pt x="240" y="37"/>
                  <a:pt x="241" y="37"/>
                  <a:pt x="242" y="36"/>
                </a:cubicBezTo>
                <a:cubicBezTo>
                  <a:pt x="241" y="36"/>
                  <a:pt x="241" y="36"/>
                  <a:pt x="242" y="35"/>
                </a:cubicBezTo>
                <a:cubicBezTo>
                  <a:pt x="242" y="35"/>
                  <a:pt x="243" y="35"/>
                  <a:pt x="242" y="35"/>
                </a:cubicBezTo>
                <a:cubicBezTo>
                  <a:pt x="240" y="35"/>
                  <a:pt x="240" y="36"/>
                  <a:pt x="239" y="36"/>
                </a:cubicBezTo>
                <a:close/>
                <a:moveTo>
                  <a:pt x="238" y="9"/>
                </a:moveTo>
                <a:cubicBezTo>
                  <a:pt x="239" y="9"/>
                  <a:pt x="237" y="10"/>
                  <a:pt x="238" y="10"/>
                </a:cubicBezTo>
                <a:cubicBezTo>
                  <a:pt x="238" y="10"/>
                  <a:pt x="238" y="10"/>
                  <a:pt x="239" y="10"/>
                </a:cubicBezTo>
                <a:cubicBezTo>
                  <a:pt x="239" y="10"/>
                  <a:pt x="239" y="10"/>
                  <a:pt x="239" y="10"/>
                </a:cubicBezTo>
                <a:cubicBezTo>
                  <a:pt x="240" y="10"/>
                  <a:pt x="238" y="9"/>
                  <a:pt x="238" y="9"/>
                </a:cubicBezTo>
                <a:close/>
                <a:moveTo>
                  <a:pt x="235" y="34"/>
                </a:moveTo>
                <a:cubicBezTo>
                  <a:pt x="235" y="35"/>
                  <a:pt x="236" y="36"/>
                  <a:pt x="236" y="35"/>
                </a:cubicBezTo>
                <a:cubicBezTo>
                  <a:pt x="235" y="35"/>
                  <a:pt x="237" y="34"/>
                  <a:pt x="235" y="34"/>
                </a:cubicBezTo>
                <a:close/>
                <a:moveTo>
                  <a:pt x="227" y="6"/>
                </a:moveTo>
                <a:cubicBezTo>
                  <a:pt x="228" y="6"/>
                  <a:pt x="229" y="6"/>
                  <a:pt x="229" y="6"/>
                </a:cubicBezTo>
                <a:cubicBezTo>
                  <a:pt x="228" y="6"/>
                  <a:pt x="229" y="5"/>
                  <a:pt x="229" y="5"/>
                </a:cubicBezTo>
                <a:cubicBezTo>
                  <a:pt x="226" y="3"/>
                  <a:pt x="224" y="2"/>
                  <a:pt x="219" y="4"/>
                </a:cubicBezTo>
                <a:cubicBezTo>
                  <a:pt x="218" y="4"/>
                  <a:pt x="220" y="5"/>
                  <a:pt x="219" y="5"/>
                </a:cubicBezTo>
                <a:cubicBezTo>
                  <a:pt x="219" y="4"/>
                  <a:pt x="218" y="4"/>
                  <a:pt x="217" y="3"/>
                </a:cubicBezTo>
                <a:cubicBezTo>
                  <a:pt x="214" y="4"/>
                  <a:pt x="214" y="2"/>
                  <a:pt x="212" y="2"/>
                </a:cubicBezTo>
                <a:cubicBezTo>
                  <a:pt x="212" y="3"/>
                  <a:pt x="209" y="4"/>
                  <a:pt x="208" y="5"/>
                </a:cubicBezTo>
                <a:cubicBezTo>
                  <a:pt x="209" y="5"/>
                  <a:pt x="209" y="5"/>
                  <a:pt x="209" y="5"/>
                </a:cubicBezTo>
                <a:cubicBezTo>
                  <a:pt x="210" y="5"/>
                  <a:pt x="211" y="4"/>
                  <a:pt x="211" y="5"/>
                </a:cubicBezTo>
                <a:cubicBezTo>
                  <a:pt x="210" y="5"/>
                  <a:pt x="210" y="6"/>
                  <a:pt x="209" y="6"/>
                </a:cubicBezTo>
                <a:cubicBezTo>
                  <a:pt x="209" y="6"/>
                  <a:pt x="209" y="6"/>
                  <a:pt x="209" y="6"/>
                </a:cubicBezTo>
                <a:cubicBezTo>
                  <a:pt x="209" y="6"/>
                  <a:pt x="210" y="7"/>
                  <a:pt x="209" y="7"/>
                </a:cubicBezTo>
                <a:cubicBezTo>
                  <a:pt x="208" y="7"/>
                  <a:pt x="209" y="7"/>
                  <a:pt x="208" y="6"/>
                </a:cubicBezTo>
                <a:cubicBezTo>
                  <a:pt x="209" y="8"/>
                  <a:pt x="211" y="9"/>
                  <a:pt x="213" y="10"/>
                </a:cubicBezTo>
                <a:cubicBezTo>
                  <a:pt x="213" y="9"/>
                  <a:pt x="214" y="9"/>
                  <a:pt x="213" y="8"/>
                </a:cubicBezTo>
                <a:cubicBezTo>
                  <a:pt x="216" y="9"/>
                  <a:pt x="216" y="7"/>
                  <a:pt x="218" y="6"/>
                </a:cubicBezTo>
                <a:cubicBezTo>
                  <a:pt x="220" y="7"/>
                  <a:pt x="222" y="5"/>
                  <a:pt x="223" y="4"/>
                </a:cubicBezTo>
                <a:cubicBezTo>
                  <a:pt x="225" y="5"/>
                  <a:pt x="226" y="5"/>
                  <a:pt x="227" y="6"/>
                </a:cubicBezTo>
                <a:close/>
                <a:moveTo>
                  <a:pt x="227" y="13"/>
                </a:moveTo>
                <a:cubicBezTo>
                  <a:pt x="228" y="13"/>
                  <a:pt x="227" y="12"/>
                  <a:pt x="228" y="12"/>
                </a:cubicBezTo>
                <a:cubicBezTo>
                  <a:pt x="226" y="12"/>
                  <a:pt x="226" y="13"/>
                  <a:pt x="227" y="13"/>
                </a:cubicBezTo>
                <a:close/>
                <a:moveTo>
                  <a:pt x="221" y="6"/>
                </a:moveTo>
                <a:cubicBezTo>
                  <a:pt x="223" y="6"/>
                  <a:pt x="224" y="6"/>
                  <a:pt x="225" y="7"/>
                </a:cubicBezTo>
                <a:cubicBezTo>
                  <a:pt x="225" y="6"/>
                  <a:pt x="221" y="5"/>
                  <a:pt x="221" y="6"/>
                </a:cubicBezTo>
                <a:close/>
                <a:moveTo>
                  <a:pt x="222" y="7"/>
                </a:moveTo>
                <a:cubicBezTo>
                  <a:pt x="223" y="7"/>
                  <a:pt x="224" y="7"/>
                  <a:pt x="224" y="7"/>
                </a:cubicBezTo>
                <a:cubicBezTo>
                  <a:pt x="223" y="7"/>
                  <a:pt x="222" y="7"/>
                  <a:pt x="222" y="7"/>
                </a:cubicBezTo>
                <a:close/>
                <a:moveTo>
                  <a:pt x="219" y="15"/>
                </a:moveTo>
                <a:cubicBezTo>
                  <a:pt x="218" y="15"/>
                  <a:pt x="219" y="15"/>
                  <a:pt x="219" y="16"/>
                </a:cubicBezTo>
                <a:cubicBezTo>
                  <a:pt x="221" y="16"/>
                  <a:pt x="219" y="15"/>
                  <a:pt x="219" y="15"/>
                </a:cubicBezTo>
                <a:close/>
                <a:moveTo>
                  <a:pt x="192" y="40"/>
                </a:moveTo>
                <a:cubicBezTo>
                  <a:pt x="193" y="41"/>
                  <a:pt x="193" y="39"/>
                  <a:pt x="193" y="39"/>
                </a:cubicBezTo>
                <a:cubicBezTo>
                  <a:pt x="193" y="40"/>
                  <a:pt x="192" y="40"/>
                  <a:pt x="192" y="40"/>
                </a:cubicBezTo>
                <a:close/>
                <a:moveTo>
                  <a:pt x="189" y="39"/>
                </a:moveTo>
                <a:cubicBezTo>
                  <a:pt x="188" y="39"/>
                  <a:pt x="186" y="40"/>
                  <a:pt x="187" y="40"/>
                </a:cubicBezTo>
                <a:cubicBezTo>
                  <a:pt x="187" y="40"/>
                  <a:pt x="188" y="41"/>
                  <a:pt x="189" y="41"/>
                </a:cubicBezTo>
                <a:cubicBezTo>
                  <a:pt x="190" y="40"/>
                  <a:pt x="190" y="39"/>
                  <a:pt x="189" y="39"/>
                </a:cubicBezTo>
                <a:close/>
                <a:moveTo>
                  <a:pt x="183" y="41"/>
                </a:moveTo>
                <a:cubicBezTo>
                  <a:pt x="183" y="41"/>
                  <a:pt x="184" y="42"/>
                  <a:pt x="184" y="42"/>
                </a:cubicBezTo>
                <a:cubicBezTo>
                  <a:pt x="184" y="41"/>
                  <a:pt x="184" y="41"/>
                  <a:pt x="185" y="40"/>
                </a:cubicBezTo>
                <a:cubicBezTo>
                  <a:pt x="183" y="40"/>
                  <a:pt x="183" y="41"/>
                  <a:pt x="183" y="41"/>
                </a:cubicBezTo>
                <a:close/>
                <a:moveTo>
                  <a:pt x="179" y="10"/>
                </a:moveTo>
                <a:cubicBezTo>
                  <a:pt x="178" y="11"/>
                  <a:pt x="178" y="12"/>
                  <a:pt x="180" y="12"/>
                </a:cubicBezTo>
                <a:cubicBezTo>
                  <a:pt x="180" y="11"/>
                  <a:pt x="180" y="11"/>
                  <a:pt x="179" y="10"/>
                </a:cubicBezTo>
                <a:close/>
                <a:moveTo>
                  <a:pt x="177" y="7"/>
                </a:moveTo>
                <a:cubicBezTo>
                  <a:pt x="176" y="7"/>
                  <a:pt x="177" y="7"/>
                  <a:pt x="177" y="6"/>
                </a:cubicBezTo>
                <a:cubicBezTo>
                  <a:pt x="176" y="6"/>
                  <a:pt x="175" y="6"/>
                  <a:pt x="174" y="6"/>
                </a:cubicBezTo>
                <a:cubicBezTo>
                  <a:pt x="175" y="7"/>
                  <a:pt x="171" y="8"/>
                  <a:pt x="174" y="9"/>
                </a:cubicBezTo>
                <a:cubicBezTo>
                  <a:pt x="176" y="8"/>
                  <a:pt x="178" y="8"/>
                  <a:pt x="180" y="8"/>
                </a:cubicBezTo>
                <a:cubicBezTo>
                  <a:pt x="180" y="7"/>
                  <a:pt x="180" y="8"/>
                  <a:pt x="180" y="7"/>
                </a:cubicBezTo>
                <a:cubicBezTo>
                  <a:pt x="178" y="7"/>
                  <a:pt x="178" y="7"/>
                  <a:pt x="177" y="7"/>
                </a:cubicBezTo>
                <a:close/>
                <a:moveTo>
                  <a:pt x="177" y="41"/>
                </a:moveTo>
                <a:cubicBezTo>
                  <a:pt x="178" y="41"/>
                  <a:pt x="179" y="40"/>
                  <a:pt x="178" y="39"/>
                </a:cubicBezTo>
                <a:cubicBezTo>
                  <a:pt x="177" y="40"/>
                  <a:pt x="176" y="40"/>
                  <a:pt x="177" y="41"/>
                </a:cubicBezTo>
                <a:close/>
                <a:moveTo>
                  <a:pt x="171" y="5"/>
                </a:moveTo>
                <a:cubicBezTo>
                  <a:pt x="172" y="5"/>
                  <a:pt x="172" y="4"/>
                  <a:pt x="173" y="4"/>
                </a:cubicBezTo>
                <a:cubicBezTo>
                  <a:pt x="171" y="4"/>
                  <a:pt x="170" y="5"/>
                  <a:pt x="171" y="5"/>
                </a:cubicBezTo>
                <a:close/>
                <a:moveTo>
                  <a:pt x="168" y="47"/>
                </a:moveTo>
                <a:cubicBezTo>
                  <a:pt x="169" y="47"/>
                  <a:pt x="170" y="47"/>
                  <a:pt x="170" y="47"/>
                </a:cubicBezTo>
                <a:cubicBezTo>
                  <a:pt x="170" y="46"/>
                  <a:pt x="171" y="45"/>
                  <a:pt x="170" y="45"/>
                </a:cubicBezTo>
                <a:cubicBezTo>
                  <a:pt x="170" y="45"/>
                  <a:pt x="170" y="45"/>
                  <a:pt x="169" y="45"/>
                </a:cubicBezTo>
                <a:cubicBezTo>
                  <a:pt x="168" y="45"/>
                  <a:pt x="169" y="44"/>
                  <a:pt x="168" y="43"/>
                </a:cubicBezTo>
                <a:cubicBezTo>
                  <a:pt x="168" y="44"/>
                  <a:pt x="168" y="44"/>
                  <a:pt x="167" y="44"/>
                </a:cubicBezTo>
                <a:cubicBezTo>
                  <a:pt x="168" y="44"/>
                  <a:pt x="167" y="44"/>
                  <a:pt x="167" y="43"/>
                </a:cubicBezTo>
                <a:cubicBezTo>
                  <a:pt x="166" y="44"/>
                  <a:pt x="165" y="46"/>
                  <a:pt x="166" y="47"/>
                </a:cubicBezTo>
                <a:cubicBezTo>
                  <a:pt x="167" y="46"/>
                  <a:pt x="167" y="44"/>
                  <a:pt x="168" y="45"/>
                </a:cubicBezTo>
                <a:cubicBezTo>
                  <a:pt x="168" y="45"/>
                  <a:pt x="167" y="46"/>
                  <a:pt x="168" y="47"/>
                </a:cubicBezTo>
                <a:close/>
                <a:moveTo>
                  <a:pt x="165" y="48"/>
                </a:moveTo>
                <a:cubicBezTo>
                  <a:pt x="166" y="48"/>
                  <a:pt x="167" y="47"/>
                  <a:pt x="167" y="47"/>
                </a:cubicBezTo>
                <a:cubicBezTo>
                  <a:pt x="166" y="47"/>
                  <a:pt x="165" y="47"/>
                  <a:pt x="165" y="48"/>
                </a:cubicBezTo>
                <a:close/>
                <a:moveTo>
                  <a:pt x="164" y="6"/>
                </a:moveTo>
                <a:cubicBezTo>
                  <a:pt x="164" y="6"/>
                  <a:pt x="164" y="6"/>
                  <a:pt x="164" y="6"/>
                </a:cubicBezTo>
                <a:cubicBezTo>
                  <a:pt x="165" y="6"/>
                  <a:pt x="166" y="5"/>
                  <a:pt x="165" y="5"/>
                </a:cubicBezTo>
                <a:cubicBezTo>
                  <a:pt x="166" y="6"/>
                  <a:pt x="164" y="5"/>
                  <a:pt x="164" y="6"/>
                </a:cubicBezTo>
                <a:close/>
                <a:moveTo>
                  <a:pt x="160" y="45"/>
                </a:moveTo>
                <a:cubicBezTo>
                  <a:pt x="158" y="45"/>
                  <a:pt x="157" y="46"/>
                  <a:pt x="156" y="46"/>
                </a:cubicBezTo>
                <a:cubicBezTo>
                  <a:pt x="157" y="47"/>
                  <a:pt x="160" y="46"/>
                  <a:pt x="161" y="45"/>
                </a:cubicBezTo>
                <a:cubicBezTo>
                  <a:pt x="160" y="45"/>
                  <a:pt x="160" y="45"/>
                  <a:pt x="160" y="45"/>
                </a:cubicBezTo>
                <a:close/>
                <a:moveTo>
                  <a:pt x="155" y="5"/>
                </a:moveTo>
                <a:cubicBezTo>
                  <a:pt x="153" y="5"/>
                  <a:pt x="156" y="4"/>
                  <a:pt x="154" y="4"/>
                </a:cubicBezTo>
                <a:cubicBezTo>
                  <a:pt x="152" y="4"/>
                  <a:pt x="151" y="5"/>
                  <a:pt x="152" y="6"/>
                </a:cubicBezTo>
                <a:cubicBezTo>
                  <a:pt x="153" y="6"/>
                  <a:pt x="152" y="7"/>
                  <a:pt x="155" y="7"/>
                </a:cubicBezTo>
                <a:cubicBezTo>
                  <a:pt x="155" y="6"/>
                  <a:pt x="156" y="5"/>
                  <a:pt x="155" y="5"/>
                </a:cubicBezTo>
                <a:cubicBezTo>
                  <a:pt x="155" y="5"/>
                  <a:pt x="155" y="5"/>
                  <a:pt x="155" y="5"/>
                </a:cubicBezTo>
                <a:close/>
                <a:moveTo>
                  <a:pt x="113" y="11"/>
                </a:moveTo>
                <a:cubicBezTo>
                  <a:pt x="113" y="11"/>
                  <a:pt x="114" y="11"/>
                  <a:pt x="113" y="11"/>
                </a:cubicBezTo>
                <a:cubicBezTo>
                  <a:pt x="115" y="12"/>
                  <a:pt x="115" y="11"/>
                  <a:pt x="115" y="11"/>
                </a:cubicBezTo>
                <a:cubicBezTo>
                  <a:pt x="114" y="11"/>
                  <a:pt x="114" y="11"/>
                  <a:pt x="113" y="11"/>
                </a:cubicBezTo>
                <a:close/>
                <a:moveTo>
                  <a:pt x="112" y="49"/>
                </a:moveTo>
                <a:cubicBezTo>
                  <a:pt x="112" y="49"/>
                  <a:pt x="111" y="50"/>
                  <a:pt x="113" y="50"/>
                </a:cubicBezTo>
                <a:cubicBezTo>
                  <a:pt x="112" y="49"/>
                  <a:pt x="114" y="49"/>
                  <a:pt x="114" y="49"/>
                </a:cubicBezTo>
                <a:cubicBezTo>
                  <a:pt x="113" y="49"/>
                  <a:pt x="113" y="49"/>
                  <a:pt x="112" y="49"/>
                </a:cubicBezTo>
                <a:close/>
                <a:moveTo>
                  <a:pt x="71" y="39"/>
                </a:moveTo>
                <a:cubicBezTo>
                  <a:pt x="71" y="40"/>
                  <a:pt x="72" y="41"/>
                  <a:pt x="71" y="41"/>
                </a:cubicBezTo>
                <a:cubicBezTo>
                  <a:pt x="73" y="41"/>
                  <a:pt x="73" y="41"/>
                  <a:pt x="75" y="41"/>
                </a:cubicBezTo>
                <a:cubicBezTo>
                  <a:pt x="76" y="40"/>
                  <a:pt x="74" y="39"/>
                  <a:pt x="72" y="39"/>
                </a:cubicBezTo>
                <a:cubicBezTo>
                  <a:pt x="73" y="39"/>
                  <a:pt x="75" y="39"/>
                  <a:pt x="75" y="38"/>
                </a:cubicBezTo>
                <a:cubicBezTo>
                  <a:pt x="73" y="38"/>
                  <a:pt x="73" y="39"/>
                  <a:pt x="71" y="39"/>
                </a:cubicBezTo>
                <a:close/>
                <a:moveTo>
                  <a:pt x="70" y="42"/>
                </a:moveTo>
                <a:cubicBezTo>
                  <a:pt x="71" y="43"/>
                  <a:pt x="72" y="44"/>
                  <a:pt x="75" y="44"/>
                </a:cubicBezTo>
                <a:cubicBezTo>
                  <a:pt x="75" y="43"/>
                  <a:pt x="73" y="42"/>
                  <a:pt x="75" y="42"/>
                </a:cubicBezTo>
                <a:cubicBezTo>
                  <a:pt x="73" y="42"/>
                  <a:pt x="71" y="41"/>
                  <a:pt x="70" y="42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5" y="40"/>
                </a:cubicBezTo>
                <a:cubicBezTo>
                  <a:pt x="65" y="40"/>
                  <a:pt x="65" y="39"/>
                  <a:pt x="64" y="40"/>
                </a:cubicBezTo>
                <a:close/>
                <a:moveTo>
                  <a:pt x="58" y="14"/>
                </a:moveTo>
                <a:cubicBezTo>
                  <a:pt x="59" y="14"/>
                  <a:pt x="61" y="14"/>
                  <a:pt x="61" y="13"/>
                </a:cubicBezTo>
                <a:cubicBezTo>
                  <a:pt x="59" y="13"/>
                  <a:pt x="57" y="14"/>
                  <a:pt x="58" y="14"/>
                </a:cubicBezTo>
                <a:close/>
                <a:moveTo>
                  <a:pt x="36" y="35"/>
                </a:moveTo>
                <a:cubicBezTo>
                  <a:pt x="38" y="35"/>
                  <a:pt x="40" y="36"/>
                  <a:pt x="41" y="35"/>
                </a:cubicBezTo>
                <a:cubicBezTo>
                  <a:pt x="40" y="35"/>
                  <a:pt x="38" y="34"/>
                  <a:pt x="36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0" name="KSO_Shape"/>
          <p:cNvSpPr>
            <a:spLocks/>
          </p:cNvSpPr>
          <p:nvPr/>
        </p:nvSpPr>
        <p:spPr bwMode="auto">
          <a:xfrm>
            <a:off x="423166" y="4053804"/>
            <a:ext cx="770334" cy="961151"/>
          </a:xfrm>
          <a:custGeom>
            <a:avLst/>
            <a:gdLst>
              <a:gd name="T0" fmla="*/ 255795 w 184"/>
              <a:gd name="T1" fmla="*/ 146862 h 172"/>
              <a:gd name="T2" fmla="*/ 443879 w 184"/>
              <a:gd name="T3" fmla="*/ 305022 h 172"/>
              <a:gd name="T4" fmla="*/ 432594 w 184"/>
              <a:gd name="T5" fmla="*/ 312553 h 172"/>
              <a:gd name="T6" fmla="*/ 425070 w 184"/>
              <a:gd name="T7" fmla="*/ 338913 h 172"/>
              <a:gd name="T8" fmla="*/ 319743 w 184"/>
              <a:gd name="T9" fmla="*/ 365273 h 172"/>
              <a:gd name="T10" fmla="*/ 300935 w 184"/>
              <a:gd name="T11" fmla="*/ 357741 h 172"/>
              <a:gd name="T12" fmla="*/ 289650 w 184"/>
              <a:gd name="T13" fmla="*/ 316319 h 172"/>
              <a:gd name="T14" fmla="*/ 315982 w 184"/>
              <a:gd name="T15" fmla="*/ 331381 h 172"/>
              <a:gd name="T16" fmla="*/ 312220 w 184"/>
              <a:gd name="T17" fmla="*/ 308787 h 172"/>
              <a:gd name="T18" fmla="*/ 312220 w 184"/>
              <a:gd name="T19" fmla="*/ 342678 h 172"/>
              <a:gd name="T20" fmla="*/ 342313 w 184"/>
              <a:gd name="T21" fmla="*/ 335147 h 172"/>
              <a:gd name="T22" fmla="*/ 346075 w 184"/>
              <a:gd name="T23" fmla="*/ 297490 h 172"/>
              <a:gd name="T24" fmla="*/ 394977 w 184"/>
              <a:gd name="T25" fmla="*/ 286193 h 172"/>
              <a:gd name="T26" fmla="*/ 451402 w 184"/>
              <a:gd name="T27" fmla="*/ 293724 h 172"/>
              <a:gd name="T28" fmla="*/ 353598 w 184"/>
              <a:gd name="T29" fmla="*/ 169456 h 172"/>
              <a:gd name="T30" fmla="*/ 477734 w 184"/>
              <a:gd name="T31" fmla="*/ 161925 h 172"/>
              <a:gd name="T32" fmla="*/ 308458 w 184"/>
              <a:gd name="T33" fmla="*/ 94142 h 172"/>
              <a:gd name="T34" fmla="*/ 218178 w 184"/>
              <a:gd name="T35" fmla="*/ 116737 h 172"/>
              <a:gd name="T36" fmla="*/ 255795 w 184"/>
              <a:gd name="T37" fmla="*/ 75314 h 172"/>
              <a:gd name="T38" fmla="*/ 206893 w 184"/>
              <a:gd name="T39" fmla="*/ 75314 h 172"/>
              <a:gd name="T40" fmla="*/ 135421 w 184"/>
              <a:gd name="T41" fmla="*/ 105440 h 172"/>
              <a:gd name="T42" fmla="*/ 274603 w 184"/>
              <a:gd name="T43" fmla="*/ 30126 h 172"/>
              <a:gd name="T44" fmla="*/ 165514 w 184"/>
              <a:gd name="T45" fmla="*/ 64017 h 172"/>
              <a:gd name="T46" fmla="*/ 15047 w 184"/>
              <a:gd name="T47" fmla="*/ 402930 h 172"/>
              <a:gd name="T48" fmla="*/ 157991 w 184"/>
              <a:gd name="T49" fmla="*/ 594980 h 172"/>
              <a:gd name="T50" fmla="*/ 357360 w 184"/>
              <a:gd name="T51" fmla="*/ 640169 h 172"/>
              <a:gd name="T52" fmla="*/ 609393 w 184"/>
              <a:gd name="T53" fmla="*/ 538495 h 172"/>
              <a:gd name="T54" fmla="*/ 605631 w 184"/>
              <a:gd name="T55" fmla="*/ 120502 h 172"/>
              <a:gd name="T56" fmla="*/ 673342 w 184"/>
              <a:gd name="T57" fmla="*/ 391633 h 172"/>
              <a:gd name="T58" fmla="*/ 473972 w 184"/>
              <a:gd name="T59" fmla="*/ 598746 h 172"/>
              <a:gd name="T60" fmla="*/ 669580 w 184"/>
              <a:gd name="T61" fmla="*/ 387867 h 172"/>
              <a:gd name="T62" fmla="*/ 639486 w 184"/>
              <a:gd name="T63" fmla="*/ 222176 h 172"/>
              <a:gd name="T64" fmla="*/ 462687 w 184"/>
              <a:gd name="T65" fmla="*/ 48954 h 172"/>
              <a:gd name="T66" fmla="*/ 297173 w 184"/>
              <a:gd name="T67" fmla="*/ 0 h 172"/>
              <a:gd name="T68" fmla="*/ 583061 w 184"/>
              <a:gd name="T69" fmla="*/ 289959 h 172"/>
              <a:gd name="T70" fmla="*/ 564253 w 184"/>
              <a:gd name="T71" fmla="*/ 278662 h 172"/>
              <a:gd name="T72" fmla="*/ 270841 w 184"/>
              <a:gd name="T73" fmla="*/ 52720 h 172"/>
              <a:gd name="T74" fmla="*/ 428832 w 184"/>
              <a:gd name="T75" fmla="*/ 146862 h 172"/>
              <a:gd name="T76" fmla="*/ 161752 w 184"/>
              <a:gd name="T77" fmla="*/ 75314 h 172"/>
              <a:gd name="T78" fmla="*/ 560491 w 184"/>
              <a:gd name="T79" fmla="*/ 75314 h 172"/>
              <a:gd name="T80" fmla="*/ 150467 w 184"/>
              <a:gd name="T81" fmla="*/ 124268 h 172"/>
              <a:gd name="T82" fmla="*/ 537921 w 184"/>
              <a:gd name="T83" fmla="*/ 259833 h 172"/>
              <a:gd name="T84" fmla="*/ 507827 w 184"/>
              <a:gd name="T85" fmla="*/ 433055 h 172"/>
              <a:gd name="T86" fmla="*/ 545444 w 184"/>
              <a:gd name="T87" fmla="*/ 323850 h 172"/>
              <a:gd name="T88" fmla="*/ 526636 w 184"/>
              <a:gd name="T89" fmla="*/ 256067 h 172"/>
              <a:gd name="T90" fmla="*/ 447640 w 184"/>
              <a:gd name="T91" fmla="*/ 320084 h 172"/>
              <a:gd name="T92" fmla="*/ 650771 w 184"/>
              <a:gd name="T93" fmla="*/ 429290 h 172"/>
              <a:gd name="T94" fmla="*/ 425070 w 184"/>
              <a:gd name="T95" fmla="*/ 346444 h 172"/>
              <a:gd name="T96" fmla="*/ 496542 w 184"/>
              <a:gd name="T97" fmla="*/ 583683 h 172"/>
              <a:gd name="T98" fmla="*/ 432594 w 184"/>
              <a:gd name="T99" fmla="*/ 621340 h 172"/>
              <a:gd name="T100" fmla="*/ 244510 w 184"/>
              <a:gd name="T101" fmla="*/ 625106 h 172"/>
              <a:gd name="T102" fmla="*/ 312220 w 184"/>
              <a:gd name="T103" fmla="*/ 361507 h 172"/>
              <a:gd name="T104" fmla="*/ 154229 w 184"/>
              <a:gd name="T105" fmla="*/ 587449 h 172"/>
              <a:gd name="T106" fmla="*/ 94042 w 184"/>
              <a:gd name="T107" fmla="*/ 519666 h 172"/>
              <a:gd name="T108" fmla="*/ 308458 w 184"/>
              <a:gd name="T109" fmla="*/ 308787 h 172"/>
              <a:gd name="T110" fmla="*/ 285888 w 184"/>
              <a:gd name="T111" fmla="*/ 320084 h 172"/>
              <a:gd name="T112" fmla="*/ 60187 w 184"/>
              <a:gd name="T113" fmla="*/ 184519 h 172"/>
              <a:gd name="T114" fmla="*/ 33855 w 184"/>
              <a:gd name="T115" fmla="*/ 263599 h 172"/>
              <a:gd name="T116" fmla="*/ 94042 w 184"/>
              <a:gd name="T117" fmla="*/ 237239 h 172"/>
              <a:gd name="T118" fmla="*/ 131659 w 184"/>
              <a:gd name="T119" fmla="*/ 176988 h 172"/>
              <a:gd name="T120" fmla="*/ 112851 w 184"/>
              <a:gd name="T121" fmla="*/ 131799 h 172"/>
              <a:gd name="T122" fmla="*/ 327267 w 184"/>
              <a:gd name="T123" fmla="*/ 97908 h 1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4" h="172">
                <a:moveTo>
                  <a:pt x="41" y="33"/>
                </a:moveTo>
                <a:cubicBezTo>
                  <a:pt x="42" y="34"/>
                  <a:pt x="42" y="34"/>
                  <a:pt x="42" y="34"/>
                </a:cubicBezTo>
                <a:cubicBezTo>
                  <a:pt x="43" y="34"/>
                  <a:pt x="41" y="33"/>
                  <a:pt x="44" y="34"/>
                </a:cubicBezTo>
                <a:cubicBezTo>
                  <a:pt x="44" y="33"/>
                  <a:pt x="43" y="33"/>
                  <a:pt x="44" y="3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32"/>
                  <a:pt x="45" y="32"/>
                  <a:pt x="45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33"/>
                  <a:pt x="44" y="33"/>
                  <a:pt x="44" y="34"/>
                </a:cubicBezTo>
                <a:cubicBezTo>
                  <a:pt x="45" y="33"/>
                  <a:pt x="45" y="33"/>
                  <a:pt x="46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33"/>
                  <a:pt x="45" y="32"/>
                  <a:pt x="46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3"/>
                  <a:pt x="46" y="32"/>
                  <a:pt x="46" y="32"/>
                </a:cubicBezTo>
                <a:cubicBezTo>
                  <a:pt x="46" y="32"/>
                  <a:pt x="47" y="32"/>
                  <a:pt x="48" y="32"/>
                </a:cubicBezTo>
                <a:cubicBezTo>
                  <a:pt x="49" y="33"/>
                  <a:pt x="50" y="31"/>
                  <a:pt x="51" y="33"/>
                </a:cubicBezTo>
                <a:cubicBezTo>
                  <a:pt x="52" y="32"/>
                  <a:pt x="53" y="32"/>
                  <a:pt x="54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5" y="34"/>
                  <a:pt x="57" y="32"/>
                  <a:pt x="58" y="33"/>
                </a:cubicBezTo>
                <a:cubicBezTo>
                  <a:pt x="58" y="33"/>
                  <a:pt x="57" y="33"/>
                  <a:pt x="57" y="33"/>
                </a:cubicBezTo>
                <a:cubicBezTo>
                  <a:pt x="59" y="33"/>
                  <a:pt x="61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3" y="36"/>
                  <a:pt x="64" y="36"/>
                </a:cubicBezTo>
                <a:cubicBezTo>
                  <a:pt x="64" y="36"/>
                  <a:pt x="64" y="36"/>
                  <a:pt x="64" y="37"/>
                </a:cubicBezTo>
                <a:cubicBezTo>
                  <a:pt x="65" y="36"/>
                  <a:pt x="66" y="37"/>
                  <a:pt x="67" y="38"/>
                </a:cubicBezTo>
                <a:cubicBezTo>
                  <a:pt x="67" y="38"/>
                  <a:pt x="67" y="38"/>
                  <a:pt x="67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8"/>
                  <a:pt x="68" y="39"/>
                </a:cubicBezTo>
                <a:cubicBezTo>
                  <a:pt x="70" y="39"/>
                  <a:pt x="71" y="40"/>
                  <a:pt x="73" y="40"/>
                </a:cubicBezTo>
                <a:cubicBezTo>
                  <a:pt x="72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5" y="42"/>
                  <a:pt x="81" y="43"/>
                  <a:pt x="82" y="45"/>
                </a:cubicBezTo>
                <a:cubicBezTo>
                  <a:pt x="82" y="44"/>
                  <a:pt x="83" y="44"/>
                  <a:pt x="83" y="45"/>
                </a:cubicBezTo>
                <a:cubicBezTo>
                  <a:pt x="83" y="46"/>
                  <a:pt x="83" y="45"/>
                  <a:pt x="83" y="46"/>
                </a:cubicBezTo>
                <a:cubicBezTo>
                  <a:pt x="87" y="48"/>
                  <a:pt x="91" y="51"/>
                  <a:pt x="96" y="54"/>
                </a:cubicBezTo>
                <a:cubicBezTo>
                  <a:pt x="96" y="54"/>
                  <a:pt x="95" y="53"/>
                  <a:pt x="95" y="53"/>
                </a:cubicBezTo>
                <a:cubicBezTo>
                  <a:pt x="97" y="55"/>
                  <a:pt x="98" y="56"/>
                  <a:pt x="100" y="57"/>
                </a:cubicBezTo>
                <a:cubicBezTo>
                  <a:pt x="101" y="59"/>
                  <a:pt x="104" y="61"/>
                  <a:pt x="105" y="61"/>
                </a:cubicBezTo>
                <a:cubicBezTo>
                  <a:pt x="105" y="61"/>
                  <a:pt x="104" y="60"/>
                  <a:pt x="105" y="61"/>
                </a:cubicBezTo>
                <a:cubicBezTo>
                  <a:pt x="106" y="63"/>
                  <a:pt x="107" y="64"/>
                  <a:pt x="109" y="66"/>
                </a:cubicBezTo>
                <a:cubicBezTo>
                  <a:pt x="109" y="67"/>
                  <a:pt x="110" y="68"/>
                  <a:pt x="110" y="67"/>
                </a:cubicBezTo>
                <a:cubicBezTo>
                  <a:pt x="110" y="67"/>
                  <a:pt x="110" y="67"/>
                  <a:pt x="109" y="67"/>
                </a:cubicBezTo>
                <a:cubicBezTo>
                  <a:pt x="109" y="67"/>
                  <a:pt x="109" y="66"/>
                  <a:pt x="109" y="66"/>
                </a:cubicBezTo>
                <a:cubicBezTo>
                  <a:pt x="110" y="67"/>
                  <a:pt x="112" y="69"/>
                  <a:pt x="111" y="68"/>
                </a:cubicBezTo>
                <a:cubicBezTo>
                  <a:pt x="113" y="70"/>
                  <a:pt x="113" y="71"/>
                  <a:pt x="115" y="72"/>
                </a:cubicBezTo>
                <a:cubicBezTo>
                  <a:pt x="114" y="74"/>
                  <a:pt x="116" y="75"/>
                  <a:pt x="116" y="76"/>
                </a:cubicBezTo>
                <a:cubicBezTo>
                  <a:pt x="116" y="76"/>
                  <a:pt x="117" y="76"/>
                  <a:pt x="117" y="77"/>
                </a:cubicBezTo>
                <a:cubicBezTo>
                  <a:pt x="116" y="76"/>
                  <a:pt x="115" y="76"/>
                  <a:pt x="114" y="75"/>
                </a:cubicBezTo>
                <a:cubicBezTo>
                  <a:pt x="115" y="76"/>
                  <a:pt x="115" y="76"/>
                  <a:pt x="115" y="76"/>
                </a:cubicBezTo>
                <a:cubicBezTo>
                  <a:pt x="116" y="76"/>
                  <a:pt x="116" y="77"/>
                  <a:pt x="116" y="78"/>
                </a:cubicBezTo>
                <a:cubicBezTo>
                  <a:pt x="116" y="77"/>
                  <a:pt x="116" y="78"/>
                  <a:pt x="116" y="78"/>
                </a:cubicBezTo>
                <a:cubicBezTo>
                  <a:pt x="117" y="78"/>
                  <a:pt x="116" y="78"/>
                  <a:pt x="117" y="78"/>
                </a:cubicBezTo>
                <a:cubicBezTo>
                  <a:pt x="117" y="78"/>
                  <a:pt x="118" y="79"/>
                  <a:pt x="118" y="80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8" y="80"/>
                  <a:pt x="117" y="81"/>
                  <a:pt x="118" y="81"/>
                </a:cubicBezTo>
                <a:cubicBezTo>
                  <a:pt x="118" y="80"/>
                  <a:pt x="117" y="80"/>
                  <a:pt x="118" y="80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8" y="82"/>
                  <a:pt x="118" y="81"/>
                  <a:pt x="118" y="82"/>
                </a:cubicBezTo>
                <a:cubicBezTo>
                  <a:pt x="118" y="83"/>
                  <a:pt x="118" y="83"/>
                  <a:pt x="118" y="84"/>
                </a:cubicBezTo>
                <a:cubicBezTo>
                  <a:pt x="119" y="84"/>
                  <a:pt x="119" y="84"/>
                  <a:pt x="119" y="85"/>
                </a:cubicBezTo>
                <a:cubicBezTo>
                  <a:pt x="119" y="85"/>
                  <a:pt x="118" y="85"/>
                  <a:pt x="118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18" y="85"/>
                  <a:pt x="118" y="85"/>
                  <a:pt x="117" y="86"/>
                </a:cubicBezTo>
                <a:cubicBezTo>
                  <a:pt x="118" y="86"/>
                  <a:pt x="118" y="86"/>
                  <a:pt x="117" y="86"/>
                </a:cubicBezTo>
                <a:cubicBezTo>
                  <a:pt x="117" y="86"/>
                  <a:pt x="117" y="86"/>
                  <a:pt x="117" y="86"/>
                </a:cubicBezTo>
                <a:cubicBezTo>
                  <a:pt x="117" y="86"/>
                  <a:pt x="117" y="85"/>
                  <a:pt x="116" y="85"/>
                </a:cubicBezTo>
                <a:cubicBezTo>
                  <a:pt x="117" y="85"/>
                  <a:pt x="117" y="85"/>
                  <a:pt x="117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7" y="84"/>
                  <a:pt x="115" y="84"/>
                  <a:pt x="116" y="84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6" y="84"/>
                  <a:pt x="116" y="84"/>
                  <a:pt x="116" y="83"/>
                </a:cubicBezTo>
                <a:cubicBezTo>
                  <a:pt x="114" y="82"/>
                  <a:pt x="115" y="81"/>
                  <a:pt x="112" y="78"/>
                </a:cubicBezTo>
                <a:cubicBezTo>
                  <a:pt x="113" y="78"/>
                  <a:pt x="113" y="79"/>
                  <a:pt x="113" y="80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80"/>
                </a:cubicBezTo>
                <a:cubicBezTo>
                  <a:pt x="112" y="79"/>
                  <a:pt x="112" y="78"/>
                  <a:pt x="112" y="78"/>
                </a:cubicBezTo>
                <a:cubicBezTo>
                  <a:pt x="113" y="79"/>
                  <a:pt x="112" y="79"/>
                  <a:pt x="112" y="79"/>
                </a:cubicBezTo>
                <a:cubicBezTo>
                  <a:pt x="112" y="79"/>
                  <a:pt x="112" y="79"/>
                  <a:pt x="112" y="80"/>
                </a:cubicBezTo>
                <a:cubicBezTo>
                  <a:pt x="112" y="80"/>
                  <a:pt x="112" y="80"/>
                  <a:pt x="112" y="79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5" y="81"/>
                  <a:pt x="114" y="83"/>
                  <a:pt x="115" y="83"/>
                </a:cubicBezTo>
                <a:cubicBezTo>
                  <a:pt x="114" y="84"/>
                  <a:pt x="115" y="84"/>
                  <a:pt x="115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6" y="84"/>
                  <a:pt x="115" y="85"/>
                  <a:pt x="115" y="85"/>
                </a:cubicBezTo>
                <a:cubicBezTo>
                  <a:pt x="115" y="85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5" y="86"/>
                  <a:pt x="116" y="86"/>
                  <a:pt x="115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5" y="86"/>
                  <a:pt x="115" y="86"/>
                  <a:pt x="115" y="87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7" y="87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7" y="87"/>
                  <a:pt x="118" y="87"/>
                </a:cubicBezTo>
                <a:cubicBezTo>
                  <a:pt x="117" y="88"/>
                  <a:pt x="118" y="88"/>
                  <a:pt x="117" y="88"/>
                </a:cubicBezTo>
                <a:cubicBezTo>
                  <a:pt x="118" y="88"/>
                  <a:pt x="117" y="87"/>
                  <a:pt x="117" y="88"/>
                </a:cubicBezTo>
                <a:cubicBezTo>
                  <a:pt x="117" y="87"/>
                  <a:pt x="117" y="87"/>
                  <a:pt x="116" y="87"/>
                </a:cubicBezTo>
                <a:cubicBezTo>
                  <a:pt x="117" y="88"/>
                  <a:pt x="117" y="87"/>
                  <a:pt x="117" y="88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17" y="88"/>
                  <a:pt x="117" y="88"/>
                  <a:pt x="116" y="88"/>
                </a:cubicBezTo>
                <a:cubicBezTo>
                  <a:pt x="116" y="88"/>
                  <a:pt x="116" y="89"/>
                  <a:pt x="115" y="88"/>
                </a:cubicBezTo>
                <a:cubicBezTo>
                  <a:pt x="115" y="89"/>
                  <a:pt x="115" y="90"/>
                  <a:pt x="114" y="91"/>
                </a:cubicBezTo>
                <a:cubicBezTo>
                  <a:pt x="114" y="90"/>
                  <a:pt x="114" y="90"/>
                  <a:pt x="114" y="90"/>
                </a:cubicBezTo>
                <a:cubicBezTo>
                  <a:pt x="114" y="90"/>
                  <a:pt x="114" y="91"/>
                  <a:pt x="114" y="91"/>
                </a:cubicBezTo>
                <a:cubicBezTo>
                  <a:pt x="113" y="91"/>
                  <a:pt x="114" y="91"/>
                  <a:pt x="113" y="91"/>
                </a:cubicBezTo>
                <a:cubicBezTo>
                  <a:pt x="114" y="91"/>
                  <a:pt x="113" y="91"/>
                  <a:pt x="113" y="90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113" y="91"/>
                  <a:pt x="113" y="91"/>
                  <a:pt x="114" y="91"/>
                </a:cubicBezTo>
                <a:cubicBezTo>
                  <a:pt x="113" y="91"/>
                  <a:pt x="113" y="91"/>
                  <a:pt x="113" y="92"/>
                </a:cubicBezTo>
                <a:cubicBezTo>
                  <a:pt x="113" y="91"/>
                  <a:pt x="113" y="93"/>
                  <a:pt x="112" y="93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11" y="92"/>
                  <a:pt x="112" y="93"/>
                  <a:pt x="112" y="93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4"/>
                  <a:pt x="110" y="94"/>
                  <a:pt x="110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08" y="95"/>
                  <a:pt x="107" y="96"/>
                  <a:pt x="105" y="97"/>
                </a:cubicBezTo>
                <a:cubicBezTo>
                  <a:pt x="105" y="97"/>
                  <a:pt x="105" y="96"/>
                  <a:pt x="105" y="96"/>
                </a:cubicBezTo>
                <a:cubicBezTo>
                  <a:pt x="104" y="97"/>
                  <a:pt x="101" y="100"/>
                  <a:pt x="101" y="98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100" y="98"/>
                  <a:pt x="99" y="99"/>
                </a:cubicBezTo>
                <a:cubicBezTo>
                  <a:pt x="99" y="98"/>
                  <a:pt x="99" y="98"/>
                  <a:pt x="99" y="98"/>
                </a:cubicBezTo>
                <a:cubicBezTo>
                  <a:pt x="98" y="99"/>
                  <a:pt x="97" y="98"/>
                  <a:pt x="96" y="99"/>
                </a:cubicBezTo>
                <a:cubicBezTo>
                  <a:pt x="96" y="98"/>
                  <a:pt x="97" y="98"/>
                  <a:pt x="97" y="98"/>
                </a:cubicBezTo>
                <a:cubicBezTo>
                  <a:pt x="96" y="99"/>
                  <a:pt x="93" y="99"/>
                  <a:pt x="92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91" y="99"/>
                  <a:pt x="89" y="99"/>
                  <a:pt x="87" y="99"/>
                </a:cubicBezTo>
                <a:cubicBezTo>
                  <a:pt x="88" y="99"/>
                  <a:pt x="87" y="99"/>
                  <a:pt x="87" y="99"/>
                </a:cubicBezTo>
                <a:cubicBezTo>
                  <a:pt x="88" y="98"/>
                  <a:pt x="89" y="99"/>
                  <a:pt x="90" y="98"/>
                </a:cubicBezTo>
                <a:cubicBezTo>
                  <a:pt x="90" y="97"/>
                  <a:pt x="90" y="97"/>
                  <a:pt x="90" y="97"/>
                </a:cubicBezTo>
                <a:cubicBezTo>
                  <a:pt x="90" y="98"/>
                  <a:pt x="88" y="97"/>
                  <a:pt x="88" y="98"/>
                </a:cubicBezTo>
                <a:cubicBezTo>
                  <a:pt x="88" y="98"/>
                  <a:pt x="87" y="98"/>
                  <a:pt x="87" y="97"/>
                </a:cubicBezTo>
                <a:cubicBezTo>
                  <a:pt x="87" y="98"/>
                  <a:pt x="85" y="98"/>
                  <a:pt x="85" y="97"/>
                </a:cubicBezTo>
                <a:cubicBezTo>
                  <a:pt x="84" y="98"/>
                  <a:pt x="84" y="97"/>
                  <a:pt x="83" y="97"/>
                </a:cubicBezTo>
                <a:cubicBezTo>
                  <a:pt x="84" y="97"/>
                  <a:pt x="84" y="96"/>
                  <a:pt x="84" y="96"/>
                </a:cubicBezTo>
                <a:cubicBezTo>
                  <a:pt x="84" y="97"/>
                  <a:pt x="84" y="97"/>
                  <a:pt x="84" y="97"/>
                </a:cubicBezTo>
                <a:cubicBezTo>
                  <a:pt x="84" y="96"/>
                  <a:pt x="85" y="97"/>
                  <a:pt x="85" y="96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6"/>
                  <a:pt x="85" y="96"/>
                  <a:pt x="84" y="96"/>
                </a:cubicBezTo>
                <a:cubicBezTo>
                  <a:pt x="84" y="96"/>
                  <a:pt x="84" y="95"/>
                  <a:pt x="84" y="96"/>
                </a:cubicBezTo>
                <a:cubicBezTo>
                  <a:pt x="84" y="95"/>
                  <a:pt x="84" y="96"/>
                  <a:pt x="84" y="95"/>
                </a:cubicBezTo>
                <a:cubicBezTo>
                  <a:pt x="84" y="95"/>
                  <a:pt x="85" y="95"/>
                  <a:pt x="85" y="95"/>
                </a:cubicBezTo>
                <a:cubicBezTo>
                  <a:pt x="85" y="94"/>
                  <a:pt x="85" y="94"/>
                  <a:pt x="84" y="94"/>
                </a:cubicBezTo>
                <a:cubicBezTo>
                  <a:pt x="84" y="94"/>
                  <a:pt x="85" y="94"/>
                  <a:pt x="85" y="94"/>
                </a:cubicBezTo>
                <a:cubicBezTo>
                  <a:pt x="84" y="94"/>
                  <a:pt x="84" y="94"/>
                  <a:pt x="84" y="93"/>
                </a:cubicBezTo>
                <a:cubicBezTo>
                  <a:pt x="84" y="93"/>
                  <a:pt x="84" y="93"/>
                  <a:pt x="83" y="93"/>
                </a:cubicBezTo>
                <a:cubicBezTo>
                  <a:pt x="84" y="92"/>
                  <a:pt x="83" y="92"/>
                  <a:pt x="82" y="92"/>
                </a:cubicBezTo>
                <a:cubicBezTo>
                  <a:pt x="82" y="92"/>
                  <a:pt x="82" y="92"/>
                  <a:pt x="82" y="92"/>
                </a:cubicBezTo>
                <a:cubicBezTo>
                  <a:pt x="82" y="92"/>
                  <a:pt x="82" y="92"/>
                  <a:pt x="82" y="91"/>
                </a:cubicBezTo>
                <a:cubicBezTo>
                  <a:pt x="82" y="91"/>
                  <a:pt x="81" y="92"/>
                  <a:pt x="81" y="92"/>
                </a:cubicBezTo>
                <a:cubicBezTo>
                  <a:pt x="81" y="91"/>
                  <a:pt x="82" y="91"/>
                  <a:pt x="82" y="90"/>
                </a:cubicBezTo>
                <a:cubicBezTo>
                  <a:pt x="81" y="91"/>
                  <a:pt x="80" y="90"/>
                  <a:pt x="81" y="90"/>
                </a:cubicBezTo>
                <a:cubicBezTo>
                  <a:pt x="81" y="90"/>
                  <a:pt x="80" y="90"/>
                  <a:pt x="81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79" y="90"/>
                  <a:pt x="78" y="90"/>
                  <a:pt x="78" y="91"/>
                </a:cubicBezTo>
                <a:cubicBezTo>
                  <a:pt x="78" y="91"/>
                  <a:pt x="79" y="91"/>
                  <a:pt x="78" y="92"/>
                </a:cubicBezTo>
                <a:cubicBezTo>
                  <a:pt x="78" y="92"/>
                  <a:pt x="79" y="92"/>
                  <a:pt x="79" y="93"/>
                </a:cubicBezTo>
                <a:cubicBezTo>
                  <a:pt x="80" y="92"/>
                  <a:pt x="80" y="94"/>
                  <a:pt x="81" y="94"/>
                </a:cubicBezTo>
                <a:cubicBezTo>
                  <a:pt x="80" y="95"/>
                  <a:pt x="81" y="94"/>
                  <a:pt x="81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80" y="94"/>
                  <a:pt x="79" y="94"/>
                  <a:pt x="80" y="94"/>
                </a:cubicBezTo>
                <a:cubicBezTo>
                  <a:pt x="79" y="94"/>
                  <a:pt x="80" y="94"/>
                  <a:pt x="80" y="94"/>
                </a:cubicBezTo>
                <a:cubicBezTo>
                  <a:pt x="79" y="94"/>
                  <a:pt x="79" y="94"/>
                  <a:pt x="78" y="94"/>
                </a:cubicBezTo>
                <a:cubicBezTo>
                  <a:pt x="79" y="93"/>
                  <a:pt x="78" y="93"/>
                  <a:pt x="77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7" y="92"/>
                  <a:pt x="76" y="91"/>
                  <a:pt x="76" y="90"/>
                </a:cubicBezTo>
                <a:cubicBezTo>
                  <a:pt x="75" y="91"/>
                  <a:pt x="76" y="89"/>
                  <a:pt x="75" y="89"/>
                </a:cubicBezTo>
                <a:cubicBezTo>
                  <a:pt x="75" y="89"/>
                  <a:pt x="75" y="90"/>
                  <a:pt x="75" y="90"/>
                </a:cubicBezTo>
                <a:cubicBezTo>
                  <a:pt x="75" y="90"/>
                  <a:pt x="75" y="90"/>
                  <a:pt x="75" y="90"/>
                </a:cubicBezTo>
                <a:cubicBezTo>
                  <a:pt x="75" y="89"/>
                  <a:pt x="75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88"/>
                  <a:pt x="74" y="87"/>
                  <a:pt x="74" y="87"/>
                </a:cubicBezTo>
                <a:cubicBezTo>
                  <a:pt x="74" y="87"/>
                  <a:pt x="74" y="87"/>
                  <a:pt x="74" y="87"/>
                </a:cubicBezTo>
                <a:cubicBezTo>
                  <a:pt x="73" y="88"/>
                  <a:pt x="74" y="87"/>
                  <a:pt x="74" y="88"/>
                </a:cubicBezTo>
                <a:cubicBezTo>
                  <a:pt x="73" y="87"/>
                  <a:pt x="74" y="87"/>
                  <a:pt x="73" y="87"/>
                </a:cubicBezTo>
                <a:cubicBezTo>
                  <a:pt x="73" y="87"/>
                  <a:pt x="73" y="87"/>
                  <a:pt x="73" y="86"/>
                </a:cubicBezTo>
                <a:cubicBezTo>
                  <a:pt x="73" y="87"/>
                  <a:pt x="73" y="87"/>
                  <a:pt x="73" y="87"/>
                </a:cubicBezTo>
                <a:cubicBezTo>
                  <a:pt x="74" y="86"/>
                  <a:pt x="74" y="87"/>
                  <a:pt x="74" y="87"/>
                </a:cubicBezTo>
                <a:cubicBezTo>
                  <a:pt x="74" y="86"/>
                  <a:pt x="75" y="86"/>
                  <a:pt x="74" y="86"/>
                </a:cubicBezTo>
                <a:cubicBezTo>
                  <a:pt x="74" y="85"/>
                  <a:pt x="75" y="85"/>
                  <a:pt x="75" y="85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6" y="85"/>
                </a:cubicBezTo>
                <a:cubicBezTo>
                  <a:pt x="76" y="85"/>
                  <a:pt x="76" y="85"/>
                  <a:pt x="76" y="84"/>
                </a:cubicBezTo>
                <a:cubicBezTo>
                  <a:pt x="76" y="84"/>
                  <a:pt x="76" y="84"/>
                  <a:pt x="76" y="84"/>
                </a:cubicBezTo>
                <a:cubicBezTo>
                  <a:pt x="76" y="85"/>
                  <a:pt x="77" y="84"/>
                  <a:pt x="77" y="84"/>
                </a:cubicBezTo>
                <a:cubicBezTo>
                  <a:pt x="77" y="84"/>
                  <a:pt x="77" y="84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9" y="84"/>
                  <a:pt x="78" y="84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7" y="84"/>
                  <a:pt x="77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9" y="84"/>
                  <a:pt x="78" y="84"/>
                </a:cubicBezTo>
                <a:cubicBezTo>
                  <a:pt x="78" y="84"/>
                  <a:pt x="79" y="84"/>
                  <a:pt x="79" y="84"/>
                </a:cubicBezTo>
                <a:cubicBezTo>
                  <a:pt x="78" y="85"/>
                  <a:pt x="79" y="86"/>
                  <a:pt x="79" y="86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6"/>
                  <a:pt x="80" y="86"/>
                  <a:pt x="7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80" y="88"/>
                  <a:pt x="81" y="88"/>
                  <a:pt x="81" y="89"/>
                </a:cubicBezTo>
                <a:cubicBezTo>
                  <a:pt x="83" y="88"/>
                  <a:pt x="82" y="92"/>
                  <a:pt x="84" y="90"/>
                </a:cubicBezTo>
                <a:cubicBezTo>
                  <a:pt x="84" y="91"/>
                  <a:pt x="84" y="91"/>
                  <a:pt x="84" y="91"/>
                </a:cubicBezTo>
                <a:cubicBezTo>
                  <a:pt x="84" y="91"/>
                  <a:pt x="84" y="91"/>
                  <a:pt x="83" y="91"/>
                </a:cubicBezTo>
                <a:cubicBezTo>
                  <a:pt x="84" y="91"/>
                  <a:pt x="84" y="91"/>
                  <a:pt x="84" y="92"/>
                </a:cubicBezTo>
                <a:cubicBezTo>
                  <a:pt x="84" y="91"/>
                  <a:pt x="84" y="91"/>
                  <a:pt x="84" y="90"/>
                </a:cubicBezTo>
                <a:cubicBezTo>
                  <a:pt x="84" y="90"/>
                  <a:pt x="84" y="90"/>
                  <a:pt x="85" y="90"/>
                </a:cubicBezTo>
                <a:cubicBezTo>
                  <a:pt x="85" y="90"/>
                  <a:pt x="84" y="90"/>
                  <a:pt x="84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4" y="90"/>
                  <a:pt x="84" y="90"/>
                  <a:pt x="84" y="89"/>
                </a:cubicBezTo>
                <a:cubicBezTo>
                  <a:pt x="84" y="89"/>
                  <a:pt x="83" y="89"/>
                  <a:pt x="83" y="88"/>
                </a:cubicBezTo>
                <a:cubicBezTo>
                  <a:pt x="83" y="89"/>
                  <a:pt x="83" y="89"/>
                  <a:pt x="84" y="88"/>
                </a:cubicBezTo>
                <a:cubicBezTo>
                  <a:pt x="83" y="88"/>
                  <a:pt x="82" y="87"/>
                  <a:pt x="81" y="86"/>
                </a:cubicBezTo>
                <a:cubicBezTo>
                  <a:pt x="81" y="86"/>
                  <a:pt x="81" y="86"/>
                  <a:pt x="81" y="86"/>
                </a:cubicBezTo>
                <a:cubicBezTo>
                  <a:pt x="81" y="86"/>
                  <a:pt x="81" y="85"/>
                  <a:pt x="80" y="85"/>
                </a:cubicBezTo>
                <a:cubicBezTo>
                  <a:pt x="80" y="85"/>
                  <a:pt x="81" y="85"/>
                  <a:pt x="81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85"/>
                  <a:pt x="80" y="84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80" y="84"/>
                  <a:pt x="80" y="84"/>
                  <a:pt x="79" y="84"/>
                </a:cubicBezTo>
                <a:cubicBezTo>
                  <a:pt x="80" y="84"/>
                  <a:pt x="80" y="84"/>
                  <a:pt x="80" y="84"/>
                </a:cubicBezTo>
                <a:cubicBezTo>
                  <a:pt x="79" y="84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0" y="83"/>
                  <a:pt x="80" y="83"/>
                  <a:pt x="80" y="83"/>
                </a:cubicBezTo>
                <a:cubicBezTo>
                  <a:pt x="81" y="83"/>
                  <a:pt x="80" y="83"/>
                  <a:pt x="80" y="83"/>
                </a:cubicBezTo>
                <a:cubicBezTo>
                  <a:pt x="81" y="83"/>
                  <a:pt x="81" y="83"/>
                  <a:pt x="81" y="83"/>
                </a:cubicBezTo>
                <a:cubicBezTo>
                  <a:pt x="82" y="83"/>
                  <a:pt x="81" y="83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3" y="82"/>
                  <a:pt x="82" y="82"/>
                  <a:pt x="82" y="82"/>
                </a:cubicBezTo>
                <a:cubicBezTo>
                  <a:pt x="82" y="82"/>
                  <a:pt x="82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2" y="83"/>
                  <a:pt x="83" y="82"/>
                </a:cubicBezTo>
                <a:cubicBezTo>
                  <a:pt x="83" y="82"/>
                  <a:pt x="82" y="83"/>
                  <a:pt x="83" y="83"/>
                </a:cubicBezTo>
                <a:cubicBezTo>
                  <a:pt x="83" y="83"/>
                  <a:pt x="83" y="82"/>
                  <a:pt x="84" y="82"/>
                </a:cubicBezTo>
                <a:cubicBezTo>
                  <a:pt x="84" y="82"/>
                  <a:pt x="84" y="82"/>
                  <a:pt x="84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4" y="81"/>
                  <a:pt x="84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4" y="82"/>
                  <a:pt x="84" y="82"/>
                </a:cubicBezTo>
                <a:cubicBezTo>
                  <a:pt x="84" y="82"/>
                  <a:pt x="83" y="82"/>
                  <a:pt x="83" y="82"/>
                </a:cubicBezTo>
                <a:cubicBezTo>
                  <a:pt x="84" y="82"/>
                  <a:pt x="83" y="83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3" y="84"/>
                  <a:pt x="84" y="85"/>
                  <a:pt x="83" y="85"/>
                </a:cubicBezTo>
                <a:cubicBezTo>
                  <a:pt x="83" y="85"/>
                  <a:pt x="84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83" y="85"/>
                  <a:pt x="83" y="85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83" y="87"/>
                  <a:pt x="83" y="87"/>
                  <a:pt x="83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3" y="88"/>
                  <a:pt x="83" y="88"/>
                  <a:pt x="83" y="89"/>
                </a:cubicBezTo>
                <a:cubicBezTo>
                  <a:pt x="83" y="88"/>
                  <a:pt x="84" y="88"/>
                  <a:pt x="84" y="88"/>
                </a:cubicBezTo>
                <a:cubicBezTo>
                  <a:pt x="84" y="89"/>
                  <a:pt x="84" y="89"/>
                  <a:pt x="83" y="89"/>
                </a:cubicBezTo>
                <a:cubicBezTo>
                  <a:pt x="83" y="89"/>
                  <a:pt x="84" y="89"/>
                  <a:pt x="83" y="89"/>
                </a:cubicBezTo>
                <a:cubicBezTo>
                  <a:pt x="83" y="89"/>
                  <a:pt x="83" y="89"/>
                  <a:pt x="82" y="89"/>
                </a:cubicBezTo>
                <a:cubicBezTo>
                  <a:pt x="83" y="89"/>
                  <a:pt x="83" y="89"/>
                  <a:pt x="83" y="90"/>
                </a:cubicBezTo>
                <a:cubicBezTo>
                  <a:pt x="83" y="89"/>
                  <a:pt x="83" y="90"/>
                  <a:pt x="84" y="90"/>
                </a:cubicBezTo>
                <a:cubicBezTo>
                  <a:pt x="83" y="90"/>
                  <a:pt x="83" y="90"/>
                  <a:pt x="83" y="90"/>
                </a:cubicBezTo>
                <a:cubicBezTo>
                  <a:pt x="83" y="90"/>
                  <a:pt x="82" y="90"/>
                  <a:pt x="82" y="90"/>
                </a:cubicBezTo>
                <a:cubicBezTo>
                  <a:pt x="82" y="90"/>
                  <a:pt x="83" y="90"/>
                  <a:pt x="83" y="91"/>
                </a:cubicBezTo>
                <a:cubicBezTo>
                  <a:pt x="83" y="91"/>
                  <a:pt x="83" y="90"/>
                  <a:pt x="84" y="90"/>
                </a:cubicBezTo>
                <a:cubicBezTo>
                  <a:pt x="84" y="91"/>
                  <a:pt x="83" y="91"/>
                  <a:pt x="83" y="91"/>
                </a:cubicBezTo>
                <a:cubicBezTo>
                  <a:pt x="83" y="91"/>
                  <a:pt x="83" y="91"/>
                  <a:pt x="83" y="91"/>
                </a:cubicBezTo>
                <a:cubicBezTo>
                  <a:pt x="82" y="91"/>
                  <a:pt x="82" y="92"/>
                  <a:pt x="82" y="92"/>
                </a:cubicBezTo>
                <a:cubicBezTo>
                  <a:pt x="82" y="91"/>
                  <a:pt x="82" y="92"/>
                  <a:pt x="82" y="91"/>
                </a:cubicBezTo>
                <a:cubicBezTo>
                  <a:pt x="82" y="91"/>
                  <a:pt x="82" y="91"/>
                  <a:pt x="82" y="91"/>
                </a:cubicBezTo>
                <a:cubicBezTo>
                  <a:pt x="82" y="92"/>
                  <a:pt x="82" y="92"/>
                  <a:pt x="82" y="92"/>
                </a:cubicBezTo>
                <a:cubicBezTo>
                  <a:pt x="82" y="92"/>
                  <a:pt x="83" y="92"/>
                  <a:pt x="82" y="92"/>
                </a:cubicBezTo>
                <a:cubicBezTo>
                  <a:pt x="83" y="92"/>
                  <a:pt x="83" y="92"/>
                  <a:pt x="83" y="92"/>
                </a:cubicBezTo>
                <a:cubicBezTo>
                  <a:pt x="83" y="92"/>
                  <a:pt x="83" y="92"/>
                  <a:pt x="83" y="92"/>
                </a:cubicBezTo>
                <a:cubicBezTo>
                  <a:pt x="83" y="91"/>
                  <a:pt x="83" y="91"/>
                  <a:pt x="83" y="91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1"/>
                </a:cubicBezTo>
                <a:cubicBezTo>
                  <a:pt x="85" y="92"/>
                  <a:pt x="85" y="91"/>
                  <a:pt x="86" y="91"/>
                </a:cubicBezTo>
                <a:cubicBezTo>
                  <a:pt x="86" y="92"/>
                  <a:pt x="86" y="91"/>
                  <a:pt x="86" y="91"/>
                </a:cubicBezTo>
                <a:cubicBezTo>
                  <a:pt x="86" y="91"/>
                  <a:pt x="87" y="90"/>
                  <a:pt x="87" y="91"/>
                </a:cubicBezTo>
                <a:cubicBezTo>
                  <a:pt x="87" y="91"/>
                  <a:pt x="86" y="90"/>
                  <a:pt x="87" y="90"/>
                </a:cubicBezTo>
                <a:cubicBezTo>
                  <a:pt x="87" y="90"/>
                  <a:pt x="87" y="91"/>
                  <a:pt x="87" y="90"/>
                </a:cubicBezTo>
                <a:cubicBezTo>
                  <a:pt x="87" y="91"/>
                  <a:pt x="88" y="91"/>
                  <a:pt x="88" y="91"/>
                </a:cubicBezTo>
                <a:cubicBezTo>
                  <a:pt x="88" y="91"/>
                  <a:pt x="87" y="90"/>
                  <a:pt x="88" y="90"/>
                </a:cubicBezTo>
                <a:cubicBezTo>
                  <a:pt x="88" y="90"/>
                  <a:pt x="88" y="90"/>
                  <a:pt x="88" y="90"/>
                </a:cubicBezTo>
                <a:cubicBezTo>
                  <a:pt x="88" y="90"/>
                  <a:pt x="88" y="90"/>
                  <a:pt x="88" y="91"/>
                </a:cubicBezTo>
                <a:cubicBezTo>
                  <a:pt x="88" y="90"/>
                  <a:pt x="88" y="91"/>
                  <a:pt x="88" y="91"/>
                </a:cubicBezTo>
                <a:cubicBezTo>
                  <a:pt x="89" y="91"/>
                  <a:pt x="89" y="91"/>
                  <a:pt x="89" y="91"/>
                </a:cubicBezTo>
                <a:cubicBezTo>
                  <a:pt x="89" y="91"/>
                  <a:pt x="88" y="90"/>
                  <a:pt x="88" y="90"/>
                </a:cubicBezTo>
                <a:cubicBezTo>
                  <a:pt x="88" y="90"/>
                  <a:pt x="88" y="89"/>
                  <a:pt x="87" y="89"/>
                </a:cubicBezTo>
                <a:cubicBezTo>
                  <a:pt x="88" y="88"/>
                  <a:pt x="90" y="88"/>
                  <a:pt x="91" y="89"/>
                </a:cubicBezTo>
                <a:cubicBezTo>
                  <a:pt x="92" y="89"/>
                  <a:pt x="92" y="90"/>
                  <a:pt x="92" y="90"/>
                </a:cubicBezTo>
                <a:cubicBezTo>
                  <a:pt x="91" y="87"/>
                  <a:pt x="94" y="90"/>
                  <a:pt x="94" y="88"/>
                </a:cubicBezTo>
                <a:cubicBezTo>
                  <a:pt x="94" y="87"/>
                  <a:pt x="94" y="87"/>
                  <a:pt x="93" y="87"/>
                </a:cubicBezTo>
                <a:cubicBezTo>
                  <a:pt x="94" y="87"/>
                  <a:pt x="94" y="86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4"/>
                </a:cubicBezTo>
                <a:cubicBezTo>
                  <a:pt x="94" y="84"/>
                  <a:pt x="94" y="83"/>
                  <a:pt x="95" y="83"/>
                </a:cubicBezTo>
                <a:cubicBezTo>
                  <a:pt x="94" y="82"/>
                  <a:pt x="94" y="82"/>
                  <a:pt x="94" y="81"/>
                </a:cubicBezTo>
                <a:cubicBezTo>
                  <a:pt x="94" y="82"/>
                  <a:pt x="95" y="81"/>
                  <a:pt x="94" y="81"/>
                </a:cubicBezTo>
                <a:cubicBezTo>
                  <a:pt x="94" y="81"/>
                  <a:pt x="94" y="81"/>
                  <a:pt x="94" y="81"/>
                </a:cubicBezTo>
                <a:cubicBezTo>
                  <a:pt x="94" y="81"/>
                  <a:pt x="95" y="82"/>
                  <a:pt x="95" y="82"/>
                </a:cubicBezTo>
                <a:cubicBezTo>
                  <a:pt x="95" y="81"/>
                  <a:pt x="94" y="81"/>
                  <a:pt x="94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79"/>
                  <a:pt x="94" y="79"/>
                  <a:pt x="94" y="79"/>
                </a:cubicBezTo>
                <a:cubicBezTo>
                  <a:pt x="94" y="79"/>
                  <a:pt x="94" y="79"/>
                  <a:pt x="94" y="78"/>
                </a:cubicBezTo>
                <a:cubicBezTo>
                  <a:pt x="94" y="78"/>
                  <a:pt x="94" y="78"/>
                  <a:pt x="95" y="79"/>
                </a:cubicBezTo>
                <a:cubicBezTo>
                  <a:pt x="95" y="78"/>
                  <a:pt x="95" y="77"/>
                  <a:pt x="95" y="78"/>
                </a:cubicBezTo>
                <a:cubicBezTo>
                  <a:pt x="95" y="78"/>
                  <a:pt x="95" y="78"/>
                  <a:pt x="95" y="79"/>
                </a:cubicBezTo>
                <a:cubicBezTo>
                  <a:pt x="95" y="79"/>
                  <a:pt x="95" y="78"/>
                  <a:pt x="94" y="79"/>
                </a:cubicBezTo>
                <a:cubicBezTo>
                  <a:pt x="95" y="80"/>
                  <a:pt x="95" y="80"/>
                  <a:pt x="94" y="80"/>
                </a:cubicBezTo>
                <a:cubicBezTo>
                  <a:pt x="95" y="81"/>
                  <a:pt x="95" y="80"/>
                  <a:pt x="94" y="79"/>
                </a:cubicBezTo>
                <a:cubicBezTo>
                  <a:pt x="94" y="80"/>
                  <a:pt x="96" y="80"/>
                  <a:pt x="93" y="79"/>
                </a:cubicBezTo>
                <a:cubicBezTo>
                  <a:pt x="93" y="79"/>
                  <a:pt x="93" y="79"/>
                  <a:pt x="93" y="79"/>
                </a:cubicBez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3" y="78"/>
                  <a:pt x="92" y="80"/>
                </a:cubicBezTo>
                <a:cubicBezTo>
                  <a:pt x="92" y="80"/>
                  <a:pt x="92" y="79"/>
                  <a:pt x="92" y="79"/>
                </a:cubicBezTo>
                <a:cubicBezTo>
                  <a:pt x="92" y="79"/>
                  <a:pt x="92" y="79"/>
                  <a:pt x="92" y="80"/>
                </a:cubicBezTo>
                <a:cubicBezTo>
                  <a:pt x="92" y="81"/>
                  <a:pt x="92" y="82"/>
                  <a:pt x="92" y="83"/>
                </a:cubicBezTo>
                <a:cubicBezTo>
                  <a:pt x="91" y="84"/>
                  <a:pt x="91" y="84"/>
                  <a:pt x="91" y="84"/>
                </a:cubicBezTo>
                <a:cubicBezTo>
                  <a:pt x="90" y="84"/>
                  <a:pt x="91" y="81"/>
                  <a:pt x="91" y="81"/>
                </a:cubicBezTo>
                <a:cubicBezTo>
                  <a:pt x="92" y="80"/>
                  <a:pt x="93" y="79"/>
                  <a:pt x="93" y="78"/>
                </a:cubicBezTo>
                <a:cubicBezTo>
                  <a:pt x="93" y="78"/>
                  <a:pt x="93" y="78"/>
                  <a:pt x="94" y="78"/>
                </a:cubicBezTo>
                <a:cubicBezTo>
                  <a:pt x="94" y="77"/>
                  <a:pt x="95" y="76"/>
                  <a:pt x="95" y="76"/>
                </a:cubicBezTo>
                <a:cubicBezTo>
                  <a:pt x="95" y="75"/>
                  <a:pt x="95" y="76"/>
                  <a:pt x="95" y="75"/>
                </a:cubicBezTo>
                <a:cubicBezTo>
                  <a:pt x="95" y="75"/>
                  <a:pt x="96" y="75"/>
                  <a:pt x="96" y="75"/>
                </a:cubicBezTo>
                <a:cubicBezTo>
                  <a:pt x="96" y="75"/>
                  <a:pt x="96" y="75"/>
                  <a:pt x="96" y="74"/>
                </a:cubicBezTo>
                <a:cubicBezTo>
                  <a:pt x="98" y="72"/>
                  <a:pt x="99" y="70"/>
                  <a:pt x="100" y="66"/>
                </a:cubicBezTo>
                <a:cubicBezTo>
                  <a:pt x="99" y="66"/>
                  <a:pt x="100" y="64"/>
                  <a:pt x="99" y="63"/>
                </a:cubicBezTo>
                <a:cubicBezTo>
                  <a:pt x="100" y="63"/>
                  <a:pt x="99" y="62"/>
                  <a:pt x="100" y="61"/>
                </a:cubicBezTo>
                <a:cubicBezTo>
                  <a:pt x="100" y="61"/>
                  <a:pt x="99" y="61"/>
                  <a:pt x="100" y="61"/>
                </a:cubicBezTo>
                <a:cubicBezTo>
                  <a:pt x="100" y="61"/>
                  <a:pt x="100" y="61"/>
                  <a:pt x="100" y="61"/>
                </a:cubicBezTo>
                <a:cubicBezTo>
                  <a:pt x="99" y="61"/>
                  <a:pt x="100" y="60"/>
                  <a:pt x="100" y="60"/>
                </a:cubicBezTo>
                <a:cubicBezTo>
                  <a:pt x="100" y="59"/>
                  <a:pt x="100" y="57"/>
                  <a:pt x="100" y="56"/>
                </a:cubicBezTo>
                <a:cubicBezTo>
                  <a:pt x="101" y="56"/>
                  <a:pt x="102" y="58"/>
                  <a:pt x="103" y="58"/>
                </a:cubicBezTo>
                <a:cubicBezTo>
                  <a:pt x="103" y="59"/>
                  <a:pt x="104" y="59"/>
                  <a:pt x="104" y="60"/>
                </a:cubicBezTo>
                <a:cubicBezTo>
                  <a:pt x="103" y="60"/>
                  <a:pt x="103" y="60"/>
                  <a:pt x="103" y="60"/>
                </a:cubicBezTo>
                <a:cubicBezTo>
                  <a:pt x="103" y="61"/>
                  <a:pt x="104" y="62"/>
                  <a:pt x="105" y="63"/>
                </a:cubicBezTo>
                <a:cubicBezTo>
                  <a:pt x="104" y="64"/>
                  <a:pt x="106" y="64"/>
                  <a:pt x="106" y="65"/>
                </a:cubicBezTo>
                <a:cubicBezTo>
                  <a:pt x="106" y="66"/>
                  <a:pt x="106" y="65"/>
                  <a:pt x="105" y="66"/>
                </a:cubicBezTo>
                <a:cubicBezTo>
                  <a:pt x="107" y="66"/>
                  <a:pt x="108" y="68"/>
                  <a:pt x="108" y="69"/>
                </a:cubicBezTo>
                <a:cubicBezTo>
                  <a:pt x="107" y="71"/>
                  <a:pt x="109" y="73"/>
                  <a:pt x="107" y="74"/>
                </a:cubicBezTo>
                <a:cubicBezTo>
                  <a:pt x="108" y="75"/>
                  <a:pt x="108" y="75"/>
                  <a:pt x="107" y="76"/>
                </a:cubicBezTo>
                <a:cubicBezTo>
                  <a:pt x="107" y="76"/>
                  <a:pt x="106" y="76"/>
                  <a:pt x="105" y="76"/>
                </a:cubicBezTo>
                <a:cubicBezTo>
                  <a:pt x="105" y="77"/>
                  <a:pt x="105" y="78"/>
                  <a:pt x="105" y="79"/>
                </a:cubicBezTo>
                <a:cubicBezTo>
                  <a:pt x="105" y="78"/>
                  <a:pt x="106" y="79"/>
                  <a:pt x="106" y="79"/>
                </a:cubicBezTo>
                <a:cubicBezTo>
                  <a:pt x="106" y="79"/>
                  <a:pt x="105" y="79"/>
                  <a:pt x="105" y="79"/>
                </a:cubicBezTo>
                <a:cubicBezTo>
                  <a:pt x="105" y="80"/>
                  <a:pt x="104" y="80"/>
                  <a:pt x="103" y="81"/>
                </a:cubicBezTo>
                <a:cubicBezTo>
                  <a:pt x="103" y="81"/>
                  <a:pt x="104" y="81"/>
                  <a:pt x="103" y="82"/>
                </a:cubicBezTo>
                <a:cubicBezTo>
                  <a:pt x="103" y="82"/>
                  <a:pt x="103" y="81"/>
                  <a:pt x="103" y="81"/>
                </a:cubicBezTo>
                <a:cubicBezTo>
                  <a:pt x="103" y="82"/>
                  <a:pt x="102" y="82"/>
                  <a:pt x="102" y="82"/>
                </a:cubicBezTo>
                <a:cubicBezTo>
                  <a:pt x="103" y="82"/>
                  <a:pt x="103" y="82"/>
                  <a:pt x="103" y="83"/>
                </a:cubicBezTo>
                <a:cubicBezTo>
                  <a:pt x="103" y="83"/>
                  <a:pt x="103" y="82"/>
                  <a:pt x="104" y="82"/>
                </a:cubicBezTo>
                <a:cubicBezTo>
                  <a:pt x="104" y="84"/>
                  <a:pt x="102" y="85"/>
                  <a:pt x="104" y="86"/>
                </a:cubicBezTo>
                <a:cubicBezTo>
                  <a:pt x="104" y="86"/>
                  <a:pt x="104" y="85"/>
                  <a:pt x="104" y="85"/>
                </a:cubicBezTo>
                <a:cubicBezTo>
                  <a:pt x="105" y="84"/>
                  <a:pt x="105" y="83"/>
                  <a:pt x="106" y="82"/>
                </a:cubicBezTo>
                <a:cubicBezTo>
                  <a:pt x="106" y="82"/>
                  <a:pt x="106" y="82"/>
                  <a:pt x="106" y="82"/>
                </a:cubicBezTo>
                <a:cubicBezTo>
                  <a:pt x="106" y="81"/>
                  <a:pt x="106" y="81"/>
                  <a:pt x="106" y="81"/>
                </a:cubicBezTo>
                <a:cubicBezTo>
                  <a:pt x="106" y="81"/>
                  <a:pt x="106" y="80"/>
                  <a:pt x="106" y="80"/>
                </a:cubicBezTo>
                <a:cubicBezTo>
                  <a:pt x="106" y="80"/>
                  <a:pt x="106" y="79"/>
                  <a:pt x="107" y="79"/>
                </a:cubicBezTo>
                <a:cubicBezTo>
                  <a:pt x="107" y="79"/>
                  <a:pt x="107" y="79"/>
                  <a:pt x="108" y="7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8" y="80"/>
                  <a:pt x="108" y="82"/>
                  <a:pt x="108" y="83"/>
                </a:cubicBezTo>
                <a:cubicBezTo>
                  <a:pt x="109" y="82"/>
                  <a:pt x="109" y="81"/>
                  <a:pt x="109" y="80"/>
                </a:cubicBezTo>
                <a:cubicBezTo>
                  <a:pt x="111" y="80"/>
                  <a:pt x="111" y="79"/>
                  <a:pt x="111" y="78"/>
                </a:cubicBezTo>
                <a:cubicBezTo>
                  <a:pt x="111" y="78"/>
                  <a:pt x="111" y="78"/>
                  <a:pt x="111" y="78"/>
                </a:cubicBezTo>
                <a:cubicBezTo>
                  <a:pt x="112" y="77"/>
                  <a:pt x="113" y="75"/>
                  <a:pt x="115" y="75"/>
                </a:cubicBezTo>
                <a:cubicBezTo>
                  <a:pt x="115" y="76"/>
                  <a:pt x="117" y="76"/>
                  <a:pt x="117" y="78"/>
                </a:cubicBezTo>
                <a:cubicBezTo>
                  <a:pt x="118" y="77"/>
                  <a:pt x="118" y="78"/>
                  <a:pt x="119" y="78"/>
                </a:cubicBezTo>
                <a:cubicBezTo>
                  <a:pt x="119" y="78"/>
                  <a:pt x="119" y="77"/>
                  <a:pt x="119" y="77"/>
                </a:cubicBezTo>
                <a:cubicBezTo>
                  <a:pt x="120" y="77"/>
                  <a:pt x="120" y="77"/>
                  <a:pt x="120" y="78"/>
                </a:cubicBezTo>
                <a:cubicBezTo>
                  <a:pt x="123" y="78"/>
                  <a:pt x="121" y="76"/>
                  <a:pt x="123" y="75"/>
                </a:cubicBezTo>
                <a:cubicBezTo>
                  <a:pt x="124" y="76"/>
                  <a:pt x="124" y="79"/>
                  <a:pt x="125" y="80"/>
                </a:cubicBezTo>
                <a:cubicBezTo>
                  <a:pt x="125" y="79"/>
                  <a:pt x="126" y="78"/>
                  <a:pt x="126" y="79"/>
                </a:cubicBezTo>
                <a:cubicBezTo>
                  <a:pt x="127" y="78"/>
                  <a:pt x="128" y="77"/>
                  <a:pt x="128" y="76"/>
                </a:cubicBezTo>
                <a:cubicBezTo>
                  <a:pt x="127" y="74"/>
                  <a:pt x="125" y="75"/>
                  <a:pt x="123" y="73"/>
                </a:cubicBezTo>
                <a:cubicBezTo>
                  <a:pt x="125" y="71"/>
                  <a:pt x="122" y="66"/>
                  <a:pt x="122" y="64"/>
                </a:cubicBezTo>
                <a:cubicBezTo>
                  <a:pt x="122" y="65"/>
                  <a:pt x="122" y="65"/>
                  <a:pt x="122" y="65"/>
                </a:cubicBezTo>
                <a:cubicBezTo>
                  <a:pt x="121" y="64"/>
                  <a:pt x="121" y="64"/>
                  <a:pt x="121" y="63"/>
                </a:cubicBezTo>
                <a:cubicBezTo>
                  <a:pt x="120" y="64"/>
                  <a:pt x="120" y="63"/>
                  <a:pt x="120" y="63"/>
                </a:cubicBezTo>
                <a:cubicBezTo>
                  <a:pt x="120" y="63"/>
                  <a:pt x="120" y="63"/>
                  <a:pt x="119" y="63"/>
                </a:cubicBezTo>
                <a:cubicBezTo>
                  <a:pt x="118" y="61"/>
                  <a:pt x="116" y="60"/>
                  <a:pt x="114" y="59"/>
                </a:cubicBezTo>
                <a:cubicBezTo>
                  <a:pt x="114" y="59"/>
                  <a:pt x="114" y="59"/>
                  <a:pt x="113" y="59"/>
                </a:cubicBezTo>
                <a:cubicBezTo>
                  <a:pt x="111" y="56"/>
                  <a:pt x="108" y="55"/>
                  <a:pt x="105" y="54"/>
                </a:cubicBezTo>
                <a:cubicBezTo>
                  <a:pt x="105" y="54"/>
                  <a:pt x="105" y="55"/>
                  <a:pt x="105" y="55"/>
                </a:cubicBezTo>
                <a:cubicBezTo>
                  <a:pt x="105" y="54"/>
                  <a:pt x="104" y="54"/>
                  <a:pt x="103" y="53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01" y="53"/>
                  <a:pt x="98" y="53"/>
                  <a:pt x="98" y="51"/>
                </a:cubicBezTo>
                <a:cubicBezTo>
                  <a:pt x="98" y="51"/>
                  <a:pt x="98" y="51"/>
                  <a:pt x="98" y="50"/>
                </a:cubicBezTo>
                <a:cubicBezTo>
                  <a:pt x="98" y="50"/>
                  <a:pt x="98" y="50"/>
                  <a:pt x="98" y="49"/>
                </a:cubicBezTo>
                <a:cubicBezTo>
                  <a:pt x="97" y="49"/>
                  <a:pt x="97" y="48"/>
                  <a:pt x="97" y="48"/>
                </a:cubicBezTo>
                <a:cubicBezTo>
                  <a:pt x="97" y="48"/>
                  <a:pt x="97" y="47"/>
                  <a:pt x="97" y="47"/>
                </a:cubicBezTo>
                <a:cubicBezTo>
                  <a:pt x="96" y="47"/>
                  <a:pt x="97" y="47"/>
                  <a:pt x="96" y="47"/>
                </a:cubicBezTo>
                <a:cubicBezTo>
                  <a:pt x="96" y="47"/>
                  <a:pt x="96" y="47"/>
                  <a:pt x="96" y="47"/>
                </a:cubicBezTo>
                <a:cubicBezTo>
                  <a:pt x="96" y="47"/>
                  <a:pt x="97" y="47"/>
                  <a:pt x="97" y="47"/>
                </a:cubicBezTo>
                <a:cubicBezTo>
                  <a:pt x="95" y="47"/>
                  <a:pt x="96" y="46"/>
                  <a:pt x="96" y="45"/>
                </a:cubicBezTo>
                <a:cubicBezTo>
                  <a:pt x="95" y="45"/>
                  <a:pt x="96" y="46"/>
                  <a:pt x="94" y="46"/>
                </a:cubicBezTo>
                <a:cubicBezTo>
                  <a:pt x="95" y="46"/>
                  <a:pt x="94" y="46"/>
                  <a:pt x="94" y="45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5"/>
                  <a:pt x="95" y="45"/>
                  <a:pt x="95" y="44"/>
                </a:cubicBezTo>
                <a:cubicBezTo>
                  <a:pt x="94" y="44"/>
                  <a:pt x="94" y="44"/>
                  <a:pt x="94" y="45"/>
                </a:cubicBezTo>
                <a:cubicBezTo>
                  <a:pt x="95" y="44"/>
                  <a:pt x="93" y="45"/>
                  <a:pt x="93" y="44"/>
                </a:cubicBezTo>
                <a:cubicBezTo>
                  <a:pt x="95" y="44"/>
                  <a:pt x="96" y="44"/>
                  <a:pt x="97" y="44"/>
                </a:cubicBezTo>
                <a:cubicBezTo>
                  <a:pt x="98" y="45"/>
                  <a:pt x="100" y="44"/>
                  <a:pt x="100" y="46"/>
                </a:cubicBezTo>
                <a:cubicBezTo>
                  <a:pt x="100" y="46"/>
                  <a:pt x="100" y="46"/>
                  <a:pt x="99" y="46"/>
                </a:cubicBezTo>
                <a:cubicBezTo>
                  <a:pt x="100" y="46"/>
                  <a:pt x="100" y="46"/>
                  <a:pt x="100" y="47"/>
                </a:cubicBezTo>
                <a:cubicBezTo>
                  <a:pt x="102" y="47"/>
                  <a:pt x="102" y="49"/>
                  <a:pt x="103" y="50"/>
                </a:cubicBezTo>
                <a:cubicBezTo>
                  <a:pt x="104" y="50"/>
                  <a:pt x="105" y="50"/>
                  <a:pt x="105" y="50"/>
                </a:cubicBezTo>
                <a:cubicBezTo>
                  <a:pt x="106" y="50"/>
                  <a:pt x="106" y="50"/>
                  <a:pt x="107" y="50"/>
                </a:cubicBezTo>
                <a:cubicBezTo>
                  <a:pt x="107" y="49"/>
                  <a:pt x="109" y="50"/>
                  <a:pt x="109" y="48"/>
                </a:cubicBezTo>
                <a:cubicBezTo>
                  <a:pt x="109" y="49"/>
                  <a:pt x="109" y="49"/>
                  <a:pt x="110" y="49"/>
                </a:cubicBezTo>
                <a:cubicBezTo>
                  <a:pt x="110" y="48"/>
                  <a:pt x="109" y="48"/>
                  <a:pt x="109" y="48"/>
                </a:cubicBezTo>
                <a:cubicBezTo>
                  <a:pt x="109" y="48"/>
                  <a:pt x="110" y="48"/>
                  <a:pt x="110" y="48"/>
                </a:cubicBezTo>
                <a:cubicBezTo>
                  <a:pt x="110" y="47"/>
                  <a:pt x="108" y="46"/>
                  <a:pt x="108" y="44"/>
                </a:cubicBezTo>
                <a:cubicBezTo>
                  <a:pt x="111" y="45"/>
                  <a:pt x="112" y="48"/>
                  <a:pt x="11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6" y="51"/>
                  <a:pt x="117" y="49"/>
                  <a:pt x="119" y="51"/>
                </a:cubicBezTo>
                <a:cubicBezTo>
                  <a:pt x="120" y="51"/>
                  <a:pt x="122" y="52"/>
                  <a:pt x="123" y="53"/>
                </a:cubicBezTo>
                <a:cubicBezTo>
                  <a:pt x="123" y="53"/>
                  <a:pt x="125" y="54"/>
                  <a:pt x="125" y="54"/>
                </a:cubicBezTo>
                <a:cubicBezTo>
                  <a:pt x="128" y="57"/>
                  <a:pt x="127" y="52"/>
                  <a:pt x="128" y="52"/>
                </a:cubicBezTo>
                <a:cubicBezTo>
                  <a:pt x="128" y="51"/>
                  <a:pt x="128" y="50"/>
                  <a:pt x="128" y="49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30" y="49"/>
                  <a:pt x="131" y="49"/>
                  <a:pt x="130" y="48"/>
                </a:cubicBezTo>
                <a:cubicBezTo>
                  <a:pt x="128" y="46"/>
                  <a:pt x="127" y="44"/>
                  <a:pt x="127" y="43"/>
                </a:cubicBezTo>
                <a:cubicBezTo>
                  <a:pt x="127" y="43"/>
                  <a:pt x="127" y="42"/>
                  <a:pt x="128" y="43"/>
                </a:cubicBezTo>
                <a:cubicBezTo>
                  <a:pt x="129" y="43"/>
                  <a:pt x="127" y="42"/>
                  <a:pt x="127" y="41"/>
                </a:cubicBezTo>
                <a:cubicBezTo>
                  <a:pt x="129" y="43"/>
                  <a:pt x="128" y="44"/>
                  <a:pt x="129" y="45"/>
                </a:cubicBezTo>
                <a:cubicBezTo>
                  <a:pt x="129" y="45"/>
                  <a:pt x="130" y="45"/>
                  <a:pt x="130" y="45"/>
                </a:cubicBezTo>
                <a:cubicBezTo>
                  <a:pt x="130" y="44"/>
                  <a:pt x="129" y="45"/>
                  <a:pt x="129" y="44"/>
                </a:cubicBezTo>
                <a:cubicBezTo>
                  <a:pt x="130" y="44"/>
                  <a:pt x="129" y="43"/>
                  <a:pt x="129" y="43"/>
                </a:cubicBezTo>
                <a:cubicBezTo>
                  <a:pt x="128" y="42"/>
                  <a:pt x="129" y="42"/>
                  <a:pt x="128" y="41"/>
                </a:cubicBezTo>
                <a:cubicBezTo>
                  <a:pt x="128" y="41"/>
                  <a:pt x="126" y="41"/>
                  <a:pt x="126" y="40"/>
                </a:cubicBezTo>
                <a:cubicBezTo>
                  <a:pt x="128" y="41"/>
                  <a:pt x="126" y="39"/>
                  <a:pt x="127" y="40"/>
                </a:cubicBezTo>
                <a:cubicBezTo>
                  <a:pt x="126" y="38"/>
                  <a:pt x="125" y="38"/>
                  <a:pt x="124" y="37"/>
                </a:cubicBezTo>
                <a:cubicBezTo>
                  <a:pt x="125" y="37"/>
                  <a:pt x="126" y="37"/>
                  <a:pt x="126" y="37"/>
                </a:cubicBezTo>
                <a:cubicBezTo>
                  <a:pt x="125" y="36"/>
                  <a:pt x="126" y="36"/>
                  <a:pt x="126" y="36"/>
                </a:cubicBezTo>
                <a:cubicBezTo>
                  <a:pt x="123" y="33"/>
                  <a:pt x="122" y="31"/>
                  <a:pt x="118" y="29"/>
                </a:cubicBezTo>
                <a:cubicBezTo>
                  <a:pt x="119" y="29"/>
                  <a:pt x="122" y="30"/>
                  <a:pt x="125" y="32"/>
                </a:cubicBezTo>
                <a:cubicBezTo>
                  <a:pt x="125" y="32"/>
                  <a:pt x="126" y="32"/>
                  <a:pt x="126" y="31"/>
                </a:cubicBezTo>
                <a:cubicBezTo>
                  <a:pt x="124" y="29"/>
                  <a:pt x="120" y="26"/>
                  <a:pt x="116" y="25"/>
                </a:cubicBezTo>
                <a:cubicBezTo>
                  <a:pt x="114" y="23"/>
                  <a:pt x="109" y="23"/>
                  <a:pt x="105" y="22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2" y="21"/>
                  <a:pt x="102" y="21"/>
                  <a:pt x="101" y="21"/>
                </a:cubicBezTo>
                <a:cubicBezTo>
                  <a:pt x="100" y="21"/>
                  <a:pt x="99" y="22"/>
                  <a:pt x="98" y="22"/>
                </a:cubicBezTo>
                <a:cubicBezTo>
                  <a:pt x="93" y="22"/>
                  <a:pt x="89" y="23"/>
                  <a:pt x="83" y="23"/>
                </a:cubicBezTo>
                <a:cubicBezTo>
                  <a:pt x="83" y="23"/>
                  <a:pt x="84" y="23"/>
                  <a:pt x="83" y="23"/>
                </a:cubicBezTo>
                <a:cubicBezTo>
                  <a:pt x="82" y="24"/>
                  <a:pt x="78" y="24"/>
                  <a:pt x="77" y="25"/>
                </a:cubicBezTo>
                <a:cubicBezTo>
                  <a:pt x="82" y="24"/>
                  <a:pt x="86" y="23"/>
                  <a:pt x="91" y="23"/>
                </a:cubicBezTo>
                <a:cubicBezTo>
                  <a:pt x="91" y="23"/>
                  <a:pt x="92" y="23"/>
                  <a:pt x="92" y="24"/>
                </a:cubicBezTo>
                <a:cubicBezTo>
                  <a:pt x="89" y="23"/>
                  <a:pt x="85" y="26"/>
                  <a:pt x="85" y="25"/>
                </a:cubicBezTo>
                <a:cubicBezTo>
                  <a:pt x="85" y="25"/>
                  <a:pt x="84" y="25"/>
                  <a:pt x="82" y="25"/>
                </a:cubicBezTo>
                <a:cubicBezTo>
                  <a:pt x="82" y="27"/>
                  <a:pt x="80" y="26"/>
                  <a:pt x="78" y="26"/>
                </a:cubicBezTo>
                <a:cubicBezTo>
                  <a:pt x="78" y="27"/>
                  <a:pt x="77" y="27"/>
                  <a:pt x="77" y="27"/>
                </a:cubicBezTo>
                <a:cubicBezTo>
                  <a:pt x="77" y="28"/>
                  <a:pt x="78" y="27"/>
                  <a:pt x="78" y="28"/>
                </a:cubicBezTo>
                <a:cubicBezTo>
                  <a:pt x="77" y="29"/>
                  <a:pt x="75" y="29"/>
                  <a:pt x="73" y="30"/>
                </a:cubicBezTo>
                <a:cubicBezTo>
                  <a:pt x="72" y="30"/>
                  <a:pt x="72" y="30"/>
                  <a:pt x="73" y="30"/>
                </a:cubicBezTo>
                <a:cubicBezTo>
                  <a:pt x="72" y="30"/>
                  <a:pt x="70" y="31"/>
                  <a:pt x="70" y="30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29"/>
                  <a:pt x="71" y="29"/>
                  <a:pt x="70" y="29"/>
                </a:cubicBezTo>
                <a:cubicBezTo>
                  <a:pt x="71" y="29"/>
                  <a:pt x="71" y="28"/>
                  <a:pt x="72" y="27"/>
                </a:cubicBezTo>
                <a:cubicBezTo>
                  <a:pt x="71" y="28"/>
                  <a:pt x="71" y="28"/>
                  <a:pt x="70" y="28"/>
                </a:cubicBezTo>
                <a:cubicBezTo>
                  <a:pt x="71" y="27"/>
                  <a:pt x="71" y="27"/>
                  <a:pt x="71" y="26"/>
                </a:cubicBezTo>
                <a:cubicBezTo>
                  <a:pt x="70" y="27"/>
                  <a:pt x="69" y="27"/>
                  <a:pt x="68" y="28"/>
                </a:cubicBezTo>
                <a:cubicBezTo>
                  <a:pt x="68" y="28"/>
                  <a:pt x="66" y="29"/>
                  <a:pt x="66" y="29"/>
                </a:cubicBezTo>
                <a:cubicBezTo>
                  <a:pt x="66" y="28"/>
                  <a:pt x="67" y="28"/>
                  <a:pt x="67" y="28"/>
                </a:cubicBezTo>
                <a:cubicBezTo>
                  <a:pt x="67" y="27"/>
                  <a:pt x="68" y="27"/>
                  <a:pt x="68" y="27"/>
                </a:cubicBezTo>
                <a:cubicBezTo>
                  <a:pt x="67" y="27"/>
                  <a:pt x="65" y="30"/>
                  <a:pt x="63" y="29"/>
                </a:cubicBezTo>
                <a:cubicBezTo>
                  <a:pt x="65" y="28"/>
                  <a:pt x="65" y="28"/>
                  <a:pt x="67" y="27"/>
                </a:cubicBezTo>
                <a:cubicBezTo>
                  <a:pt x="67" y="25"/>
                  <a:pt x="64" y="26"/>
                  <a:pt x="62" y="27"/>
                </a:cubicBezTo>
                <a:cubicBezTo>
                  <a:pt x="59" y="28"/>
                  <a:pt x="56" y="29"/>
                  <a:pt x="54" y="30"/>
                </a:cubicBezTo>
                <a:cubicBezTo>
                  <a:pt x="55" y="30"/>
                  <a:pt x="57" y="29"/>
                  <a:pt x="57" y="29"/>
                </a:cubicBezTo>
                <a:cubicBezTo>
                  <a:pt x="57" y="30"/>
                  <a:pt x="56" y="30"/>
                  <a:pt x="56" y="31"/>
                </a:cubicBezTo>
                <a:cubicBezTo>
                  <a:pt x="57" y="30"/>
                  <a:pt x="57" y="30"/>
                  <a:pt x="5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1"/>
                  <a:pt x="55" y="31"/>
                  <a:pt x="55" y="31"/>
                </a:cubicBezTo>
                <a:cubicBezTo>
                  <a:pt x="55" y="31"/>
                  <a:pt x="54" y="31"/>
                  <a:pt x="54" y="31"/>
                </a:cubicBezTo>
                <a:cubicBezTo>
                  <a:pt x="55" y="31"/>
                  <a:pt x="55" y="32"/>
                  <a:pt x="55" y="32"/>
                </a:cubicBezTo>
                <a:cubicBezTo>
                  <a:pt x="57" y="31"/>
                  <a:pt x="57" y="31"/>
                  <a:pt x="58" y="31"/>
                </a:cubicBezTo>
                <a:cubicBezTo>
                  <a:pt x="57" y="33"/>
                  <a:pt x="55" y="33"/>
                  <a:pt x="54" y="35"/>
                </a:cubicBezTo>
                <a:cubicBezTo>
                  <a:pt x="53" y="34"/>
                  <a:pt x="52" y="35"/>
                  <a:pt x="51" y="36"/>
                </a:cubicBezTo>
                <a:cubicBezTo>
                  <a:pt x="52" y="35"/>
                  <a:pt x="52" y="36"/>
                  <a:pt x="52" y="36"/>
                </a:cubicBezTo>
                <a:cubicBezTo>
                  <a:pt x="48" y="38"/>
                  <a:pt x="46" y="39"/>
                  <a:pt x="43" y="42"/>
                </a:cubicBezTo>
                <a:cubicBezTo>
                  <a:pt x="44" y="41"/>
                  <a:pt x="44" y="40"/>
                  <a:pt x="45" y="39"/>
                </a:cubicBezTo>
                <a:cubicBezTo>
                  <a:pt x="45" y="40"/>
                  <a:pt x="44" y="40"/>
                  <a:pt x="43" y="40"/>
                </a:cubicBezTo>
                <a:cubicBezTo>
                  <a:pt x="44" y="39"/>
                  <a:pt x="44" y="38"/>
                  <a:pt x="44" y="38"/>
                </a:cubicBezTo>
                <a:cubicBezTo>
                  <a:pt x="45" y="37"/>
                  <a:pt x="46" y="36"/>
                  <a:pt x="48" y="35"/>
                </a:cubicBezTo>
                <a:cubicBezTo>
                  <a:pt x="47" y="35"/>
                  <a:pt x="46" y="36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5"/>
                  <a:pt x="44" y="35"/>
                  <a:pt x="43" y="34"/>
                </a:cubicBezTo>
                <a:cubicBezTo>
                  <a:pt x="48" y="30"/>
                  <a:pt x="53" y="28"/>
                  <a:pt x="58" y="25"/>
                </a:cubicBezTo>
                <a:cubicBezTo>
                  <a:pt x="60" y="24"/>
                  <a:pt x="63" y="24"/>
                  <a:pt x="66" y="22"/>
                </a:cubicBezTo>
                <a:cubicBezTo>
                  <a:pt x="66" y="23"/>
                  <a:pt x="67" y="22"/>
                  <a:pt x="67" y="23"/>
                </a:cubicBezTo>
                <a:cubicBezTo>
                  <a:pt x="69" y="21"/>
                  <a:pt x="72" y="21"/>
                  <a:pt x="73" y="21"/>
                </a:cubicBezTo>
                <a:cubicBezTo>
                  <a:pt x="73" y="20"/>
                  <a:pt x="76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9" y="19"/>
                  <a:pt x="81" y="20"/>
                  <a:pt x="84" y="19"/>
                </a:cubicBezTo>
                <a:cubicBezTo>
                  <a:pt x="83" y="19"/>
                  <a:pt x="85" y="18"/>
                  <a:pt x="83" y="19"/>
                </a:cubicBezTo>
                <a:cubicBezTo>
                  <a:pt x="82" y="19"/>
                  <a:pt x="84" y="19"/>
                  <a:pt x="83" y="19"/>
                </a:cubicBezTo>
                <a:cubicBezTo>
                  <a:pt x="83" y="18"/>
                  <a:pt x="80" y="19"/>
                  <a:pt x="79" y="19"/>
                </a:cubicBezTo>
                <a:cubicBezTo>
                  <a:pt x="77" y="20"/>
                  <a:pt x="75" y="19"/>
                  <a:pt x="73" y="20"/>
                </a:cubicBezTo>
                <a:cubicBezTo>
                  <a:pt x="73" y="20"/>
                  <a:pt x="72" y="19"/>
                  <a:pt x="71" y="20"/>
                </a:cubicBezTo>
                <a:cubicBezTo>
                  <a:pt x="73" y="19"/>
                  <a:pt x="71" y="20"/>
                  <a:pt x="71" y="21"/>
                </a:cubicBezTo>
                <a:cubicBezTo>
                  <a:pt x="70" y="21"/>
                  <a:pt x="68" y="21"/>
                  <a:pt x="66" y="22"/>
                </a:cubicBezTo>
                <a:cubicBezTo>
                  <a:pt x="67" y="21"/>
                  <a:pt x="67" y="21"/>
                  <a:pt x="68" y="21"/>
                </a:cubicBezTo>
                <a:cubicBezTo>
                  <a:pt x="68" y="20"/>
                  <a:pt x="68" y="21"/>
                  <a:pt x="68" y="20"/>
                </a:cubicBezTo>
                <a:cubicBezTo>
                  <a:pt x="66" y="20"/>
                  <a:pt x="66" y="21"/>
                  <a:pt x="66" y="21"/>
                </a:cubicBezTo>
                <a:cubicBezTo>
                  <a:pt x="66" y="20"/>
                  <a:pt x="62" y="22"/>
                  <a:pt x="61" y="22"/>
                </a:cubicBezTo>
                <a:cubicBezTo>
                  <a:pt x="61" y="23"/>
                  <a:pt x="61" y="23"/>
                  <a:pt x="61" y="23"/>
                </a:cubicBezTo>
                <a:cubicBezTo>
                  <a:pt x="61" y="23"/>
                  <a:pt x="61" y="23"/>
                  <a:pt x="60" y="23"/>
                </a:cubicBezTo>
                <a:cubicBezTo>
                  <a:pt x="55" y="25"/>
                  <a:pt x="51" y="28"/>
                  <a:pt x="46" y="31"/>
                </a:cubicBezTo>
                <a:cubicBezTo>
                  <a:pt x="45" y="33"/>
                  <a:pt x="41" y="36"/>
                  <a:pt x="40" y="35"/>
                </a:cubicBezTo>
                <a:cubicBezTo>
                  <a:pt x="34" y="39"/>
                  <a:pt x="30" y="44"/>
                  <a:pt x="25" y="51"/>
                </a:cubicBezTo>
                <a:cubicBezTo>
                  <a:pt x="24" y="53"/>
                  <a:pt x="22" y="56"/>
                  <a:pt x="20" y="58"/>
                </a:cubicBezTo>
                <a:cubicBezTo>
                  <a:pt x="21" y="58"/>
                  <a:pt x="20" y="59"/>
                  <a:pt x="20" y="59"/>
                </a:cubicBezTo>
                <a:cubicBezTo>
                  <a:pt x="18" y="61"/>
                  <a:pt x="20" y="57"/>
                  <a:pt x="21" y="55"/>
                </a:cubicBezTo>
                <a:cubicBezTo>
                  <a:pt x="20" y="57"/>
                  <a:pt x="20" y="55"/>
                  <a:pt x="20" y="54"/>
                </a:cubicBezTo>
                <a:cubicBezTo>
                  <a:pt x="22" y="51"/>
                  <a:pt x="24" y="48"/>
                  <a:pt x="26" y="45"/>
                </a:cubicBezTo>
                <a:cubicBezTo>
                  <a:pt x="26" y="44"/>
                  <a:pt x="27" y="44"/>
                  <a:pt x="27" y="44"/>
                </a:cubicBezTo>
                <a:cubicBezTo>
                  <a:pt x="28" y="42"/>
                  <a:pt x="29" y="41"/>
                  <a:pt x="31" y="40"/>
                </a:cubicBezTo>
                <a:cubicBezTo>
                  <a:pt x="31" y="39"/>
                  <a:pt x="31" y="38"/>
                  <a:pt x="32" y="38"/>
                </a:cubicBezTo>
                <a:cubicBezTo>
                  <a:pt x="33" y="37"/>
                  <a:pt x="34" y="37"/>
                  <a:pt x="35" y="36"/>
                </a:cubicBezTo>
                <a:cubicBezTo>
                  <a:pt x="35" y="36"/>
                  <a:pt x="36" y="35"/>
                  <a:pt x="36" y="34"/>
                </a:cubicBezTo>
                <a:cubicBezTo>
                  <a:pt x="36" y="34"/>
                  <a:pt x="36" y="35"/>
                  <a:pt x="36" y="35"/>
                </a:cubicBezTo>
                <a:cubicBezTo>
                  <a:pt x="37" y="34"/>
                  <a:pt x="37" y="34"/>
                  <a:pt x="37" y="33"/>
                </a:cubicBezTo>
                <a:cubicBezTo>
                  <a:pt x="37" y="33"/>
                  <a:pt x="38" y="33"/>
                  <a:pt x="38" y="33"/>
                </a:cubicBezTo>
                <a:cubicBezTo>
                  <a:pt x="39" y="33"/>
                  <a:pt x="40" y="31"/>
                  <a:pt x="41" y="30"/>
                </a:cubicBezTo>
                <a:cubicBezTo>
                  <a:pt x="42" y="30"/>
                  <a:pt x="40" y="31"/>
                  <a:pt x="41" y="31"/>
                </a:cubicBezTo>
                <a:cubicBezTo>
                  <a:pt x="41" y="30"/>
                  <a:pt x="42" y="29"/>
                  <a:pt x="42" y="29"/>
                </a:cubicBezTo>
                <a:cubicBezTo>
                  <a:pt x="44" y="29"/>
                  <a:pt x="45" y="27"/>
                  <a:pt x="45" y="28"/>
                </a:cubicBezTo>
                <a:cubicBezTo>
                  <a:pt x="47" y="26"/>
                  <a:pt x="50" y="24"/>
                  <a:pt x="52" y="23"/>
                </a:cubicBezTo>
                <a:cubicBezTo>
                  <a:pt x="52" y="23"/>
                  <a:pt x="52" y="23"/>
                  <a:pt x="51" y="23"/>
                </a:cubicBezTo>
                <a:cubicBezTo>
                  <a:pt x="54" y="21"/>
                  <a:pt x="54" y="21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8" y="19"/>
                  <a:pt x="61" y="17"/>
                  <a:pt x="64" y="17"/>
                </a:cubicBezTo>
                <a:cubicBezTo>
                  <a:pt x="64" y="16"/>
                  <a:pt x="64" y="16"/>
                  <a:pt x="64" y="16"/>
                </a:cubicBezTo>
                <a:cubicBezTo>
                  <a:pt x="65" y="16"/>
                  <a:pt x="65" y="16"/>
                  <a:pt x="66" y="15"/>
                </a:cubicBezTo>
                <a:cubicBezTo>
                  <a:pt x="66" y="15"/>
                  <a:pt x="66" y="16"/>
                  <a:pt x="67" y="15"/>
                </a:cubicBezTo>
                <a:cubicBezTo>
                  <a:pt x="66" y="15"/>
                  <a:pt x="68" y="14"/>
                  <a:pt x="69" y="14"/>
                </a:cubicBezTo>
                <a:cubicBezTo>
                  <a:pt x="69" y="14"/>
                  <a:pt x="70" y="14"/>
                  <a:pt x="70" y="14"/>
                </a:cubicBezTo>
                <a:cubicBezTo>
                  <a:pt x="70" y="15"/>
                  <a:pt x="69" y="15"/>
                  <a:pt x="69" y="15"/>
                </a:cubicBezTo>
                <a:cubicBezTo>
                  <a:pt x="71" y="14"/>
                  <a:pt x="71" y="14"/>
                  <a:pt x="71" y="13"/>
                </a:cubicBezTo>
                <a:cubicBezTo>
                  <a:pt x="70" y="13"/>
                  <a:pt x="69" y="14"/>
                  <a:pt x="68" y="14"/>
                </a:cubicBezTo>
                <a:cubicBezTo>
                  <a:pt x="67" y="15"/>
                  <a:pt x="64" y="15"/>
                  <a:pt x="63" y="15"/>
                </a:cubicBezTo>
                <a:cubicBezTo>
                  <a:pt x="63" y="15"/>
                  <a:pt x="63" y="15"/>
                  <a:pt x="63" y="15"/>
                </a:cubicBezTo>
                <a:cubicBezTo>
                  <a:pt x="64" y="15"/>
                  <a:pt x="64" y="15"/>
                  <a:pt x="64" y="15"/>
                </a:cubicBezTo>
                <a:cubicBezTo>
                  <a:pt x="65" y="14"/>
                  <a:pt x="68" y="13"/>
                  <a:pt x="70" y="13"/>
                </a:cubicBezTo>
                <a:cubicBezTo>
                  <a:pt x="69" y="12"/>
                  <a:pt x="71" y="12"/>
                  <a:pt x="71" y="11"/>
                </a:cubicBezTo>
                <a:cubicBezTo>
                  <a:pt x="68" y="12"/>
                  <a:pt x="65" y="13"/>
                  <a:pt x="63" y="14"/>
                </a:cubicBezTo>
                <a:cubicBezTo>
                  <a:pt x="64" y="14"/>
                  <a:pt x="62" y="15"/>
                  <a:pt x="62" y="15"/>
                </a:cubicBezTo>
                <a:cubicBezTo>
                  <a:pt x="61" y="15"/>
                  <a:pt x="59" y="15"/>
                  <a:pt x="59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8" y="16"/>
                  <a:pt x="56" y="17"/>
                  <a:pt x="55" y="18"/>
                </a:cubicBezTo>
                <a:cubicBezTo>
                  <a:pt x="56" y="17"/>
                  <a:pt x="55" y="17"/>
                  <a:pt x="57" y="16"/>
                </a:cubicBezTo>
                <a:cubicBezTo>
                  <a:pt x="55" y="17"/>
                  <a:pt x="55" y="17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1" y="19"/>
                  <a:pt x="46" y="21"/>
                  <a:pt x="43" y="24"/>
                </a:cubicBezTo>
                <a:cubicBezTo>
                  <a:pt x="43" y="24"/>
                  <a:pt x="43" y="23"/>
                  <a:pt x="43" y="24"/>
                </a:cubicBezTo>
                <a:cubicBezTo>
                  <a:pt x="40" y="26"/>
                  <a:pt x="35" y="28"/>
                  <a:pt x="34" y="30"/>
                </a:cubicBezTo>
                <a:cubicBezTo>
                  <a:pt x="34" y="30"/>
                  <a:pt x="35" y="29"/>
                  <a:pt x="36" y="28"/>
                </a:cubicBezTo>
                <a:cubicBezTo>
                  <a:pt x="35" y="28"/>
                  <a:pt x="34" y="30"/>
                  <a:pt x="33" y="30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31"/>
                  <a:pt x="32" y="32"/>
                  <a:pt x="31" y="33"/>
                </a:cubicBezTo>
                <a:cubicBezTo>
                  <a:pt x="30" y="34"/>
                  <a:pt x="29" y="34"/>
                  <a:pt x="27" y="36"/>
                </a:cubicBezTo>
                <a:cubicBezTo>
                  <a:pt x="28" y="36"/>
                  <a:pt x="25" y="38"/>
                  <a:pt x="25" y="39"/>
                </a:cubicBezTo>
                <a:cubicBezTo>
                  <a:pt x="28" y="36"/>
                  <a:pt x="23" y="43"/>
                  <a:pt x="22" y="42"/>
                </a:cubicBezTo>
                <a:cubicBezTo>
                  <a:pt x="23" y="41"/>
                  <a:pt x="23" y="41"/>
                  <a:pt x="23" y="40"/>
                </a:cubicBezTo>
                <a:cubicBezTo>
                  <a:pt x="22" y="42"/>
                  <a:pt x="22" y="41"/>
                  <a:pt x="22" y="41"/>
                </a:cubicBezTo>
                <a:cubicBezTo>
                  <a:pt x="21" y="42"/>
                  <a:pt x="20" y="42"/>
                  <a:pt x="19" y="43"/>
                </a:cubicBezTo>
                <a:cubicBezTo>
                  <a:pt x="20" y="43"/>
                  <a:pt x="21" y="42"/>
                  <a:pt x="21" y="42"/>
                </a:cubicBezTo>
                <a:cubicBezTo>
                  <a:pt x="21" y="42"/>
                  <a:pt x="21" y="43"/>
                  <a:pt x="21" y="43"/>
                </a:cubicBezTo>
                <a:cubicBezTo>
                  <a:pt x="20" y="43"/>
                  <a:pt x="19" y="43"/>
                  <a:pt x="19" y="44"/>
                </a:cubicBezTo>
                <a:cubicBezTo>
                  <a:pt x="19" y="44"/>
                  <a:pt x="19" y="44"/>
                  <a:pt x="18" y="44"/>
                </a:cubicBezTo>
                <a:cubicBezTo>
                  <a:pt x="22" y="39"/>
                  <a:pt x="23" y="37"/>
                  <a:pt x="28" y="34"/>
                </a:cubicBezTo>
                <a:cubicBezTo>
                  <a:pt x="30" y="31"/>
                  <a:pt x="33" y="30"/>
                  <a:pt x="35" y="27"/>
                </a:cubicBezTo>
                <a:cubicBezTo>
                  <a:pt x="35" y="27"/>
                  <a:pt x="36" y="26"/>
                  <a:pt x="36" y="27"/>
                </a:cubicBezTo>
                <a:cubicBezTo>
                  <a:pt x="39" y="24"/>
                  <a:pt x="44" y="22"/>
                  <a:pt x="46" y="20"/>
                </a:cubicBezTo>
                <a:cubicBezTo>
                  <a:pt x="45" y="20"/>
                  <a:pt x="44" y="21"/>
                  <a:pt x="44" y="21"/>
                </a:cubicBezTo>
                <a:cubicBezTo>
                  <a:pt x="45" y="20"/>
                  <a:pt x="49" y="17"/>
                  <a:pt x="48" y="19"/>
                </a:cubicBezTo>
                <a:cubicBezTo>
                  <a:pt x="49" y="18"/>
                  <a:pt x="50" y="18"/>
                  <a:pt x="51" y="17"/>
                </a:cubicBezTo>
                <a:cubicBezTo>
                  <a:pt x="51" y="16"/>
                  <a:pt x="49" y="18"/>
                  <a:pt x="49" y="18"/>
                </a:cubicBezTo>
                <a:cubicBezTo>
                  <a:pt x="50" y="17"/>
                  <a:pt x="53" y="15"/>
                  <a:pt x="55" y="15"/>
                </a:cubicBezTo>
                <a:cubicBezTo>
                  <a:pt x="60" y="12"/>
                  <a:pt x="65" y="10"/>
                  <a:pt x="69" y="10"/>
                </a:cubicBezTo>
                <a:cubicBezTo>
                  <a:pt x="69" y="9"/>
                  <a:pt x="70" y="10"/>
                  <a:pt x="70" y="10"/>
                </a:cubicBezTo>
                <a:cubicBezTo>
                  <a:pt x="71" y="9"/>
                  <a:pt x="70" y="9"/>
                  <a:pt x="70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8"/>
                  <a:pt x="72" y="9"/>
                  <a:pt x="73" y="8"/>
                </a:cubicBezTo>
                <a:cubicBezTo>
                  <a:pt x="74" y="8"/>
                  <a:pt x="75" y="8"/>
                  <a:pt x="77" y="7"/>
                </a:cubicBezTo>
                <a:cubicBezTo>
                  <a:pt x="77" y="8"/>
                  <a:pt x="80" y="7"/>
                  <a:pt x="81" y="7"/>
                </a:cubicBezTo>
                <a:cubicBezTo>
                  <a:pt x="87" y="6"/>
                  <a:pt x="96" y="6"/>
                  <a:pt x="102" y="7"/>
                </a:cubicBezTo>
                <a:cubicBezTo>
                  <a:pt x="98" y="6"/>
                  <a:pt x="96" y="6"/>
                  <a:pt x="93" y="5"/>
                </a:cubicBezTo>
                <a:cubicBezTo>
                  <a:pt x="88" y="6"/>
                  <a:pt x="82" y="6"/>
                  <a:pt x="77" y="7"/>
                </a:cubicBezTo>
                <a:cubicBezTo>
                  <a:pt x="77" y="7"/>
                  <a:pt x="77" y="7"/>
                  <a:pt x="76" y="7"/>
                </a:cubicBezTo>
                <a:cubicBezTo>
                  <a:pt x="77" y="6"/>
                  <a:pt x="78" y="6"/>
                  <a:pt x="78" y="6"/>
                </a:cubicBezTo>
                <a:cubicBezTo>
                  <a:pt x="77" y="6"/>
                  <a:pt x="73" y="8"/>
                  <a:pt x="70" y="7"/>
                </a:cubicBezTo>
                <a:cubicBezTo>
                  <a:pt x="70" y="8"/>
                  <a:pt x="69" y="8"/>
                  <a:pt x="68" y="8"/>
                </a:cubicBezTo>
                <a:cubicBezTo>
                  <a:pt x="68" y="10"/>
                  <a:pt x="63" y="11"/>
                  <a:pt x="61" y="12"/>
                </a:cubicBezTo>
                <a:cubicBezTo>
                  <a:pt x="61" y="12"/>
                  <a:pt x="64" y="11"/>
                  <a:pt x="63" y="11"/>
                </a:cubicBezTo>
                <a:cubicBezTo>
                  <a:pt x="62" y="11"/>
                  <a:pt x="61" y="12"/>
                  <a:pt x="60" y="11"/>
                </a:cubicBezTo>
                <a:cubicBezTo>
                  <a:pt x="61" y="11"/>
                  <a:pt x="62" y="11"/>
                  <a:pt x="62" y="10"/>
                </a:cubicBezTo>
                <a:cubicBezTo>
                  <a:pt x="61" y="11"/>
                  <a:pt x="59" y="12"/>
                  <a:pt x="59" y="11"/>
                </a:cubicBezTo>
                <a:cubicBezTo>
                  <a:pt x="58" y="11"/>
                  <a:pt x="60" y="11"/>
                  <a:pt x="59" y="11"/>
                </a:cubicBezTo>
                <a:cubicBezTo>
                  <a:pt x="58" y="11"/>
                  <a:pt x="58" y="11"/>
                  <a:pt x="58" y="12"/>
                </a:cubicBezTo>
                <a:cubicBezTo>
                  <a:pt x="57" y="11"/>
                  <a:pt x="58" y="11"/>
                  <a:pt x="58" y="10"/>
                </a:cubicBez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8" y="10"/>
                  <a:pt x="57" y="11"/>
                </a:cubicBezTo>
                <a:cubicBezTo>
                  <a:pt x="55" y="11"/>
                  <a:pt x="54" y="12"/>
                  <a:pt x="53" y="12"/>
                </a:cubicBezTo>
                <a:cubicBezTo>
                  <a:pt x="53" y="12"/>
                  <a:pt x="53" y="12"/>
                  <a:pt x="54" y="12"/>
                </a:cubicBezTo>
                <a:cubicBezTo>
                  <a:pt x="53" y="12"/>
                  <a:pt x="53" y="13"/>
                  <a:pt x="52" y="13"/>
                </a:cubicBezTo>
                <a:cubicBezTo>
                  <a:pt x="52" y="13"/>
                  <a:pt x="53" y="12"/>
                  <a:pt x="53" y="12"/>
                </a:cubicBezTo>
                <a:cubicBezTo>
                  <a:pt x="51" y="13"/>
                  <a:pt x="48" y="14"/>
                  <a:pt x="47" y="14"/>
                </a:cubicBezTo>
                <a:cubicBezTo>
                  <a:pt x="46" y="15"/>
                  <a:pt x="48" y="15"/>
                  <a:pt x="47" y="15"/>
                </a:cubicBezTo>
                <a:cubicBezTo>
                  <a:pt x="45" y="16"/>
                  <a:pt x="45" y="16"/>
                  <a:pt x="44" y="16"/>
                </a:cubicBezTo>
                <a:cubicBezTo>
                  <a:pt x="44" y="17"/>
                  <a:pt x="45" y="17"/>
                  <a:pt x="44" y="17"/>
                </a:cubicBezTo>
                <a:cubicBezTo>
                  <a:pt x="43" y="18"/>
                  <a:pt x="41" y="19"/>
                  <a:pt x="41" y="18"/>
                </a:cubicBezTo>
                <a:cubicBezTo>
                  <a:pt x="41" y="18"/>
                  <a:pt x="43" y="17"/>
                  <a:pt x="42" y="17"/>
                </a:cubicBezTo>
                <a:cubicBezTo>
                  <a:pt x="41" y="18"/>
                  <a:pt x="40" y="19"/>
                  <a:pt x="39" y="20"/>
                </a:cubicBezTo>
                <a:cubicBezTo>
                  <a:pt x="38" y="21"/>
                  <a:pt x="39" y="19"/>
                  <a:pt x="38" y="20"/>
                </a:cubicBezTo>
                <a:cubicBezTo>
                  <a:pt x="37" y="20"/>
                  <a:pt x="38" y="20"/>
                  <a:pt x="38" y="21"/>
                </a:cubicBezTo>
                <a:cubicBezTo>
                  <a:pt x="37" y="21"/>
                  <a:pt x="34" y="23"/>
                  <a:pt x="35" y="22"/>
                </a:cubicBezTo>
                <a:cubicBezTo>
                  <a:pt x="34" y="23"/>
                  <a:pt x="34" y="23"/>
                  <a:pt x="32" y="24"/>
                </a:cubicBezTo>
                <a:cubicBezTo>
                  <a:pt x="32" y="25"/>
                  <a:pt x="33" y="25"/>
                  <a:pt x="32" y="25"/>
                </a:cubicBezTo>
                <a:cubicBezTo>
                  <a:pt x="27" y="29"/>
                  <a:pt x="24" y="33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18" y="39"/>
                  <a:pt x="17" y="40"/>
                  <a:pt x="17" y="42"/>
                </a:cubicBezTo>
                <a:cubicBezTo>
                  <a:pt x="16" y="42"/>
                  <a:pt x="16" y="41"/>
                  <a:pt x="17" y="41"/>
                </a:cubicBezTo>
                <a:cubicBezTo>
                  <a:pt x="16" y="43"/>
                  <a:pt x="14" y="44"/>
                  <a:pt x="13" y="45"/>
                </a:cubicBezTo>
                <a:cubicBezTo>
                  <a:pt x="13" y="44"/>
                  <a:pt x="15" y="43"/>
                  <a:pt x="14" y="42"/>
                </a:cubicBezTo>
                <a:cubicBezTo>
                  <a:pt x="13" y="44"/>
                  <a:pt x="13" y="46"/>
                  <a:pt x="11" y="49"/>
                </a:cubicBezTo>
                <a:cubicBezTo>
                  <a:pt x="11" y="49"/>
                  <a:pt x="12" y="48"/>
                  <a:pt x="12" y="49"/>
                </a:cubicBezTo>
                <a:cubicBezTo>
                  <a:pt x="11" y="50"/>
                  <a:pt x="11" y="50"/>
                  <a:pt x="11" y="51"/>
                </a:cubicBezTo>
                <a:cubicBezTo>
                  <a:pt x="10" y="51"/>
                  <a:pt x="9" y="52"/>
                  <a:pt x="9" y="53"/>
                </a:cubicBezTo>
                <a:cubicBezTo>
                  <a:pt x="8" y="56"/>
                  <a:pt x="5" y="59"/>
                  <a:pt x="5" y="63"/>
                </a:cubicBezTo>
                <a:cubicBezTo>
                  <a:pt x="2" y="69"/>
                  <a:pt x="0" y="82"/>
                  <a:pt x="1" y="88"/>
                </a:cubicBezTo>
                <a:cubicBezTo>
                  <a:pt x="1" y="89"/>
                  <a:pt x="1" y="91"/>
                  <a:pt x="1" y="91"/>
                </a:cubicBezTo>
                <a:cubicBezTo>
                  <a:pt x="2" y="94"/>
                  <a:pt x="1" y="95"/>
                  <a:pt x="2" y="97"/>
                </a:cubicBezTo>
                <a:cubicBezTo>
                  <a:pt x="2" y="97"/>
                  <a:pt x="2" y="96"/>
                  <a:pt x="2" y="96"/>
                </a:cubicBezTo>
                <a:cubicBezTo>
                  <a:pt x="2" y="97"/>
                  <a:pt x="2" y="97"/>
                  <a:pt x="3" y="99"/>
                </a:cubicBezTo>
                <a:cubicBezTo>
                  <a:pt x="3" y="100"/>
                  <a:pt x="2" y="99"/>
                  <a:pt x="3" y="100"/>
                </a:cubicBezTo>
                <a:cubicBezTo>
                  <a:pt x="4" y="102"/>
                  <a:pt x="4" y="105"/>
                  <a:pt x="4" y="108"/>
                </a:cubicBezTo>
                <a:cubicBezTo>
                  <a:pt x="5" y="108"/>
                  <a:pt x="4" y="107"/>
                  <a:pt x="4" y="107"/>
                </a:cubicBezTo>
                <a:cubicBezTo>
                  <a:pt x="5" y="108"/>
                  <a:pt x="6" y="111"/>
                  <a:pt x="6" y="112"/>
                </a:cubicBezTo>
                <a:cubicBezTo>
                  <a:pt x="5" y="111"/>
                  <a:pt x="6" y="110"/>
                  <a:pt x="5" y="110"/>
                </a:cubicBezTo>
                <a:cubicBezTo>
                  <a:pt x="5" y="110"/>
                  <a:pt x="5" y="110"/>
                  <a:pt x="5" y="111"/>
                </a:cubicBezTo>
                <a:cubicBezTo>
                  <a:pt x="7" y="115"/>
                  <a:pt x="10" y="121"/>
                  <a:pt x="11" y="123"/>
                </a:cubicBezTo>
                <a:cubicBezTo>
                  <a:pt x="12" y="124"/>
                  <a:pt x="12" y="124"/>
                  <a:pt x="13" y="125"/>
                </a:cubicBezTo>
                <a:cubicBezTo>
                  <a:pt x="13" y="126"/>
                  <a:pt x="13" y="127"/>
                  <a:pt x="15" y="128"/>
                </a:cubicBezTo>
                <a:cubicBezTo>
                  <a:pt x="14" y="128"/>
                  <a:pt x="15" y="129"/>
                  <a:pt x="16" y="130"/>
                </a:cubicBezTo>
                <a:cubicBezTo>
                  <a:pt x="16" y="130"/>
                  <a:pt x="18" y="133"/>
                  <a:pt x="19" y="134"/>
                </a:cubicBezTo>
                <a:cubicBezTo>
                  <a:pt x="18" y="135"/>
                  <a:pt x="17" y="132"/>
                  <a:pt x="17" y="133"/>
                </a:cubicBezTo>
                <a:cubicBezTo>
                  <a:pt x="18" y="134"/>
                  <a:pt x="18" y="134"/>
                  <a:pt x="19" y="135"/>
                </a:cubicBezTo>
                <a:cubicBezTo>
                  <a:pt x="19" y="135"/>
                  <a:pt x="21" y="137"/>
                  <a:pt x="21" y="137"/>
                </a:cubicBezTo>
                <a:cubicBezTo>
                  <a:pt x="20" y="137"/>
                  <a:pt x="19" y="135"/>
                  <a:pt x="18" y="135"/>
                </a:cubicBezTo>
                <a:cubicBezTo>
                  <a:pt x="20" y="137"/>
                  <a:pt x="23" y="140"/>
                  <a:pt x="22" y="140"/>
                </a:cubicBezTo>
                <a:cubicBezTo>
                  <a:pt x="22" y="140"/>
                  <a:pt x="23" y="141"/>
                  <a:pt x="23" y="141"/>
                </a:cubicBezTo>
                <a:cubicBezTo>
                  <a:pt x="21" y="140"/>
                  <a:pt x="21" y="141"/>
                  <a:pt x="20" y="140"/>
                </a:cubicBezTo>
                <a:cubicBezTo>
                  <a:pt x="25" y="143"/>
                  <a:pt x="26" y="147"/>
                  <a:pt x="31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1" y="150"/>
                  <a:pt x="31" y="149"/>
                  <a:pt x="32" y="150"/>
                </a:cubicBezTo>
                <a:cubicBezTo>
                  <a:pt x="32" y="150"/>
                  <a:pt x="32" y="151"/>
                  <a:pt x="32" y="151"/>
                </a:cubicBezTo>
                <a:cubicBezTo>
                  <a:pt x="33" y="152"/>
                  <a:pt x="34" y="152"/>
                  <a:pt x="34" y="152"/>
                </a:cubicBezTo>
                <a:cubicBezTo>
                  <a:pt x="33" y="151"/>
                  <a:pt x="33" y="151"/>
                  <a:pt x="33" y="150"/>
                </a:cubicBezTo>
                <a:cubicBezTo>
                  <a:pt x="35" y="152"/>
                  <a:pt x="36" y="152"/>
                  <a:pt x="37" y="154"/>
                </a:cubicBezTo>
                <a:cubicBezTo>
                  <a:pt x="36" y="153"/>
                  <a:pt x="36" y="154"/>
                  <a:pt x="35" y="153"/>
                </a:cubicBezTo>
                <a:cubicBezTo>
                  <a:pt x="35" y="153"/>
                  <a:pt x="35" y="154"/>
                  <a:pt x="36" y="154"/>
                </a:cubicBezTo>
                <a:cubicBezTo>
                  <a:pt x="36" y="154"/>
                  <a:pt x="36" y="154"/>
                  <a:pt x="37" y="154"/>
                </a:cubicBezTo>
                <a:cubicBezTo>
                  <a:pt x="36" y="155"/>
                  <a:pt x="40" y="158"/>
                  <a:pt x="42" y="159"/>
                </a:cubicBezTo>
                <a:cubicBezTo>
                  <a:pt x="43" y="159"/>
                  <a:pt x="41" y="158"/>
                  <a:pt x="42" y="158"/>
                </a:cubicBezTo>
                <a:cubicBezTo>
                  <a:pt x="42" y="158"/>
                  <a:pt x="43" y="159"/>
                  <a:pt x="44" y="159"/>
                </a:cubicBezTo>
                <a:cubicBezTo>
                  <a:pt x="43" y="159"/>
                  <a:pt x="43" y="159"/>
                  <a:pt x="43" y="160"/>
                </a:cubicBezTo>
                <a:cubicBezTo>
                  <a:pt x="44" y="161"/>
                  <a:pt x="44" y="160"/>
                  <a:pt x="45" y="160"/>
                </a:cubicBezTo>
                <a:cubicBezTo>
                  <a:pt x="44" y="161"/>
                  <a:pt x="47" y="162"/>
                  <a:pt x="47" y="162"/>
                </a:cubicBezTo>
                <a:cubicBezTo>
                  <a:pt x="49" y="162"/>
                  <a:pt x="49" y="163"/>
                  <a:pt x="48" y="163"/>
                </a:cubicBezTo>
                <a:cubicBezTo>
                  <a:pt x="50" y="164"/>
                  <a:pt x="51" y="164"/>
                  <a:pt x="52" y="164"/>
                </a:cubicBezTo>
                <a:cubicBezTo>
                  <a:pt x="53" y="165"/>
                  <a:pt x="52" y="164"/>
                  <a:pt x="52" y="165"/>
                </a:cubicBezTo>
                <a:cubicBezTo>
                  <a:pt x="54" y="165"/>
                  <a:pt x="53" y="165"/>
                  <a:pt x="55" y="166"/>
                </a:cubicBezTo>
                <a:cubicBezTo>
                  <a:pt x="55" y="166"/>
                  <a:pt x="56" y="166"/>
                  <a:pt x="56" y="166"/>
                </a:cubicBezTo>
                <a:cubicBezTo>
                  <a:pt x="57" y="167"/>
                  <a:pt x="58" y="167"/>
                  <a:pt x="57" y="167"/>
                </a:cubicBezTo>
                <a:cubicBezTo>
                  <a:pt x="61" y="169"/>
                  <a:pt x="63" y="167"/>
                  <a:pt x="65" y="168"/>
                </a:cubicBezTo>
                <a:cubicBezTo>
                  <a:pt x="66" y="167"/>
                  <a:pt x="67" y="168"/>
                  <a:pt x="69" y="169"/>
                </a:cubicBezTo>
                <a:cubicBezTo>
                  <a:pt x="69" y="169"/>
                  <a:pt x="68" y="168"/>
                  <a:pt x="69" y="168"/>
                </a:cubicBezTo>
                <a:cubicBezTo>
                  <a:pt x="70" y="169"/>
                  <a:pt x="71" y="169"/>
                  <a:pt x="73" y="169"/>
                </a:cubicBezTo>
                <a:cubicBezTo>
                  <a:pt x="73" y="170"/>
                  <a:pt x="72" y="169"/>
                  <a:pt x="72" y="170"/>
                </a:cubicBezTo>
                <a:cubicBezTo>
                  <a:pt x="73" y="170"/>
                  <a:pt x="74" y="170"/>
                  <a:pt x="74" y="170"/>
                </a:cubicBezTo>
                <a:cubicBezTo>
                  <a:pt x="73" y="170"/>
                  <a:pt x="73" y="170"/>
                  <a:pt x="73" y="169"/>
                </a:cubicBezTo>
                <a:cubicBezTo>
                  <a:pt x="74" y="169"/>
                  <a:pt x="74" y="169"/>
                  <a:pt x="75" y="170"/>
                </a:cubicBezTo>
                <a:cubicBezTo>
                  <a:pt x="75" y="170"/>
                  <a:pt x="75" y="170"/>
                  <a:pt x="75" y="170"/>
                </a:cubicBezTo>
                <a:cubicBezTo>
                  <a:pt x="79" y="170"/>
                  <a:pt x="83" y="171"/>
                  <a:pt x="85" y="170"/>
                </a:cubicBezTo>
                <a:cubicBezTo>
                  <a:pt x="86" y="170"/>
                  <a:pt x="85" y="171"/>
                  <a:pt x="86" y="171"/>
                </a:cubicBezTo>
                <a:cubicBezTo>
                  <a:pt x="86" y="170"/>
                  <a:pt x="86" y="170"/>
                  <a:pt x="86" y="170"/>
                </a:cubicBezTo>
                <a:cubicBezTo>
                  <a:pt x="87" y="170"/>
                  <a:pt x="91" y="171"/>
                  <a:pt x="89" y="170"/>
                </a:cubicBezTo>
                <a:cubicBezTo>
                  <a:pt x="91" y="170"/>
                  <a:pt x="91" y="171"/>
                  <a:pt x="92" y="170"/>
                </a:cubicBezTo>
                <a:cubicBezTo>
                  <a:pt x="91" y="170"/>
                  <a:pt x="91" y="170"/>
                  <a:pt x="92" y="170"/>
                </a:cubicBezTo>
                <a:cubicBezTo>
                  <a:pt x="92" y="170"/>
                  <a:pt x="92" y="171"/>
                  <a:pt x="93" y="170"/>
                </a:cubicBezTo>
                <a:cubicBezTo>
                  <a:pt x="93" y="170"/>
                  <a:pt x="94" y="170"/>
                  <a:pt x="95" y="170"/>
                </a:cubicBezTo>
                <a:cubicBezTo>
                  <a:pt x="94" y="170"/>
                  <a:pt x="96" y="170"/>
                  <a:pt x="97" y="170"/>
                </a:cubicBezTo>
                <a:cubicBezTo>
                  <a:pt x="97" y="170"/>
                  <a:pt x="96" y="170"/>
                  <a:pt x="96" y="170"/>
                </a:cubicBezTo>
                <a:cubicBezTo>
                  <a:pt x="97" y="170"/>
                  <a:pt x="99" y="169"/>
                  <a:pt x="99" y="170"/>
                </a:cubicBezTo>
                <a:cubicBezTo>
                  <a:pt x="99" y="170"/>
                  <a:pt x="98" y="170"/>
                  <a:pt x="98" y="170"/>
                </a:cubicBezTo>
                <a:cubicBezTo>
                  <a:pt x="99" y="170"/>
                  <a:pt x="100" y="170"/>
                  <a:pt x="101" y="169"/>
                </a:cubicBezTo>
                <a:cubicBezTo>
                  <a:pt x="102" y="170"/>
                  <a:pt x="104" y="168"/>
                  <a:pt x="105" y="169"/>
                </a:cubicBezTo>
                <a:cubicBezTo>
                  <a:pt x="102" y="169"/>
                  <a:pt x="100" y="171"/>
                  <a:pt x="98" y="170"/>
                </a:cubicBezTo>
                <a:cubicBezTo>
                  <a:pt x="98" y="171"/>
                  <a:pt x="97" y="171"/>
                  <a:pt x="96" y="171"/>
                </a:cubicBezTo>
                <a:cubicBezTo>
                  <a:pt x="96" y="171"/>
                  <a:pt x="95" y="171"/>
                  <a:pt x="95" y="172"/>
                </a:cubicBezTo>
                <a:cubicBezTo>
                  <a:pt x="97" y="172"/>
                  <a:pt x="96" y="171"/>
                  <a:pt x="96" y="171"/>
                </a:cubicBezTo>
                <a:cubicBezTo>
                  <a:pt x="97" y="171"/>
                  <a:pt x="98" y="171"/>
                  <a:pt x="97" y="172"/>
                </a:cubicBezTo>
                <a:cubicBezTo>
                  <a:pt x="97" y="172"/>
                  <a:pt x="96" y="172"/>
                  <a:pt x="96" y="172"/>
                </a:cubicBezTo>
                <a:cubicBezTo>
                  <a:pt x="98" y="172"/>
                  <a:pt x="99" y="172"/>
                  <a:pt x="99" y="172"/>
                </a:cubicBezTo>
                <a:cubicBezTo>
                  <a:pt x="101" y="172"/>
                  <a:pt x="102" y="172"/>
                  <a:pt x="106" y="171"/>
                </a:cubicBezTo>
                <a:cubicBezTo>
                  <a:pt x="107" y="171"/>
                  <a:pt x="106" y="171"/>
                  <a:pt x="107" y="170"/>
                </a:cubicBezTo>
                <a:cubicBezTo>
                  <a:pt x="112" y="170"/>
                  <a:pt x="116" y="168"/>
                  <a:pt x="119" y="167"/>
                </a:cubicBezTo>
                <a:cubicBezTo>
                  <a:pt x="120" y="167"/>
                  <a:pt x="118" y="167"/>
                  <a:pt x="120" y="166"/>
                </a:cubicBezTo>
                <a:cubicBezTo>
                  <a:pt x="121" y="166"/>
                  <a:pt x="121" y="166"/>
                  <a:pt x="121" y="167"/>
                </a:cubicBezTo>
                <a:cubicBezTo>
                  <a:pt x="124" y="165"/>
                  <a:pt x="126" y="165"/>
                  <a:pt x="129" y="164"/>
                </a:cubicBezTo>
                <a:cubicBezTo>
                  <a:pt x="130" y="162"/>
                  <a:pt x="135" y="161"/>
                  <a:pt x="137" y="159"/>
                </a:cubicBezTo>
                <a:cubicBezTo>
                  <a:pt x="135" y="160"/>
                  <a:pt x="133" y="161"/>
                  <a:pt x="132" y="161"/>
                </a:cubicBezTo>
                <a:cubicBezTo>
                  <a:pt x="133" y="160"/>
                  <a:pt x="137" y="158"/>
                  <a:pt x="137" y="159"/>
                </a:cubicBezTo>
                <a:cubicBezTo>
                  <a:pt x="139" y="158"/>
                  <a:pt x="141" y="158"/>
                  <a:pt x="141" y="157"/>
                </a:cubicBezTo>
                <a:cubicBezTo>
                  <a:pt x="142" y="158"/>
                  <a:pt x="145" y="156"/>
                  <a:pt x="147" y="154"/>
                </a:cubicBezTo>
                <a:cubicBezTo>
                  <a:pt x="147" y="154"/>
                  <a:pt x="148" y="154"/>
                  <a:pt x="148" y="153"/>
                </a:cubicBezTo>
                <a:cubicBezTo>
                  <a:pt x="153" y="150"/>
                  <a:pt x="158" y="147"/>
                  <a:pt x="161" y="143"/>
                </a:cubicBezTo>
                <a:cubicBezTo>
                  <a:pt x="161" y="143"/>
                  <a:pt x="161" y="143"/>
                  <a:pt x="162" y="143"/>
                </a:cubicBezTo>
                <a:cubicBezTo>
                  <a:pt x="161" y="142"/>
                  <a:pt x="161" y="142"/>
                  <a:pt x="162" y="141"/>
                </a:cubicBezTo>
                <a:cubicBezTo>
                  <a:pt x="162" y="141"/>
                  <a:pt x="162" y="142"/>
                  <a:pt x="163" y="141"/>
                </a:cubicBezTo>
                <a:cubicBezTo>
                  <a:pt x="163" y="141"/>
                  <a:pt x="163" y="140"/>
                  <a:pt x="164" y="140"/>
                </a:cubicBezTo>
                <a:cubicBezTo>
                  <a:pt x="164" y="139"/>
                  <a:pt x="163" y="140"/>
                  <a:pt x="164" y="139"/>
                </a:cubicBezTo>
                <a:cubicBezTo>
                  <a:pt x="164" y="139"/>
                  <a:pt x="165" y="138"/>
                  <a:pt x="165" y="138"/>
                </a:cubicBezTo>
                <a:cubicBezTo>
                  <a:pt x="165" y="138"/>
                  <a:pt x="165" y="139"/>
                  <a:pt x="165" y="139"/>
                </a:cubicBezTo>
                <a:cubicBezTo>
                  <a:pt x="166" y="138"/>
                  <a:pt x="166" y="138"/>
                  <a:pt x="167" y="136"/>
                </a:cubicBezTo>
                <a:cubicBezTo>
                  <a:pt x="167" y="136"/>
                  <a:pt x="166" y="137"/>
                  <a:pt x="166" y="137"/>
                </a:cubicBezTo>
                <a:cubicBezTo>
                  <a:pt x="170" y="129"/>
                  <a:pt x="177" y="120"/>
                  <a:pt x="180" y="110"/>
                </a:cubicBezTo>
                <a:cubicBezTo>
                  <a:pt x="180" y="110"/>
                  <a:pt x="179" y="113"/>
                  <a:pt x="180" y="112"/>
                </a:cubicBezTo>
                <a:cubicBezTo>
                  <a:pt x="181" y="107"/>
                  <a:pt x="181" y="106"/>
                  <a:pt x="182" y="103"/>
                </a:cubicBezTo>
                <a:cubicBezTo>
                  <a:pt x="183" y="102"/>
                  <a:pt x="182" y="101"/>
                  <a:pt x="182" y="100"/>
                </a:cubicBezTo>
                <a:cubicBezTo>
                  <a:pt x="183" y="99"/>
                  <a:pt x="183" y="94"/>
                  <a:pt x="184" y="92"/>
                </a:cubicBezTo>
                <a:cubicBezTo>
                  <a:pt x="183" y="92"/>
                  <a:pt x="184" y="90"/>
                  <a:pt x="183" y="89"/>
                </a:cubicBezTo>
                <a:cubicBezTo>
                  <a:pt x="184" y="89"/>
                  <a:pt x="184" y="88"/>
                  <a:pt x="184" y="88"/>
                </a:cubicBezTo>
                <a:cubicBezTo>
                  <a:pt x="184" y="87"/>
                  <a:pt x="184" y="85"/>
                  <a:pt x="184" y="84"/>
                </a:cubicBezTo>
                <a:cubicBezTo>
                  <a:pt x="184" y="84"/>
                  <a:pt x="184" y="82"/>
                  <a:pt x="184" y="81"/>
                </a:cubicBezTo>
                <a:cubicBezTo>
                  <a:pt x="184" y="80"/>
                  <a:pt x="184" y="81"/>
                  <a:pt x="183" y="80"/>
                </a:cubicBezTo>
                <a:cubicBezTo>
                  <a:pt x="184" y="78"/>
                  <a:pt x="182" y="75"/>
                  <a:pt x="183" y="74"/>
                </a:cubicBezTo>
                <a:cubicBezTo>
                  <a:pt x="182" y="73"/>
                  <a:pt x="181" y="67"/>
                  <a:pt x="182" y="66"/>
                </a:cubicBezTo>
                <a:cubicBezTo>
                  <a:pt x="181" y="66"/>
                  <a:pt x="179" y="61"/>
                  <a:pt x="180" y="61"/>
                </a:cubicBezTo>
                <a:cubicBezTo>
                  <a:pt x="179" y="59"/>
                  <a:pt x="178" y="59"/>
                  <a:pt x="177" y="57"/>
                </a:cubicBezTo>
                <a:cubicBezTo>
                  <a:pt x="177" y="57"/>
                  <a:pt x="178" y="58"/>
                  <a:pt x="178" y="58"/>
                </a:cubicBezTo>
                <a:cubicBezTo>
                  <a:pt x="175" y="50"/>
                  <a:pt x="171" y="46"/>
                  <a:pt x="167" y="39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66" y="36"/>
                  <a:pt x="161" y="33"/>
                  <a:pt x="163" y="32"/>
                </a:cubicBezTo>
                <a:cubicBezTo>
                  <a:pt x="162" y="31"/>
                  <a:pt x="162" y="33"/>
                  <a:pt x="161" y="32"/>
                </a:cubicBezTo>
                <a:cubicBezTo>
                  <a:pt x="159" y="29"/>
                  <a:pt x="157" y="28"/>
                  <a:pt x="156" y="26"/>
                </a:cubicBezTo>
                <a:cubicBezTo>
                  <a:pt x="155" y="25"/>
                  <a:pt x="154" y="24"/>
                  <a:pt x="152" y="23"/>
                </a:cubicBezTo>
                <a:cubicBezTo>
                  <a:pt x="152" y="22"/>
                  <a:pt x="153" y="23"/>
                  <a:pt x="153" y="23"/>
                </a:cubicBezTo>
                <a:cubicBezTo>
                  <a:pt x="151" y="21"/>
                  <a:pt x="150" y="20"/>
                  <a:pt x="149" y="18"/>
                </a:cubicBezTo>
                <a:cubicBezTo>
                  <a:pt x="148" y="19"/>
                  <a:pt x="147" y="17"/>
                  <a:pt x="147" y="18"/>
                </a:cubicBezTo>
                <a:cubicBezTo>
                  <a:pt x="148" y="19"/>
                  <a:pt x="149" y="20"/>
                  <a:pt x="149" y="21"/>
                </a:cubicBezTo>
                <a:cubicBezTo>
                  <a:pt x="148" y="21"/>
                  <a:pt x="148" y="20"/>
                  <a:pt x="148" y="20"/>
                </a:cubicBezTo>
                <a:cubicBezTo>
                  <a:pt x="149" y="22"/>
                  <a:pt x="151" y="23"/>
                  <a:pt x="153" y="25"/>
                </a:cubicBezTo>
                <a:cubicBezTo>
                  <a:pt x="153" y="25"/>
                  <a:pt x="153" y="25"/>
                  <a:pt x="153" y="25"/>
                </a:cubicBezTo>
                <a:cubicBezTo>
                  <a:pt x="154" y="26"/>
                  <a:pt x="155" y="27"/>
                  <a:pt x="156" y="28"/>
                </a:cubicBezTo>
                <a:cubicBezTo>
                  <a:pt x="159" y="32"/>
                  <a:pt x="165" y="37"/>
                  <a:pt x="167" y="43"/>
                </a:cubicBezTo>
                <a:cubicBezTo>
                  <a:pt x="169" y="44"/>
                  <a:pt x="171" y="47"/>
                  <a:pt x="173" y="50"/>
                </a:cubicBezTo>
                <a:cubicBezTo>
                  <a:pt x="172" y="50"/>
                  <a:pt x="170" y="46"/>
                  <a:pt x="169" y="46"/>
                </a:cubicBezTo>
                <a:cubicBezTo>
                  <a:pt x="170" y="48"/>
                  <a:pt x="174" y="54"/>
                  <a:pt x="173" y="54"/>
                </a:cubicBezTo>
                <a:cubicBezTo>
                  <a:pt x="173" y="54"/>
                  <a:pt x="174" y="53"/>
                  <a:pt x="174" y="54"/>
                </a:cubicBezTo>
                <a:cubicBezTo>
                  <a:pt x="175" y="55"/>
                  <a:pt x="174" y="55"/>
                  <a:pt x="175" y="56"/>
                </a:cubicBezTo>
                <a:cubicBezTo>
                  <a:pt x="176" y="56"/>
                  <a:pt x="178" y="62"/>
                  <a:pt x="178" y="65"/>
                </a:cubicBezTo>
                <a:cubicBezTo>
                  <a:pt x="178" y="64"/>
                  <a:pt x="178" y="64"/>
                  <a:pt x="178" y="64"/>
                </a:cubicBezTo>
                <a:cubicBezTo>
                  <a:pt x="178" y="65"/>
                  <a:pt x="180" y="67"/>
                  <a:pt x="180" y="69"/>
                </a:cubicBezTo>
                <a:cubicBezTo>
                  <a:pt x="180" y="68"/>
                  <a:pt x="179" y="67"/>
                  <a:pt x="179" y="67"/>
                </a:cubicBezTo>
                <a:cubicBezTo>
                  <a:pt x="179" y="69"/>
                  <a:pt x="180" y="69"/>
                  <a:pt x="180" y="70"/>
                </a:cubicBezTo>
                <a:cubicBezTo>
                  <a:pt x="180" y="71"/>
                  <a:pt x="180" y="69"/>
                  <a:pt x="180" y="69"/>
                </a:cubicBezTo>
                <a:cubicBezTo>
                  <a:pt x="181" y="73"/>
                  <a:pt x="181" y="79"/>
                  <a:pt x="182" y="82"/>
                </a:cubicBezTo>
                <a:cubicBezTo>
                  <a:pt x="182" y="83"/>
                  <a:pt x="182" y="81"/>
                  <a:pt x="182" y="81"/>
                </a:cubicBezTo>
                <a:cubicBezTo>
                  <a:pt x="182" y="82"/>
                  <a:pt x="182" y="84"/>
                  <a:pt x="182" y="84"/>
                </a:cubicBezTo>
                <a:cubicBezTo>
                  <a:pt x="182" y="84"/>
                  <a:pt x="182" y="83"/>
                  <a:pt x="182" y="83"/>
                </a:cubicBezTo>
                <a:cubicBezTo>
                  <a:pt x="182" y="90"/>
                  <a:pt x="182" y="96"/>
                  <a:pt x="179" y="104"/>
                </a:cubicBezTo>
                <a:cubicBezTo>
                  <a:pt x="178" y="105"/>
                  <a:pt x="177" y="111"/>
                  <a:pt x="176" y="113"/>
                </a:cubicBezTo>
                <a:cubicBezTo>
                  <a:pt x="175" y="116"/>
                  <a:pt x="173" y="120"/>
                  <a:pt x="171" y="124"/>
                </a:cubicBezTo>
                <a:cubicBezTo>
                  <a:pt x="167" y="130"/>
                  <a:pt x="163" y="134"/>
                  <a:pt x="160" y="138"/>
                </a:cubicBezTo>
                <a:cubicBezTo>
                  <a:pt x="159" y="138"/>
                  <a:pt x="159" y="138"/>
                  <a:pt x="159" y="139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8" y="140"/>
                  <a:pt x="156" y="141"/>
                  <a:pt x="156" y="141"/>
                </a:cubicBezTo>
                <a:cubicBezTo>
                  <a:pt x="155" y="142"/>
                  <a:pt x="155" y="142"/>
                  <a:pt x="155" y="143"/>
                </a:cubicBezTo>
                <a:cubicBezTo>
                  <a:pt x="155" y="142"/>
                  <a:pt x="156" y="141"/>
                  <a:pt x="157" y="141"/>
                </a:cubicBezTo>
                <a:cubicBezTo>
                  <a:pt x="156" y="142"/>
                  <a:pt x="156" y="142"/>
                  <a:pt x="155" y="143"/>
                </a:cubicBezTo>
                <a:cubicBezTo>
                  <a:pt x="154" y="143"/>
                  <a:pt x="155" y="143"/>
                  <a:pt x="153" y="144"/>
                </a:cubicBezTo>
                <a:cubicBezTo>
                  <a:pt x="153" y="144"/>
                  <a:pt x="153" y="144"/>
                  <a:pt x="153" y="143"/>
                </a:cubicBezTo>
                <a:cubicBezTo>
                  <a:pt x="152" y="145"/>
                  <a:pt x="150" y="146"/>
                  <a:pt x="149" y="147"/>
                </a:cubicBezTo>
                <a:cubicBezTo>
                  <a:pt x="151" y="146"/>
                  <a:pt x="151" y="146"/>
                  <a:pt x="152" y="145"/>
                </a:cubicBezTo>
                <a:cubicBezTo>
                  <a:pt x="151" y="146"/>
                  <a:pt x="150" y="146"/>
                  <a:pt x="149" y="148"/>
                </a:cubicBezTo>
                <a:cubicBezTo>
                  <a:pt x="149" y="148"/>
                  <a:pt x="150" y="147"/>
                  <a:pt x="149" y="147"/>
                </a:cubicBezTo>
                <a:cubicBezTo>
                  <a:pt x="148" y="149"/>
                  <a:pt x="145" y="149"/>
                  <a:pt x="143" y="151"/>
                </a:cubicBezTo>
                <a:cubicBezTo>
                  <a:pt x="144" y="150"/>
                  <a:pt x="145" y="150"/>
                  <a:pt x="144" y="150"/>
                </a:cubicBezTo>
                <a:cubicBezTo>
                  <a:pt x="143" y="151"/>
                  <a:pt x="143" y="151"/>
                  <a:pt x="142" y="151"/>
                </a:cubicBezTo>
                <a:cubicBezTo>
                  <a:pt x="142" y="153"/>
                  <a:pt x="139" y="153"/>
                  <a:pt x="138" y="154"/>
                </a:cubicBezTo>
                <a:cubicBezTo>
                  <a:pt x="137" y="155"/>
                  <a:pt x="137" y="154"/>
                  <a:pt x="137" y="154"/>
                </a:cubicBezTo>
                <a:cubicBezTo>
                  <a:pt x="136" y="155"/>
                  <a:pt x="134" y="157"/>
                  <a:pt x="133" y="157"/>
                </a:cubicBezTo>
                <a:cubicBezTo>
                  <a:pt x="132" y="156"/>
                  <a:pt x="134" y="156"/>
                  <a:pt x="134" y="156"/>
                </a:cubicBezTo>
                <a:cubicBezTo>
                  <a:pt x="131" y="157"/>
                  <a:pt x="130" y="158"/>
                  <a:pt x="129" y="159"/>
                </a:cubicBezTo>
                <a:cubicBezTo>
                  <a:pt x="128" y="159"/>
                  <a:pt x="128" y="159"/>
                  <a:pt x="128" y="159"/>
                </a:cubicBezTo>
                <a:cubicBezTo>
                  <a:pt x="129" y="159"/>
                  <a:pt x="126" y="161"/>
                  <a:pt x="125" y="161"/>
                </a:cubicBezTo>
                <a:cubicBezTo>
                  <a:pt x="124" y="161"/>
                  <a:pt x="124" y="160"/>
                  <a:pt x="125" y="160"/>
                </a:cubicBezTo>
                <a:cubicBezTo>
                  <a:pt x="125" y="160"/>
                  <a:pt x="126" y="160"/>
                  <a:pt x="126" y="159"/>
                </a:cubicBezTo>
                <a:cubicBezTo>
                  <a:pt x="125" y="159"/>
                  <a:pt x="127" y="158"/>
                  <a:pt x="127" y="158"/>
                </a:cubicBezTo>
                <a:cubicBezTo>
                  <a:pt x="128" y="158"/>
                  <a:pt x="128" y="158"/>
                  <a:pt x="128" y="158"/>
                </a:cubicBezTo>
                <a:cubicBezTo>
                  <a:pt x="130" y="157"/>
                  <a:pt x="133" y="156"/>
                  <a:pt x="135" y="155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34" y="155"/>
                  <a:pt x="136" y="155"/>
                  <a:pt x="136" y="154"/>
                </a:cubicBezTo>
                <a:cubicBezTo>
                  <a:pt x="135" y="155"/>
                  <a:pt x="136" y="153"/>
                  <a:pt x="137" y="153"/>
                </a:cubicBezTo>
                <a:cubicBezTo>
                  <a:pt x="137" y="153"/>
                  <a:pt x="137" y="153"/>
                  <a:pt x="137" y="153"/>
                </a:cubicBezTo>
                <a:cubicBezTo>
                  <a:pt x="138" y="152"/>
                  <a:pt x="140" y="152"/>
                  <a:pt x="140" y="151"/>
                </a:cubicBezTo>
                <a:cubicBezTo>
                  <a:pt x="141" y="151"/>
                  <a:pt x="140" y="152"/>
                  <a:pt x="141" y="151"/>
                </a:cubicBezTo>
                <a:cubicBezTo>
                  <a:pt x="141" y="151"/>
                  <a:pt x="141" y="151"/>
                  <a:pt x="141" y="151"/>
                </a:cubicBezTo>
                <a:cubicBezTo>
                  <a:pt x="142" y="150"/>
                  <a:pt x="145" y="148"/>
                  <a:pt x="146" y="147"/>
                </a:cubicBezTo>
                <a:cubicBezTo>
                  <a:pt x="146" y="147"/>
                  <a:pt x="144" y="147"/>
                  <a:pt x="146" y="146"/>
                </a:cubicBezTo>
                <a:cubicBezTo>
                  <a:pt x="146" y="147"/>
                  <a:pt x="149" y="144"/>
                  <a:pt x="150" y="145"/>
                </a:cubicBezTo>
                <a:cubicBezTo>
                  <a:pt x="152" y="142"/>
                  <a:pt x="154" y="142"/>
                  <a:pt x="155" y="139"/>
                </a:cubicBezTo>
                <a:cubicBezTo>
                  <a:pt x="156" y="139"/>
                  <a:pt x="157" y="138"/>
                  <a:pt x="157" y="138"/>
                </a:cubicBezTo>
                <a:cubicBezTo>
                  <a:pt x="157" y="138"/>
                  <a:pt x="156" y="139"/>
                  <a:pt x="157" y="138"/>
                </a:cubicBezTo>
                <a:cubicBezTo>
                  <a:pt x="161" y="135"/>
                  <a:pt x="166" y="129"/>
                  <a:pt x="170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70" y="122"/>
                  <a:pt x="172" y="120"/>
                  <a:pt x="172" y="120"/>
                </a:cubicBezTo>
                <a:cubicBezTo>
                  <a:pt x="172" y="120"/>
                  <a:pt x="173" y="119"/>
                  <a:pt x="173" y="119"/>
                </a:cubicBezTo>
                <a:cubicBezTo>
                  <a:pt x="173" y="118"/>
                  <a:pt x="173" y="119"/>
                  <a:pt x="173" y="117"/>
                </a:cubicBezTo>
                <a:cubicBezTo>
                  <a:pt x="173" y="118"/>
                  <a:pt x="172" y="119"/>
                  <a:pt x="172" y="119"/>
                </a:cubicBezTo>
                <a:cubicBezTo>
                  <a:pt x="173" y="115"/>
                  <a:pt x="176" y="111"/>
                  <a:pt x="177" y="107"/>
                </a:cubicBezTo>
                <a:cubicBezTo>
                  <a:pt x="177" y="106"/>
                  <a:pt x="176" y="108"/>
                  <a:pt x="176" y="107"/>
                </a:cubicBezTo>
                <a:cubicBezTo>
                  <a:pt x="177" y="106"/>
                  <a:pt x="177" y="104"/>
                  <a:pt x="178" y="103"/>
                </a:cubicBezTo>
                <a:cubicBezTo>
                  <a:pt x="178" y="104"/>
                  <a:pt x="177" y="108"/>
                  <a:pt x="178" y="106"/>
                </a:cubicBezTo>
                <a:cubicBezTo>
                  <a:pt x="178" y="104"/>
                  <a:pt x="177" y="102"/>
                  <a:pt x="179" y="100"/>
                </a:cubicBezTo>
                <a:cubicBezTo>
                  <a:pt x="177" y="100"/>
                  <a:pt x="179" y="94"/>
                  <a:pt x="178" y="92"/>
                </a:cubicBezTo>
                <a:cubicBezTo>
                  <a:pt x="179" y="91"/>
                  <a:pt x="179" y="89"/>
                  <a:pt x="179" y="87"/>
                </a:cubicBezTo>
                <a:cubicBezTo>
                  <a:pt x="178" y="90"/>
                  <a:pt x="178" y="93"/>
                  <a:pt x="177" y="94"/>
                </a:cubicBezTo>
                <a:cubicBezTo>
                  <a:pt x="177" y="93"/>
                  <a:pt x="177" y="92"/>
                  <a:pt x="177" y="92"/>
                </a:cubicBezTo>
                <a:cubicBezTo>
                  <a:pt x="176" y="95"/>
                  <a:pt x="177" y="94"/>
                  <a:pt x="177" y="96"/>
                </a:cubicBezTo>
                <a:cubicBezTo>
                  <a:pt x="177" y="96"/>
                  <a:pt x="177" y="94"/>
                  <a:pt x="178" y="94"/>
                </a:cubicBezTo>
                <a:cubicBezTo>
                  <a:pt x="178" y="97"/>
                  <a:pt x="177" y="100"/>
                  <a:pt x="176" y="102"/>
                </a:cubicBezTo>
                <a:cubicBezTo>
                  <a:pt x="177" y="101"/>
                  <a:pt x="176" y="102"/>
                  <a:pt x="176" y="101"/>
                </a:cubicBezTo>
                <a:cubicBezTo>
                  <a:pt x="176" y="100"/>
                  <a:pt x="177" y="98"/>
                  <a:pt x="177" y="98"/>
                </a:cubicBezTo>
                <a:cubicBezTo>
                  <a:pt x="176" y="98"/>
                  <a:pt x="176" y="93"/>
                  <a:pt x="177" y="90"/>
                </a:cubicBezTo>
                <a:cubicBezTo>
                  <a:pt x="176" y="89"/>
                  <a:pt x="177" y="87"/>
                  <a:pt x="177" y="86"/>
                </a:cubicBezTo>
                <a:cubicBezTo>
                  <a:pt x="177" y="87"/>
                  <a:pt x="177" y="86"/>
                  <a:pt x="177" y="85"/>
                </a:cubicBezTo>
                <a:cubicBezTo>
                  <a:pt x="177" y="85"/>
                  <a:pt x="177" y="81"/>
                  <a:pt x="177" y="83"/>
                </a:cubicBezTo>
                <a:cubicBezTo>
                  <a:pt x="176" y="82"/>
                  <a:pt x="177" y="81"/>
                  <a:pt x="177" y="81"/>
                </a:cubicBezTo>
                <a:cubicBezTo>
                  <a:pt x="177" y="80"/>
                  <a:pt x="176" y="79"/>
                  <a:pt x="176" y="78"/>
                </a:cubicBezTo>
                <a:cubicBezTo>
                  <a:pt x="176" y="78"/>
                  <a:pt x="176" y="78"/>
                  <a:pt x="176" y="77"/>
                </a:cubicBezTo>
                <a:cubicBezTo>
                  <a:pt x="176" y="76"/>
                  <a:pt x="176" y="77"/>
                  <a:pt x="176" y="7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5" y="75"/>
                  <a:pt x="175" y="71"/>
                  <a:pt x="175" y="71"/>
                </a:cubicBezTo>
                <a:cubicBezTo>
                  <a:pt x="175" y="71"/>
                  <a:pt x="175" y="72"/>
                  <a:pt x="175" y="72"/>
                </a:cubicBezTo>
                <a:cubicBezTo>
                  <a:pt x="174" y="70"/>
                  <a:pt x="174" y="68"/>
                  <a:pt x="174" y="67"/>
                </a:cubicBezTo>
                <a:cubicBezTo>
                  <a:pt x="173" y="67"/>
                  <a:pt x="174" y="66"/>
                  <a:pt x="173" y="65"/>
                </a:cubicBezTo>
                <a:cubicBezTo>
                  <a:pt x="172" y="64"/>
                  <a:pt x="170" y="59"/>
                  <a:pt x="171" y="59"/>
                </a:cubicBezTo>
                <a:cubicBezTo>
                  <a:pt x="170" y="58"/>
                  <a:pt x="169" y="57"/>
                  <a:pt x="169" y="56"/>
                </a:cubicBezTo>
                <a:cubicBezTo>
                  <a:pt x="168" y="55"/>
                  <a:pt x="170" y="58"/>
                  <a:pt x="170" y="59"/>
                </a:cubicBezTo>
                <a:cubicBezTo>
                  <a:pt x="169" y="58"/>
                  <a:pt x="168" y="55"/>
                  <a:pt x="167" y="54"/>
                </a:cubicBezTo>
                <a:cubicBezTo>
                  <a:pt x="167" y="53"/>
                  <a:pt x="167" y="52"/>
                  <a:pt x="168" y="52"/>
                </a:cubicBezTo>
                <a:cubicBezTo>
                  <a:pt x="167" y="51"/>
                  <a:pt x="167" y="52"/>
                  <a:pt x="166" y="51"/>
                </a:cubicBezTo>
                <a:cubicBezTo>
                  <a:pt x="166" y="51"/>
                  <a:pt x="167" y="52"/>
                  <a:pt x="167" y="52"/>
                </a:cubicBezTo>
                <a:cubicBezTo>
                  <a:pt x="165" y="51"/>
                  <a:pt x="164" y="49"/>
                  <a:pt x="165" y="49"/>
                </a:cubicBezTo>
                <a:cubicBezTo>
                  <a:pt x="165" y="49"/>
                  <a:pt x="166" y="49"/>
                  <a:pt x="166" y="49"/>
                </a:cubicBezTo>
                <a:cubicBezTo>
                  <a:pt x="165" y="49"/>
                  <a:pt x="164" y="47"/>
                  <a:pt x="163" y="47"/>
                </a:cubicBezTo>
                <a:cubicBezTo>
                  <a:pt x="164" y="48"/>
                  <a:pt x="164" y="47"/>
                  <a:pt x="165" y="48"/>
                </a:cubicBezTo>
                <a:cubicBezTo>
                  <a:pt x="165" y="49"/>
                  <a:pt x="164" y="48"/>
                  <a:pt x="164" y="49"/>
                </a:cubicBezTo>
                <a:cubicBezTo>
                  <a:pt x="163" y="48"/>
                  <a:pt x="163" y="47"/>
                  <a:pt x="162" y="46"/>
                </a:cubicBezTo>
                <a:cubicBezTo>
                  <a:pt x="162" y="46"/>
                  <a:pt x="163" y="47"/>
                  <a:pt x="163" y="46"/>
                </a:cubicBezTo>
                <a:cubicBezTo>
                  <a:pt x="162" y="45"/>
                  <a:pt x="162" y="46"/>
                  <a:pt x="162" y="45"/>
                </a:cubicBezTo>
                <a:cubicBezTo>
                  <a:pt x="161" y="45"/>
                  <a:pt x="161" y="44"/>
                  <a:pt x="161" y="44"/>
                </a:cubicBezTo>
                <a:cubicBezTo>
                  <a:pt x="159" y="42"/>
                  <a:pt x="158" y="40"/>
                  <a:pt x="156" y="38"/>
                </a:cubicBezTo>
                <a:cubicBezTo>
                  <a:pt x="155" y="38"/>
                  <a:pt x="157" y="39"/>
                  <a:pt x="157" y="40"/>
                </a:cubicBezTo>
                <a:cubicBezTo>
                  <a:pt x="154" y="38"/>
                  <a:pt x="152" y="35"/>
                  <a:pt x="149" y="33"/>
                </a:cubicBezTo>
                <a:cubicBezTo>
                  <a:pt x="149" y="33"/>
                  <a:pt x="150" y="33"/>
                  <a:pt x="150" y="33"/>
                </a:cubicBezTo>
                <a:cubicBezTo>
                  <a:pt x="148" y="32"/>
                  <a:pt x="148" y="31"/>
                  <a:pt x="147" y="31"/>
                </a:cubicBezTo>
                <a:cubicBezTo>
                  <a:pt x="145" y="28"/>
                  <a:pt x="138" y="22"/>
                  <a:pt x="136" y="19"/>
                </a:cubicBezTo>
                <a:cubicBezTo>
                  <a:pt x="134" y="18"/>
                  <a:pt x="132" y="17"/>
                  <a:pt x="131" y="15"/>
                </a:cubicBezTo>
                <a:cubicBezTo>
                  <a:pt x="130" y="15"/>
                  <a:pt x="128" y="13"/>
                  <a:pt x="127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4" y="10"/>
                  <a:pt x="121" y="10"/>
                  <a:pt x="117" y="7"/>
                </a:cubicBezTo>
                <a:cubicBezTo>
                  <a:pt x="117" y="7"/>
                  <a:pt x="120" y="8"/>
                  <a:pt x="119" y="9"/>
                </a:cubicBezTo>
                <a:cubicBezTo>
                  <a:pt x="121" y="11"/>
                  <a:pt x="122" y="11"/>
                  <a:pt x="124" y="13"/>
                </a:cubicBezTo>
                <a:cubicBezTo>
                  <a:pt x="123" y="13"/>
                  <a:pt x="123" y="12"/>
                  <a:pt x="123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2" y="12"/>
                  <a:pt x="122" y="12"/>
                  <a:pt x="121" y="12"/>
                </a:cubicBezTo>
                <a:cubicBezTo>
                  <a:pt x="123" y="13"/>
                  <a:pt x="125" y="14"/>
                  <a:pt x="126" y="16"/>
                </a:cubicBezTo>
                <a:cubicBezTo>
                  <a:pt x="125" y="16"/>
                  <a:pt x="123" y="13"/>
                  <a:pt x="122" y="14"/>
                </a:cubicBezTo>
                <a:cubicBezTo>
                  <a:pt x="123" y="15"/>
                  <a:pt x="124" y="16"/>
                  <a:pt x="126" y="17"/>
                </a:cubicBezTo>
                <a:cubicBezTo>
                  <a:pt x="125" y="17"/>
                  <a:pt x="126" y="18"/>
                  <a:pt x="126" y="18"/>
                </a:cubicBezTo>
                <a:cubicBezTo>
                  <a:pt x="125" y="18"/>
                  <a:pt x="124" y="17"/>
                  <a:pt x="124" y="16"/>
                </a:cubicBezTo>
                <a:cubicBezTo>
                  <a:pt x="124" y="17"/>
                  <a:pt x="124" y="17"/>
                  <a:pt x="124" y="17"/>
                </a:cubicBezTo>
                <a:cubicBezTo>
                  <a:pt x="123" y="16"/>
                  <a:pt x="123" y="16"/>
                  <a:pt x="122" y="16"/>
                </a:cubicBezTo>
                <a:cubicBezTo>
                  <a:pt x="122" y="16"/>
                  <a:pt x="123" y="16"/>
                  <a:pt x="123" y="16"/>
                </a:cubicBezTo>
                <a:cubicBezTo>
                  <a:pt x="122" y="15"/>
                  <a:pt x="120" y="15"/>
                  <a:pt x="120" y="14"/>
                </a:cubicBezTo>
                <a:cubicBezTo>
                  <a:pt x="119" y="14"/>
                  <a:pt x="120" y="14"/>
                  <a:pt x="119" y="14"/>
                </a:cubicBezTo>
                <a:cubicBezTo>
                  <a:pt x="119" y="14"/>
                  <a:pt x="118" y="14"/>
                  <a:pt x="118" y="14"/>
                </a:cubicBezTo>
                <a:cubicBezTo>
                  <a:pt x="118" y="13"/>
                  <a:pt x="118" y="13"/>
                  <a:pt x="118" y="13"/>
                </a:cubicBezTo>
                <a:cubicBezTo>
                  <a:pt x="117" y="13"/>
                  <a:pt x="116" y="12"/>
                  <a:pt x="115" y="12"/>
                </a:cubicBezTo>
                <a:cubicBezTo>
                  <a:pt x="115" y="12"/>
                  <a:pt x="112" y="10"/>
                  <a:pt x="111" y="10"/>
                </a:cubicBezTo>
                <a:cubicBezTo>
                  <a:pt x="112" y="11"/>
                  <a:pt x="114" y="11"/>
                  <a:pt x="115" y="13"/>
                </a:cubicBezTo>
                <a:cubicBezTo>
                  <a:pt x="118" y="15"/>
                  <a:pt x="121" y="17"/>
                  <a:pt x="123" y="18"/>
                </a:cubicBezTo>
                <a:cubicBezTo>
                  <a:pt x="124" y="19"/>
                  <a:pt x="125" y="21"/>
                  <a:pt x="126" y="21"/>
                </a:cubicBezTo>
                <a:cubicBezTo>
                  <a:pt x="127" y="22"/>
                  <a:pt x="129" y="23"/>
                  <a:pt x="129" y="24"/>
                </a:cubicBezTo>
                <a:cubicBezTo>
                  <a:pt x="129" y="23"/>
                  <a:pt x="128" y="23"/>
                  <a:pt x="127" y="22"/>
                </a:cubicBezTo>
                <a:cubicBezTo>
                  <a:pt x="127" y="22"/>
                  <a:pt x="127" y="23"/>
                  <a:pt x="127" y="22"/>
                </a:cubicBezTo>
                <a:cubicBezTo>
                  <a:pt x="117" y="14"/>
                  <a:pt x="104" y="9"/>
                  <a:pt x="91" y="3"/>
                </a:cubicBezTo>
                <a:cubicBezTo>
                  <a:pt x="91" y="4"/>
                  <a:pt x="87" y="2"/>
                  <a:pt x="86" y="1"/>
                </a:cubicBezTo>
                <a:cubicBezTo>
                  <a:pt x="85" y="1"/>
                  <a:pt x="84" y="0"/>
                  <a:pt x="83" y="1"/>
                </a:cubicBezTo>
                <a:cubicBezTo>
                  <a:pt x="84" y="1"/>
                  <a:pt x="86" y="1"/>
                  <a:pt x="86" y="2"/>
                </a:cubicBezTo>
                <a:cubicBezTo>
                  <a:pt x="85" y="2"/>
                  <a:pt x="86" y="3"/>
                  <a:pt x="85" y="3"/>
                </a:cubicBezTo>
                <a:cubicBezTo>
                  <a:pt x="82" y="2"/>
                  <a:pt x="81" y="0"/>
                  <a:pt x="79" y="0"/>
                </a:cubicBezTo>
                <a:cubicBezTo>
                  <a:pt x="81" y="1"/>
                  <a:pt x="81" y="2"/>
                  <a:pt x="84" y="3"/>
                </a:cubicBezTo>
                <a:cubicBezTo>
                  <a:pt x="84" y="3"/>
                  <a:pt x="83" y="4"/>
                  <a:pt x="84" y="4"/>
                </a:cubicBezTo>
                <a:cubicBezTo>
                  <a:pt x="84" y="3"/>
                  <a:pt x="85" y="4"/>
                  <a:pt x="86" y="4"/>
                </a:cubicBezTo>
                <a:cubicBezTo>
                  <a:pt x="86" y="4"/>
                  <a:pt x="86" y="5"/>
                  <a:pt x="86" y="5"/>
                </a:cubicBezTo>
                <a:cubicBezTo>
                  <a:pt x="85" y="5"/>
                  <a:pt x="84" y="5"/>
                  <a:pt x="82" y="5"/>
                </a:cubicBezTo>
                <a:cubicBezTo>
                  <a:pt x="82" y="5"/>
                  <a:pt x="83" y="6"/>
                  <a:pt x="84" y="6"/>
                </a:cubicBezTo>
                <a:cubicBezTo>
                  <a:pt x="87" y="8"/>
                  <a:pt x="94" y="10"/>
                  <a:pt x="97" y="12"/>
                </a:cubicBezTo>
                <a:cubicBezTo>
                  <a:pt x="98" y="12"/>
                  <a:pt x="97" y="13"/>
                  <a:pt x="98" y="13"/>
                </a:cubicBezTo>
                <a:cubicBezTo>
                  <a:pt x="100" y="14"/>
                  <a:pt x="103" y="15"/>
                  <a:pt x="105" y="17"/>
                </a:cubicBezTo>
                <a:cubicBezTo>
                  <a:pt x="106" y="17"/>
                  <a:pt x="107" y="18"/>
                  <a:pt x="108" y="19"/>
                </a:cubicBezTo>
                <a:cubicBezTo>
                  <a:pt x="109" y="19"/>
                  <a:pt x="109" y="19"/>
                  <a:pt x="110" y="20"/>
                </a:cubicBezTo>
                <a:cubicBezTo>
                  <a:pt x="109" y="20"/>
                  <a:pt x="110" y="20"/>
                  <a:pt x="110" y="20"/>
                </a:cubicBezTo>
                <a:cubicBezTo>
                  <a:pt x="109" y="20"/>
                  <a:pt x="108" y="19"/>
                  <a:pt x="108" y="19"/>
                </a:cubicBezTo>
                <a:cubicBezTo>
                  <a:pt x="108" y="20"/>
                  <a:pt x="109" y="20"/>
                  <a:pt x="109" y="21"/>
                </a:cubicBezTo>
                <a:cubicBezTo>
                  <a:pt x="107" y="20"/>
                  <a:pt x="106" y="20"/>
                  <a:pt x="105" y="19"/>
                </a:cubicBezTo>
                <a:cubicBezTo>
                  <a:pt x="105" y="20"/>
                  <a:pt x="105" y="20"/>
                  <a:pt x="106" y="20"/>
                </a:cubicBezTo>
                <a:cubicBezTo>
                  <a:pt x="107" y="20"/>
                  <a:pt x="109" y="21"/>
                  <a:pt x="110" y="21"/>
                </a:cubicBezTo>
                <a:cubicBezTo>
                  <a:pt x="111" y="21"/>
                  <a:pt x="111" y="22"/>
                  <a:pt x="110" y="22"/>
                </a:cubicBezTo>
                <a:cubicBezTo>
                  <a:pt x="111" y="24"/>
                  <a:pt x="114" y="25"/>
                  <a:pt x="115" y="26"/>
                </a:cubicBezTo>
                <a:cubicBezTo>
                  <a:pt x="115" y="27"/>
                  <a:pt x="114" y="26"/>
                  <a:pt x="114" y="26"/>
                </a:cubicBezTo>
                <a:cubicBezTo>
                  <a:pt x="115" y="27"/>
                  <a:pt x="113" y="26"/>
                  <a:pt x="113" y="27"/>
                </a:cubicBezTo>
                <a:cubicBezTo>
                  <a:pt x="115" y="27"/>
                  <a:pt x="116" y="28"/>
                  <a:pt x="118" y="29"/>
                </a:cubicBezTo>
                <a:cubicBezTo>
                  <a:pt x="126" y="38"/>
                  <a:pt x="138" y="46"/>
                  <a:pt x="144" y="57"/>
                </a:cubicBezTo>
                <a:cubicBezTo>
                  <a:pt x="147" y="59"/>
                  <a:pt x="149" y="63"/>
                  <a:pt x="150" y="65"/>
                </a:cubicBezTo>
                <a:cubicBezTo>
                  <a:pt x="151" y="66"/>
                  <a:pt x="153" y="69"/>
                  <a:pt x="153" y="70"/>
                </a:cubicBezTo>
                <a:cubicBezTo>
                  <a:pt x="154" y="71"/>
                  <a:pt x="155" y="75"/>
                  <a:pt x="155" y="76"/>
                </a:cubicBezTo>
                <a:cubicBezTo>
                  <a:pt x="155" y="75"/>
                  <a:pt x="155" y="76"/>
                  <a:pt x="155" y="77"/>
                </a:cubicBezTo>
                <a:cubicBezTo>
                  <a:pt x="154" y="74"/>
                  <a:pt x="154" y="73"/>
                  <a:pt x="153" y="73"/>
                </a:cubicBez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3" y="72"/>
                </a:cubicBezTo>
                <a:cubicBezTo>
                  <a:pt x="153" y="71"/>
                  <a:pt x="152" y="73"/>
                  <a:pt x="152" y="72"/>
                </a:cubicBezTo>
                <a:cubicBezTo>
                  <a:pt x="153" y="71"/>
                  <a:pt x="151" y="70"/>
                  <a:pt x="152" y="70"/>
                </a:cubicBezTo>
                <a:cubicBezTo>
                  <a:pt x="153" y="71"/>
                  <a:pt x="152" y="71"/>
                  <a:pt x="153" y="71"/>
                </a:cubicBezTo>
                <a:cubicBezTo>
                  <a:pt x="152" y="69"/>
                  <a:pt x="151" y="67"/>
                  <a:pt x="150" y="66"/>
                </a:cubicBezTo>
                <a:cubicBezTo>
                  <a:pt x="150" y="67"/>
                  <a:pt x="152" y="68"/>
                  <a:pt x="152" y="69"/>
                </a:cubicBezTo>
                <a:cubicBezTo>
                  <a:pt x="152" y="70"/>
                  <a:pt x="152" y="70"/>
                  <a:pt x="151" y="70"/>
                </a:cubicBezTo>
                <a:cubicBezTo>
                  <a:pt x="152" y="72"/>
                  <a:pt x="152" y="73"/>
                  <a:pt x="152" y="73"/>
                </a:cubicBezTo>
                <a:cubicBezTo>
                  <a:pt x="150" y="70"/>
                  <a:pt x="152" y="71"/>
                  <a:pt x="151" y="69"/>
                </a:cubicBezTo>
                <a:cubicBezTo>
                  <a:pt x="151" y="69"/>
                  <a:pt x="151" y="69"/>
                  <a:pt x="151" y="69"/>
                </a:cubicBezTo>
                <a:cubicBezTo>
                  <a:pt x="150" y="67"/>
                  <a:pt x="150" y="66"/>
                  <a:pt x="149" y="65"/>
                </a:cubicBezTo>
                <a:cubicBezTo>
                  <a:pt x="149" y="64"/>
                  <a:pt x="149" y="62"/>
                  <a:pt x="148" y="63"/>
                </a:cubicBezTo>
                <a:cubicBezTo>
                  <a:pt x="148" y="64"/>
                  <a:pt x="149" y="65"/>
                  <a:pt x="148" y="66"/>
                </a:cubicBezTo>
                <a:cubicBezTo>
                  <a:pt x="149" y="68"/>
                  <a:pt x="151" y="68"/>
                  <a:pt x="151" y="70"/>
                </a:cubicBezTo>
                <a:cubicBezTo>
                  <a:pt x="150" y="69"/>
                  <a:pt x="150" y="68"/>
                  <a:pt x="149" y="68"/>
                </a:cubicBezTo>
                <a:cubicBezTo>
                  <a:pt x="149" y="69"/>
                  <a:pt x="150" y="69"/>
                  <a:pt x="150" y="70"/>
                </a:cubicBezTo>
                <a:cubicBezTo>
                  <a:pt x="150" y="70"/>
                  <a:pt x="150" y="69"/>
                  <a:pt x="150" y="69"/>
                </a:cubicBezTo>
                <a:cubicBezTo>
                  <a:pt x="150" y="70"/>
                  <a:pt x="151" y="72"/>
                  <a:pt x="151" y="73"/>
                </a:cubicBezTo>
                <a:cubicBezTo>
                  <a:pt x="150" y="71"/>
                  <a:pt x="149" y="69"/>
                  <a:pt x="148" y="68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49" y="70"/>
                  <a:pt x="150" y="71"/>
                  <a:pt x="150" y="72"/>
                </a:cubicBezTo>
                <a:cubicBezTo>
                  <a:pt x="149" y="71"/>
                  <a:pt x="148" y="71"/>
                  <a:pt x="149" y="70"/>
                </a:cubicBezTo>
                <a:cubicBezTo>
                  <a:pt x="148" y="70"/>
                  <a:pt x="147" y="67"/>
                  <a:pt x="146" y="66"/>
                </a:cubicBezTo>
                <a:cubicBezTo>
                  <a:pt x="147" y="70"/>
                  <a:pt x="149" y="71"/>
                  <a:pt x="150" y="74"/>
                </a:cubicBezTo>
                <a:cubicBezTo>
                  <a:pt x="150" y="75"/>
                  <a:pt x="149" y="73"/>
                  <a:pt x="149" y="74"/>
                </a:cubicBezTo>
                <a:cubicBezTo>
                  <a:pt x="151" y="77"/>
                  <a:pt x="150" y="82"/>
                  <a:pt x="151" y="85"/>
                </a:cubicBezTo>
                <a:cubicBezTo>
                  <a:pt x="150" y="82"/>
                  <a:pt x="149" y="79"/>
                  <a:pt x="149" y="77"/>
                </a:cubicBezTo>
                <a:cubicBezTo>
                  <a:pt x="149" y="76"/>
                  <a:pt x="149" y="78"/>
                  <a:pt x="149" y="77"/>
                </a:cubicBezTo>
                <a:cubicBezTo>
                  <a:pt x="149" y="75"/>
                  <a:pt x="147" y="71"/>
                  <a:pt x="145" y="69"/>
                </a:cubicBezTo>
                <a:cubicBezTo>
                  <a:pt x="146" y="69"/>
                  <a:pt x="146" y="69"/>
                  <a:pt x="146" y="69"/>
                </a:cubicBezTo>
                <a:cubicBezTo>
                  <a:pt x="144" y="68"/>
                  <a:pt x="144" y="65"/>
                  <a:pt x="143" y="64"/>
                </a:cubicBezTo>
                <a:cubicBezTo>
                  <a:pt x="143" y="64"/>
                  <a:pt x="143" y="64"/>
                  <a:pt x="143" y="65"/>
                </a:cubicBezTo>
                <a:cubicBezTo>
                  <a:pt x="141" y="61"/>
                  <a:pt x="138" y="58"/>
                  <a:pt x="136" y="56"/>
                </a:cubicBezTo>
                <a:cubicBezTo>
                  <a:pt x="136" y="55"/>
                  <a:pt x="136" y="55"/>
                  <a:pt x="136" y="55"/>
                </a:cubicBezTo>
                <a:cubicBezTo>
                  <a:pt x="134" y="53"/>
                  <a:pt x="129" y="49"/>
                  <a:pt x="127" y="46"/>
                </a:cubicBezTo>
                <a:cubicBezTo>
                  <a:pt x="127" y="46"/>
                  <a:pt x="127" y="46"/>
                  <a:pt x="126" y="46"/>
                </a:cubicBezTo>
                <a:cubicBezTo>
                  <a:pt x="119" y="38"/>
                  <a:pt x="109" y="33"/>
                  <a:pt x="101" y="27"/>
                </a:cubicBezTo>
                <a:cubicBezTo>
                  <a:pt x="102" y="27"/>
                  <a:pt x="102" y="28"/>
                  <a:pt x="102" y="28"/>
                </a:cubicBezTo>
                <a:cubicBezTo>
                  <a:pt x="99" y="25"/>
                  <a:pt x="95" y="23"/>
                  <a:pt x="92" y="22"/>
                </a:cubicBezTo>
                <a:cubicBezTo>
                  <a:pt x="91" y="21"/>
                  <a:pt x="91" y="21"/>
                  <a:pt x="91" y="20"/>
                </a:cubicBezTo>
                <a:cubicBezTo>
                  <a:pt x="91" y="21"/>
                  <a:pt x="91" y="21"/>
                  <a:pt x="91" y="21"/>
                </a:cubicBezTo>
                <a:cubicBezTo>
                  <a:pt x="90" y="20"/>
                  <a:pt x="87" y="19"/>
                  <a:pt x="85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4" y="18"/>
                  <a:pt x="82" y="17"/>
                  <a:pt x="81" y="16"/>
                </a:cubicBezTo>
                <a:cubicBezTo>
                  <a:pt x="81" y="17"/>
                  <a:pt x="81" y="17"/>
                  <a:pt x="81" y="17"/>
                </a:cubicBezTo>
                <a:cubicBezTo>
                  <a:pt x="80" y="17"/>
                  <a:pt x="79" y="16"/>
                  <a:pt x="79" y="16"/>
                </a:cubicBezTo>
                <a:cubicBezTo>
                  <a:pt x="79" y="16"/>
                  <a:pt x="78" y="15"/>
                  <a:pt x="78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69" y="12"/>
                  <a:pt x="57" y="9"/>
                  <a:pt x="48" y="11"/>
                </a:cubicBezTo>
                <a:cubicBezTo>
                  <a:pt x="55" y="10"/>
                  <a:pt x="63" y="12"/>
                  <a:pt x="71" y="13"/>
                </a:cubicBezTo>
                <a:cubicBezTo>
                  <a:pt x="71" y="14"/>
                  <a:pt x="72" y="14"/>
                  <a:pt x="72" y="14"/>
                </a:cubicBezTo>
                <a:cubicBezTo>
                  <a:pt x="76" y="15"/>
                  <a:pt x="81" y="18"/>
                  <a:pt x="85" y="19"/>
                </a:cubicBezTo>
                <a:cubicBezTo>
                  <a:pt x="85" y="19"/>
                  <a:pt x="85" y="20"/>
                  <a:pt x="85" y="20"/>
                </a:cubicBezTo>
                <a:cubicBezTo>
                  <a:pt x="85" y="19"/>
                  <a:pt x="86" y="19"/>
                  <a:pt x="86" y="19"/>
                </a:cubicBezTo>
                <a:cubicBezTo>
                  <a:pt x="87" y="20"/>
                  <a:pt x="88" y="20"/>
                  <a:pt x="89" y="21"/>
                </a:cubicBezTo>
                <a:cubicBezTo>
                  <a:pt x="90" y="21"/>
                  <a:pt x="92" y="23"/>
                  <a:pt x="92" y="23"/>
                </a:cubicBezTo>
                <a:cubicBezTo>
                  <a:pt x="93" y="23"/>
                  <a:pt x="93" y="23"/>
                  <a:pt x="93" y="23"/>
                </a:cubicBezTo>
                <a:cubicBezTo>
                  <a:pt x="93" y="24"/>
                  <a:pt x="94" y="24"/>
                  <a:pt x="94" y="24"/>
                </a:cubicBezTo>
                <a:cubicBezTo>
                  <a:pt x="95" y="24"/>
                  <a:pt x="96" y="25"/>
                  <a:pt x="97" y="25"/>
                </a:cubicBezTo>
                <a:cubicBezTo>
                  <a:pt x="97" y="26"/>
                  <a:pt x="98" y="26"/>
                  <a:pt x="99" y="27"/>
                </a:cubicBezTo>
                <a:cubicBezTo>
                  <a:pt x="100" y="27"/>
                  <a:pt x="99" y="27"/>
                  <a:pt x="100" y="27"/>
                </a:cubicBezTo>
                <a:cubicBezTo>
                  <a:pt x="105" y="30"/>
                  <a:pt x="109" y="33"/>
                  <a:pt x="114" y="38"/>
                </a:cubicBezTo>
                <a:cubicBezTo>
                  <a:pt x="114" y="37"/>
                  <a:pt x="114" y="37"/>
                  <a:pt x="114" y="37"/>
                </a:cubicBezTo>
                <a:cubicBezTo>
                  <a:pt x="114" y="38"/>
                  <a:pt x="114" y="37"/>
                  <a:pt x="115" y="38"/>
                </a:cubicBezTo>
                <a:cubicBezTo>
                  <a:pt x="115" y="38"/>
                  <a:pt x="115" y="38"/>
                  <a:pt x="114" y="38"/>
                </a:cubicBezTo>
                <a:cubicBezTo>
                  <a:pt x="115" y="39"/>
                  <a:pt x="116" y="40"/>
                  <a:pt x="117" y="41"/>
                </a:cubicBezTo>
                <a:cubicBezTo>
                  <a:pt x="118" y="41"/>
                  <a:pt x="117" y="40"/>
                  <a:pt x="117" y="40"/>
                </a:cubicBezTo>
                <a:cubicBezTo>
                  <a:pt x="118" y="40"/>
                  <a:pt x="118" y="40"/>
                  <a:pt x="118" y="41"/>
                </a:cubicBezTo>
                <a:cubicBezTo>
                  <a:pt x="118" y="41"/>
                  <a:pt x="118" y="40"/>
                  <a:pt x="117" y="41"/>
                </a:cubicBezTo>
                <a:cubicBezTo>
                  <a:pt x="118" y="42"/>
                  <a:pt x="118" y="41"/>
                  <a:pt x="119" y="42"/>
                </a:cubicBezTo>
                <a:cubicBezTo>
                  <a:pt x="118" y="42"/>
                  <a:pt x="120" y="43"/>
                  <a:pt x="120" y="43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1" y="43"/>
                  <a:pt x="122" y="44"/>
                  <a:pt x="122" y="44"/>
                </a:cubicBezTo>
                <a:cubicBezTo>
                  <a:pt x="122" y="44"/>
                  <a:pt x="122" y="44"/>
                  <a:pt x="122" y="44"/>
                </a:cubicBezTo>
                <a:cubicBezTo>
                  <a:pt x="122" y="44"/>
                  <a:pt x="124" y="45"/>
                  <a:pt x="124" y="46"/>
                </a:cubicBezTo>
                <a:cubicBezTo>
                  <a:pt x="123" y="45"/>
                  <a:pt x="122" y="45"/>
                  <a:pt x="121" y="44"/>
                </a:cubicBezTo>
                <a:cubicBezTo>
                  <a:pt x="121" y="45"/>
                  <a:pt x="125" y="47"/>
                  <a:pt x="125" y="48"/>
                </a:cubicBezTo>
                <a:cubicBezTo>
                  <a:pt x="121" y="45"/>
                  <a:pt x="118" y="42"/>
                  <a:pt x="114" y="39"/>
                </a:cubicBezTo>
                <a:cubicBezTo>
                  <a:pt x="114" y="39"/>
                  <a:pt x="114" y="39"/>
                  <a:pt x="114" y="39"/>
                </a:cubicBezTo>
                <a:cubicBezTo>
                  <a:pt x="113" y="39"/>
                  <a:pt x="113" y="38"/>
                  <a:pt x="113" y="38"/>
                </a:cubicBezTo>
                <a:cubicBezTo>
                  <a:pt x="113" y="38"/>
                  <a:pt x="113" y="39"/>
                  <a:pt x="114" y="38"/>
                </a:cubicBezTo>
                <a:cubicBezTo>
                  <a:pt x="113" y="37"/>
                  <a:pt x="111" y="36"/>
                  <a:pt x="110" y="36"/>
                </a:cubicBezTo>
                <a:cubicBezTo>
                  <a:pt x="111" y="36"/>
                  <a:pt x="111" y="37"/>
                  <a:pt x="111" y="37"/>
                </a:cubicBezTo>
                <a:cubicBezTo>
                  <a:pt x="108" y="34"/>
                  <a:pt x="103" y="32"/>
                  <a:pt x="100" y="30"/>
                </a:cubicBezTo>
                <a:cubicBezTo>
                  <a:pt x="96" y="27"/>
                  <a:pt x="92" y="24"/>
                  <a:pt x="8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5" y="21"/>
                  <a:pt x="83" y="19"/>
                  <a:pt x="81" y="19"/>
                </a:cubicBezTo>
                <a:cubicBezTo>
                  <a:pt x="81" y="19"/>
                  <a:pt x="80" y="18"/>
                  <a:pt x="80" y="18"/>
                </a:cubicBezTo>
                <a:cubicBezTo>
                  <a:pt x="80" y="18"/>
                  <a:pt x="79" y="17"/>
                  <a:pt x="79" y="18"/>
                </a:cubicBezTo>
                <a:cubicBezTo>
                  <a:pt x="80" y="18"/>
                  <a:pt x="80" y="18"/>
                  <a:pt x="80" y="19"/>
                </a:cubicBezTo>
                <a:cubicBezTo>
                  <a:pt x="79" y="18"/>
                  <a:pt x="76" y="17"/>
                  <a:pt x="75" y="16"/>
                </a:cubicBezTo>
                <a:cubicBezTo>
                  <a:pt x="73" y="16"/>
                  <a:pt x="70" y="15"/>
                  <a:pt x="68" y="15"/>
                </a:cubicBezTo>
                <a:cubicBezTo>
                  <a:pt x="69" y="16"/>
                  <a:pt x="72" y="16"/>
                  <a:pt x="72" y="17"/>
                </a:cubicBezTo>
                <a:cubicBezTo>
                  <a:pt x="71" y="16"/>
                  <a:pt x="69" y="17"/>
                  <a:pt x="68" y="16"/>
                </a:cubicBezTo>
                <a:cubicBezTo>
                  <a:pt x="68" y="17"/>
                  <a:pt x="67" y="17"/>
                  <a:pt x="67" y="16"/>
                </a:cubicBezTo>
                <a:cubicBezTo>
                  <a:pt x="65" y="17"/>
                  <a:pt x="62" y="15"/>
                  <a:pt x="61" y="16"/>
                </a:cubicBezTo>
                <a:cubicBezTo>
                  <a:pt x="60" y="15"/>
                  <a:pt x="60" y="15"/>
                  <a:pt x="59" y="15"/>
                </a:cubicBezTo>
                <a:cubicBezTo>
                  <a:pt x="59" y="15"/>
                  <a:pt x="60" y="15"/>
                  <a:pt x="59" y="15"/>
                </a:cubicBezTo>
                <a:cubicBezTo>
                  <a:pt x="59" y="16"/>
                  <a:pt x="60" y="15"/>
                  <a:pt x="60" y="16"/>
                </a:cubicBezTo>
                <a:cubicBezTo>
                  <a:pt x="56" y="16"/>
                  <a:pt x="53" y="16"/>
                  <a:pt x="49" y="16"/>
                </a:cubicBezTo>
                <a:cubicBezTo>
                  <a:pt x="49" y="18"/>
                  <a:pt x="47" y="17"/>
                  <a:pt x="47" y="17"/>
                </a:cubicBezTo>
                <a:cubicBezTo>
                  <a:pt x="47" y="18"/>
                  <a:pt x="45" y="18"/>
                  <a:pt x="44" y="18"/>
                </a:cubicBezTo>
                <a:cubicBezTo>
                  <a:pt x="43" y="18"/>
                  <a:pt x="41" y="19"/>
                  <a:pt x="41" y="20"/>
                </a:cubicBezTo>
                <a:cubicBezTo>
                  <a:pt x="42" y="20"/>
                  <a:pt x="42" y="19"/>
                  <a:pt x="43" y="19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0"/>
                  <a:pt x="42" y="20"/>
                  <a:pt x="42" y="21"/>
                </a:cubicBezTo>
                <a:cubicBezTo>
                  <a:pt x="43" y="20"/>
                  <a:pt x="44" y="20"/>
                  <a:pt x="44" y="20"/>
                </a:cubicBezTo>
                <a:cubicBezTo>
                  <a:pt x="44" y="21"/>
                  <a:pt x="43" y="22"/>
                  <a:pt x="42" y="22"/>
                </a:cubicBezTo>
                <a:cubicBezTo>
                  <a:pt x="41" y="23"/>
                  <a:pt x="40" y="23"/>
                  <a:pt x="39" y="24"/>
                </a:cubicBezTo>
                <a:cubicBezTo>
                  <a:pt x="40" y="24"/>
                  <a:pt x="39" y="25"/>
                  <a:pt x="38" y="26"/>
                </a:cubicBezTo>
                <a:cubicBezTo>
                  <a:pt x="38" y="27"/>
                  <a:pt x="39" y="26"/>
                  <a:pt x="38" y="27"/>
                </a:cubicBezTo>
                <a:cubicBezTo>
                  <a:pt x="38" y="27"/>
                  <a:pt x="38" y="27"/>
                  <a:pt x="39" y="27"/>
                </a:cubicBezTo>
                <a:cubicBezTo>
                  <a:pt x="39" y="28"/>
                  <a:pt x="39" y="28"/>
                  <a:pt x="38" y="29"/>
                </a:cubicBezTo>
                <a:cubicBezTo>
                  <a:pt x="38" y="29"/>
                  <a:pt x="38" y="29"/>
                  <a:pt x="38" y="28"/>
                </a:cubicBezTo>
                <a:cubicBezTo>
                  <a:pt x="38" y="29"/>
                  <a:pt x="38" y="30"/>
                  <a:pt x="38" y="30"/>
                </a:cubicBezTo>
                <a:cubicBezTo>
                  <a:pt x="37" y="30"/>
                  <a:pt x="38" y="30"/>
                  <a:pt x="38" y="30"/>
                </a:cubicBezTo>
                <a:cubicBezTo>
                  <a:pt x="37" y="31"/>
                  <a:pt x="37" y="31"/>
                  <a:pt x="38" y="31"/>
                </a:cubicBezTo>
                <a:cubicBezTo>
                  <a:pt x="38" y="31"/>
                  <a:pt x="37" y="31"/>
                  <a:pt x="38" y="31"/>
                </a:cubicBezTo>
                <a:cubicBezTo>
                  <a:pt x="38" y="32"/>
                  <a:pt x="38" y="31"/>
                  <a:pt x="38" y="32"/>
                </a:cubicBezTo>
                <a:cubicBezTo>
                  <a:pt x="39" y="32"/>
                  <a:pt x="38" y="31"/>
                  <a:pt x="39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40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2"/>
                  <a:pt x="39" y="32"/>
                  <a:pt x="39" y="32"/>
                </a:cubicBezTo>
                <a:cubicBezTo>
                  <a:pt x="39" y="32"/>
                  <a:pt x="39" y="31"/>
                  <a:pt x="40" y="31"/>
                </a:cubicBezTo>
                <a:cubicBezTo>
                  <a:pt x="40" y="32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1" y="33"/>
                </a:cubicBezTo>
                <a:cubicBezTo>
                  <a:pt x="41" y="33"/>
                  <a:pt x="40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lose/>
                <a:moveTo>
                  <a:pt x="149" y="20"/>
                </a:moveTo>
                <a:cubicBezTo>
                  <a:pt x="150" y="20"/>
                  <a:pt x="150" y="21"/>
                  <a:pt x="150" y="21"/>
                </a:cubicBezTo>
                <a:cubicBezTo>
                  <a:pt x="150" y="21"/>
                  <a:pt x="149" y="20"/>
                  <a:pt x="149" y="20"/>
                </a:cubicBezTo>
                <a:close/>
                <a:moveTo>
                  <a:pt x="180" y="63"/>
                </a:moveTo>
                <a:cubicBezTo>
                  <a:pt x="180" y="64"/>
                  <a:pt x="181" y="65"/>
                  <a:pt x="181" y="67"/>
                </a:cubicBezTo>
                <a:cubicBezTo>
                  <a:pt x="181" y="66"/>
                  <a:pt x="181" y="66"/>
                  <a:pt x="181" y="66"/>
                </a:cubicBezTo>
                <a:cubicBezTo>
                  <a:pt x="181" y="65"/>
                  <a:pt x="180" y="64"/>
                  <a:pt x="180" y="64"/>
                </a:cubicBezTo>
                <a:cubicBezTo>
                  <a:pt x="180" y="64"/>
                  <a:pt x="180" y="64"/>
                  <a:pt x="180" y="63"/>
                </a:cubicBezTo>
                <a:close/>
                <a:moveTo>
                  <a:pt x="99" y="172"/>
                </a:moveTo>
                <a:cubicBezTo>
                  <a:pt x="99" y="171"/>
                  <a:pt x="98" y="171"/>
                  <a:pt x="98" y="171"/>
                </a:cubicBezTo>
                <a:cubicBezTo>
                  <a:pt x="98" y="171"/>
                  <a:pt x="99" y="171"/>
                  <a:pt x="100" y="171"/>
                </a:cubicBezTo>
                <a:cubicBezTo>
                  <a:pt x="99" y="171"/>
                  <a:pt x="100" y="171"/>
                  <a:pt x="99" y="172"/>
                </a:cubicBezTo>
                <a:cubicBezTo>
                  <a:pt x="100" y="172"/>
                  <a:pt x="102" y="171"/>
                  <a:pt x="101" y="172"/>
                </a:cubicBezTo>
                <a:cubicBezTo>
                  <a:pt x="101" y="171"/>
                  <a:pt x="100" y="172"/>
                  <a:pt x="99" y="172"/>
                </a:cubicBezTo>
                <a:close/>
                <a:moveTo>
                  <a:pt x="64" y="26"/>
                </a:moveTo>
                <a:cubicBezTo>
                  <a:pt x="64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4" y="26"/>
                </a:cubicBezTo>
                <a:cubicBezTo>
                  <a:pt x="64" y="26"/>
                  <a:pt x="64" y="26"/>
                  <a:pt x="64" y="26"/>
                </a:cubicBezTo>
                <a:close/>
                <a:moveTo>
                  <a:pt x="95" y="77"/>
                </a:moveTo>
                <a:cubicBezTo>
                  <a:pt x="95" y="78"/>
                  <a:pt x="95" y="77"/>
                  <a:pt x="95" y="77"/>
                </a:cubicBezTo>
                <a:cubicBezTo>
                  <a:pt x="95" y="78"/>
                  <a:pt x="95" y="78"/>
                  <a:pt x="95" y="77"/>
                </a:cubicBezTo>
                <a:close/>
                <a:moveTo>
                  <a:pt x="117" y="88"/>
                </a:moveTo>
                <a:cubicBezTo>
                  <a:pt x="117" y="88"/>
                  <a:pt x="117" y="88"/>
                  <a:pt x="117" y="89"/>
                </a:cubicBezTo>
                <a:cubicBezTo>
                  <a:pt x="117" y="88"/>
                  <a:pt x="117" y="88"/>
                  <a:pt x="117" y="88"/>
                </a:cubicBezTo>
                <a:close/>
                <a:moveTo>
                  <a:pt x="41" y="33"/>
                </a:move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3"/>
                  <a:pt x="40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lose/>
                <a:moveTo>
                  <a:pt x="39" y="27"/>
                </a:moveTo>
                <a:cubicBezTo>
                  <a:pt x="39" y="27"/>
                  <a:pt x="39" y="27"/>
                  <a:pt x="40" y="26"/>
                </a:cubicBezTo>
                <a:cubicBezTo>
                  <a:pt x="40" y="27"/>
                  <a:pt x="40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lose/>
                <a:moveTo>
                  <a:pt x="44" y="20"/>
                </a:moveTo>
                <a:cubicBezTo>
                  <a:pt x="44" y="19"/>
                  <a:pt x="45" y="19"/>
                  <a:pt x="45" y="19"/>
                </a:cubicBezTo>
                <a:cubicBezTo>
                  <a:pt x="44" y="19"/>
                  <a:pt x="45" y="20"/>
                  <a:pt x="44" y="20"/>
                </a:cubicBezTo>
                <a:close/>
                <a:moveTo>
                  <a:pt x="62" y="34"/>
                </a:moveTo>
                <a:cubicBezTo>
                  <a:pt x="61" y="34"/>
                  <a:pt x="63" y="34"/>
                  <a:pt x="63" y="35"/>
                </a:cubicBezTo>
                <a:cubicBezTo>
                  <a:pt x="62" y="35"/>
                  <a:pt x="62" y="34"/>
                  <a:pt x="62" y="34"/>
                </a:cubicBezTo>
                <a:close/>
                <a:moveTo>
                  <a:pt x="66" y="36"/>
                </a:moveTo>
                <a:cubicBezTo>
                  <a:pt x="65" y="36"/>
                  <a:pt x="66" y="36"/>
                  <a:pt x="66" y="36"/>
                </a:cubicBezTo>
                <a:cubicBezTo>
                  <a:pt x="66" y="36"/>
                  <a:pt x="68" y="36"/>
                  <a:pt x="67" y="37"/>
                </a:cubicBezTo>
                <a:cubicBezTo>
                  <a:pt x="67" y="36"/>
                  <a:pt x="66" y="36"/>
                  <a:pt x="66" y="36"/>
                </a:cubicBezTo>
                <a:close/>
                <a:moveTo>
                  <a:pt x="128" y="14"/>
                </a:moveTo>
                <a:cubicBezTo>
                  <a:pt x="128" y="14"/>
                  <a:pt x="130" y="15"/>
                  <a:pt x="130" y="15"/>
                </a:cubicBezTo>
                <a:cubicBezTo>
                  <a:pt x="129" y="15"/>
                  <a:pt x="128" y="14"/>
                  <a:pt x="128" y="14"/>
                </a:cubicBezTo>
                <a:close/>
                <a:moveTo>
                  <a:pt x="119" y="42"/>
                </a:moveTo>
                <a:cubicBezTo>
                  <a:pt x="120" y="41"/>
                  <a:pt x="120" y="43"/>
                  <a:pt x="121" y="43"/>
                </a:cubicBezTo>
                <a:cubicBezTo>
                  <a:pt x="120" y="43"/>
                  <a:pt x="119" y="42"/>
                  <a:pt x="119" y="42"/>
                </a:cubicBezTo>
                <a:close/>
                <a:moveTo>
                  <a:pt x="138" y="61"/>
                </a:moveTo>
                <a:cubicBezTo>
                  <a:pt x="138" y="62"/>
                  <a:pt x="137" y="60"/>
                  <a:pt x="137" y="60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40" y="62"/>
                  <a:pt x="141" y="67"/>
                  <a:pt x="143" y="69"/>
                </a:cubicBezTo>
                <a:cubicBezTo>
                  <a:pt x="144" y="72"/>
                  <a:pt x="146" y="74"/>
                  <a:pt x="146" y="76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7"/>
                  <a:pt x="146" y="78"/>
                  <a:pt x="146" y="79"/>
                </a:cubicBezTo>
                <a:cubicBezTo>
                  <a:pt x="146" y="79"/>
                  <a:pt x="146" y="79"/>
                  <a:pt x="146" y="80"/>
                </a:cubicBezTo>
                <a:cubicBezTo>
                  <a:pt x="146" y="79"/>
                  <a:pt x="146" y="80"/>
                  <a:pt x="145" y="80"/>
                </a:cubicBezTo>
                <a:cubicBezTo>
                  <a:pt x="145" y="79"/>
                  <a:pt x="146" y="79"/>
                  <a:pt x="146" y="79"/>
                </a:cubicBezTo>
                <a:cubicBezTo>
                  <a:pt x="145" y="79"/>
                  <a:pt x="145" y="79"/>
                  <a:pt x="145" y="78"/>
                </a:cubicBezTo>
                <a:cubicBezTo>
                  <a:pt x="145" y="78"/>
                  <a:pt x="145" y="78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4" y="77"/>
                  <a:pt x="145" y="79"/>
                  <a:pt x="144" y="79"/>
                </a:cubicBezTo>
                <a:cubicBezTo>
                  <a:pt x="144" y="78"/>
                  <a:pt x="144" y="78"/>
                  <a:pt x="144" y="77"/>
                </a:cubicBezTo>
                <a:cubicBezTo>
                  <a:pt x="144" y="78"/>
                  <a:pt x="144" y="78"/>
                  <a:pt x="144" y="79"/>
                </a:cubicBezTo>
                <a:cubicBezTo>
                  <a:pt x="145" y="81"/>
                  <a:pt x="146" y="80"/>
                  <a:pt x="147" y="82"/>
                </a:cubicBezTo>
                <a:cubicBezTo>
                  <a:pt x="147" y="82"/>
                  <a:pt x="147" y="81"/>
                  <a:pt x="147" y="81"/>
                </a:cubicBezTo>
                <a:cubicBezTo>
                  <a:pt x="148" y="82"/>
                  <a:pt x="147" y="84"/>
                  <a:pt x="148" y="85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8" y="87"/>
                  <a:pt x="148" y="88"/>
                  <a:pt x="148" y="88"/>
                </a:cubicBezTo>
                <a:cubicBezTo>
                  <a:pt x="148" y="89"/>
                  <a:pt x="148" y="89"/>
                  <a:pt x="148" y="89"/>
                </a:cubicBezTo>
                <a:cubicBezTo>
                  <a:pt x="147" y="91"/>
                  <a:pt x="148" y="94"/>
                  <a:pt x="147" y="95"/>
                </a:cubicBezTo>
                <a:cubicBezTo>
                  <a:pt x="147" y="96"/>
                  <a:pt x="146" y="99"/>
                  <a:pt x="146" y="100"/>
                </a:cubicBezTo>
                <a:cubicBezTo>
                  <a:pt x="146" y="101"/>
                  <a:pt x="144" y="105"/>
                  <a:pt x="142" y="106"/>
                </a:cubicBezTo>
                <a:cubicBezTo>
                  <a:pt x="141" y="108"/>
                  <a:pt x="142" y="108"/>
                  <a:pt x="141" y="109"/>
                </a:cubicBezTo>
                <a:cubicBezTo>
                  <a:pt x="141" y="109"/>
                  <a:pt x="142" y="108"/>
                  <a:pt x="142" y="108"/>
                </a:cubicBezTo>
                <a:cubicBezTo>
                  <a:pt x="142" y="108"/>
                  <a:pt x="142" y="109"/>
                  <a:pt x="141" y="110"/>
                </a:cubicBezTo>
                <a:cubicBezTo>
                  <a:pt x="141" y="110"/>
                  <a:pt x="141" y="110"/>
                  <a:pt x="141" y="110"/>
                </a:cubicBezTo>
                <a:cubicBezTo>
                  <a:pt x="139" y="112"/>
                  <a:pt x="137" y="116"/>
                  <a:pt x="134" y="117"/>
                </a:cubicBezTo>
                <a:cubicBezTo>
                  <a:pt x="134" y="116"/>
                  <a:pt x="135" y="116"/>
                  <a:pt x="135" y="115"/>
                </a:cubicBezTo>
                <a:cubicBezTo>
                  <a:pt x="135" y="116"/>
                  <a:pt x="132" y="117"/>
                  <a:pt x="133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1" y="118"/>
                  <a:pt x="131" y="117"/>
                  <a:pt x="132" y="117"/>
                </a:cubicBezTo>
                <a:cubicBezTo>
                  <a:pt x="132" y="117"/>
                  <a:pt x="131" y="118"/>
                  <a:pt x="131" y="117"/>
                </a:cubicBezTo>
                <a:cubicBezTo>
                  <a:pt x="132" y="116"/>
                  <a:pt x="133" y="116"/>
                  <a:pt x="134" y="115"/>
                </a:cubicBezTo>
                <a:cubicBezTo>
                  <a:pt x="134" y="115"/>
                  <a:pt x="133" y="115"/>
                  <a:pt x="132" y="116"/>
                </a:cubicBezTo>
                <a:cubicBezTo>
                  <a:pt x="134" y="114"/>
                  <a:pt x="135" y="112"/>
                  <a:pt x="138" y="110"/>
                </a:cubicBezTo>
                <a:cubicBezTo>
                  <a:pt x="137" y="109"/>
                  <a:pt x="137" y="110"/>
                  <a:pt x="136" y="110"/>
                </a:cubicBezTo>
                <a:cubicBezTo>
                  <a:pt x="138" y="109"/>
                  <a:pt x="138" y="107"/>
                  <a:pt x="139" y="106"/>
                </a:cubicBezTo>
                <a:cubicBezTo>
                  <a:pt x="139" y="106"/>
                  <a:pt x="139" y="106"/>
                  <a:pt x="139" y="106"/>
                </a:cubicBezTo>
                <a:cubicBezTo>
                  <a:pt x="140" y="106"/>
                  <a:pt x="139" y="106"/>
                  <a:pt x="139" y="107"/>
                </a:cubicBezTo>
                <a:cubicBezTo>
                  <a:pt x="140" y="106"/>
                  <a:pt x="140" y="106"/>
                  <a:pt x="139" y="105"/>
                </a:cubicBezTo>
                <a:cubicBezTo>
                  <a:pt x="140" y="105"/>
                  <a:pt x="140" y="104"/>
                  <a:pt x="140" y="104"/>
                </a:cubicBezTo>
                <a:cubicBezTo>
                  <a:pt x="140" y="104"/>
                  <a:pt x="140" y="104"/>
                  <a:pt x="140" y="105"/>
                </a:cubicBezTo>
                <a:cubicBezTo>
                  <a:pt x="141" y="105"/>
                  <a:pt x="141" y="103"/>
                  <a:pt x="141" y="102"/>
                </a:cubicBezTo>
                <a:cubicBezTo>
                  <a:pt x="141" y="101"/>
                  <a:pt x="142" y="102"/>
                  <a:pt x="142" y="102"/>
                </a:cubicBezTo>
                <a:cubicBezTo>
                  <a:pt x="142" y="101"/>
                  <a:pt x="144" y="96"/>
                  <a:pt x="144" y="96"/>
                </a:cubicBezTo>
                <a:cubicBezTo>
                  <a:pt x="144" y="95"/>
                  <a:pt x="144" y="95"/>
                  <a:pt x="144" y="95"/>
                </a:cubicBezTo>
                <a:cubicBezTo>
                  <a:pt x="144" y="94"/>
                  <a:pt x="144" y="94"/>
                  <a:pt x="144" y="94"/>
                </a:cubicBezTo>
                <a:cubicBezTo>
                  <a:pt x="144" y="93"/>
                  <a:pt x="145" y="92"/>
                  <a:pt x="145" y="91"/>
                </a:cubicBezTo>
                <a:cubicBezTo>
                  <a:pt x="145" y="90"/>
                  <a:pt x="145" y="91"/>
                  <a:pt x="145" y="91"/>
                </a:cubicBezTo>
                <a:cubicBezTo>
                  <a:pt x="145" y="90"/>
                  <a:pt x="145" y="90"/>
                  <a:pt x="145" y="90"/>
                </a:cubicBezTo>
                <a:cubicBezTo>
                  <a:pt x="145" y="90"/>
                  <a:pt x="145" y="90"/>
                  <a:pt x="145" y="89"/>
                </a:cubicBezTo>
                <a:cubicBezTo>
                  <a:pt x="145" y="89"/>
                  <a:pt x="146" y="89"/>
                  <a:pt x="146" y="89"/>
                </a:cubicBezTo>
                <a:cubicBezTo>
                  <a:pt x="146" y="89"/>
                  <a:pt x="146" y="89"/>
                  <a:pt x="145" y="89"/>
                </a:cubicBezTo>
                <a:cubicBezTo>
                  <a:pt x="145" y="88"/>
                  <a:pt x="146" y="88"/>
                  <a:pt x="146" y="87"/>
                </a:cubicBezTo>
                <a:cubicBezTo>
                  <a:pt x="145" y="88"/>
                  <a:pt x="144" y="86"/>
                  <a:pt x="145" y="86"/>
                </a:cubicBezTo>
                <a:cubicBezTo>
                  <a:pt x="145" y="86"/>
                  <a:pt x="145" y="87"/>
                  <a:pt x="145" y="87"/>
                </a:cubicBezTo>
                <a:cubicBezTo>
                  <a:pt x="145" y="87"/>
                  <a:pt x="145" y="86"/>
                  <a:pt x="146" y="87"/>
                </a:cubicBezTo>
                <a:cubicBezTo>
                  <a:pt x="145" y="86"/>
                  <a:pt x="146" y="86"/>
                  <a:pt x="146" y="85"/>
                </a:cubicBezTo>
                <a:cubicBezTo>
                  <a:pt x="145" y="85"/>
                  <a:pt x="145" y="84"/>
                  <a:pt x="144" y="85"/>
                </a:cubicBezTo>
                <a:cubicBezTo>
                  <a:pt x="145" y="84"/>
                  <a:pt x="145" y="83"/>
                  <a:pt x="145" y="83"/>
                </a:cubicBezTo>
                <a:cubicBezTo>
                  <a:pt x="145" y="83"/>
                  <a:pt x="145" y="83"/>
                  <a:pt x="145" y="84"/>
                </a:cubicBezTo>
                <a:cubicBezTo>
                  <a:pt x="145" y="84"/>
                  <a:pt x="146" y="84"/>
                  <a:pt x="146" y="83"/>
                </a:cubicBezTo>
                <a:cubicBezTo>
                  <a:pt x="146" y="83"/>
                  <a:pt x="146" y="84"/>
                  <a:pt x="146" y="83"/>
                </a:cubicBezTo>
                <a:cubicBezTo>
                  <a:pt x="146" y="83"/>
                  <a:pt x="146" y="82"/>
                  <a:pt x="146" y="82"/>
                </a:cubicBezTo>
                <a:cubicBezTo>
                  <a:pt x="146" y="81"/>
                  <a:pt x="146" y="82"/>
                  <a:pt x="146" y="82"/>
                </a:cubicBezTo>
                <a:cubicBezTo>
                  <a:pt x="146" y="80"/>
                  <a:pt x="145" y="81"/>
                  <a:pt x="144" y="80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3" y="79"/>
                  <a:pt x="143" y="75"/>
                  <a:pt x="142" y="73"/>
                </a:cubicBezTo>
                <a:cubicBezTo>
                  <a:pt x="142" y="73"/>
                  <a:pt x="142" y="73"/>
                  <a:pt x="142" y="72"/>
                </a:cubicBezTo>
                <a:cubicBezTo>
                  <a:pt x="142" y="72"/>
                  <a:pt x="143" y="72"/>
                  <a:pt x="143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143" y="74"/>
                  <a:pt x="143" y="76"/>
                  <a:pt x="144" y="77"/>
                </a:cubicBezTo>
                <a:cubicBezTo>
                  <a:pt x="143" y="75"/>
                  <a:pt x="143" y="74"/>
                  <a:pt x="143" y="72"/>
                </a:cubicBezTo>
                <a:cubicBezTo>
                  <a:pt x="144" y="72"/>
                  <a:pt x="143" y="72"/>
                  <a:pt x="144" y="72"/>
                </a:cubicBezTo>
                <a:cubicBezTo>
                  <a:pt x="143" y="71"/>
                  <a:pt x="143" y="73"/>
                  <a:pt x="143" y="72"/>
                </a:cubicBezTo>
                <a:cubicBezTo>
                  <a:pt x="143" y="71"/>
                  <a:pt x="142" y="70"/>
                  <a:pt x="142" y="69"/>
                </a:cubicBezTo>
                <a:cubicBezTo>
                  <a:pt x="142" y="69"/>
                  <a:pt x="141" y="69"/>
                  <a:pt x="142" y="70"/>
                </a:cubicBezTo>
                <a:cubicBezTo>
                  <a:pt x="141" y="69"/>
                  <a:pt x="142" y="69"/>
                  <a:pt x="141" y="68"/>
                </a:cubicBezTo>
                <a:cubicBezTo>
                  <a:pt x="141" y="68"/>
                  <a:pt x="141" y="69"/>
                  <a:pt x="141" y="69"/>
                </a:cubicBezTo>
                <a:cubicBezTo>
                  <a:pt x="141" y="69"/>
                  <a:pt x="141" y="68"/>
                  <a:pt x="141" y="68"/>
                </a:cubicBezTo>
                <a:cubicBezTo>
                  <a:pt x="141" y="68"/>
                  <a:pt x="141" y="68"/>
                  <a:pt x="141" y="69"/>
                </a:cubicBezTo>
                <a:cubicBezTo>
                  <a:pt x="140" y="69"/>
                  <a:pt x="140" y="68"/>
                  <a:pt x="140" y="68"/>
                </a:cubicBezTo>
                <a:cubicBezTo>
                  <a:pt x="140" y="67"/>
                  <a:pt x="140" y="66"/>
                  <a:pt x="139" y="66"/>
                </a:cubicBezTo>
                <a:cubicBezTo>
                  <a:pt x="138" y="63"/>
                  <a:pt x="136" y="61"/>
                  <a:pt x="135" y="58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3" y="57"/>
                  <a:pt x="132" y="55"/>
                  <a:pt x="131" y="53"/>
                </a:cubicBezTo>
                <a:cubicBezTo>
                  <a:pt x="132" y="54"/>
                  <a:pt x="134" y="57"/>
                  <a:pt x="135" y="58"/>
                </a:cubicBezTo>
                <a:cubicBezTo>
                  <a:pt x="136" y="59"/>
                  <a:pt x="137" y="60"/>
                  <a:pt x="138" y="61"/>
                </a:cubicBezTo>
                <a:close/>
                <a:moveTo>
                  <a:pt x="126" y="49"/>
                </a:moveTo>
                <a:cubicBezTo>
                  <a:pt x="128" y="49"/>
                  <a:pt x="129" y="52"/>
                  <a:pt x="131" y="53"/>
                </a:cubicBezTo>
                <a:cubicBezTo>
                  <a:pt x="129" y="53"/>
                  <a:pt x="127" y="50"/>
                  <a:pt x="126" y="49"/>
                </a:cubicBezTo>
                <a:close/>
                <a:moveTo>
                  <a:pt x="115" y="73"/>
                </a:moveTo>
                <a:cubicBezTo>
                  <a:pt x="116" y="73"/>
                  <a:pt x="116" y="74"/>
                  <a:pt x="117" y="75"/>
                </a:cubicBezTo>
                <a:cubicBezTo>
                  <a:pt x="116" y="75"/>
                  <a:pt x="115" y="74"/>
                  <a:pt x="115" y="73"/>
                </a:cubicBezTo>
                <a:close/>
                <a:moveTo>
                  <a:pt x="146" y="78"/>
                </a:moveTo>
                <a:cubicBezTo>
                  <a:pt x="147" y="78"/>
                  <a:pt x="147" y="78"/>
                  <a:pt x="147" y="79"/>
                </a:cubicBezTo>
                <a:cubicBezTo>
                  <a:pt x="147" y="79"/>
                  <a:pt x="147" y="79"/>
                  <a:pt x="147" y="79"/>
                </a:cubicBezTo>
                <a:lnTo>
                  <a:pt x="146" y="78"/>
                </a:lnTo>
                <a:close/>
                <a:moveTo>
                  <a:pt x="116" y="85"/>
                </a:moveTo>
                <a:cubicBezTo>
                  <a:pt x="116" y="85"/>
                  <a:pt x="116" y="85"/>
                  <a:pt x="116" y="85"/>
                </a:cubicBezTo>
                <a:cubicBezTo>
                  <a:pt x="116" y="85"/>
                  <a:pt x="116" y="85"/>
                  <a:pt x="116" y="85"/>
                </a:cubicBezTo>
                <a:close/>
                <a:moveTo>
                  <a:pt x="145" y="81"/>
                </a:moveTo>
                <a:cubicBezTo>
                  <a:pt x="145" y="82"/>
                  <a:pt x="144" y="82"/>
                  <a:pt x="144" y="81"/>
                </a:cubicBezTo>
                <a:cubicBezTo>
                  <a:pt x="144" y="81"/>
                  <a:pt x="145" y="81"/>
                  <a:pt x="145" y="81"/>
                </a:cubicBezTo>
                <a:close/>
                <a:moveTo>
                  <a:pt x="145" y="82"/>
                </a:moveTo>
                <a:cubicBezTo>
                  <a:pt x="145" y="82"/>
                  <a:pt x="145" y="82"/>
                  <a:pt x="145" y="82"/>
                </a:cubicBezTo>
                <a:cubicBezTo>
                  <a:pt x="145" y="82"/>
                  <a:pt x="145" y="83"/>
                  <a:pt x="144" y="83"/>
                </a:cubicBezTo>
                <a:cubicBezTo>
                  <a:pt x="144" y="82"/>
                  <a:pt x="145" y="82"/>
                  <a:pt x="145" y="82"/>
                </a:cubicBezTo>
                <a:close/>
                <a:moveTo>
                  <a:pt x="119" y="85"/>
                </a:moveTo>
                <a:cubicBezTo>
                  <a:pt x="119" y="85"/>
                  <a:pt x="119" y="85"/>
                  <a:pt x="119" y="85"/>
                </a:cubicBezTo>
                <a:cubicBezTo>
                  <a:pt x="119" y="85"/>
                  <a:pt x="119" y="85"/>
                  <a:pt x="119" y="85"/>
                </a:cubicBezTo>
                <a:close/>
                <a:moveTo>
                  <a:pt x="117" y="86"/>
                </a:moveTo>
                <a:cubicBezTo>
                  <a:pt x="117" y="86"/>
                  <a:pt x="117" y="86"/>
                  <a:pt x="117" y="86"/>
                </a:cubicBezTo>
                <a:cubicBezTo>
                  <a:pt x="117" y="86"/>
                  <a:pt x="116" y="86"/>
                  <a:pt x="117" y="86"/>
                </a:cubicBezTo>
                <a:close/>
                <a:moveTo>
                  <a:pt x="150" y="89"/>
                </a:moveTo>
                <a:cubicBezTo>
                  <a:pt x="151" y="89"/>
                  <a:pt x="150" y="90"/>
                  <a:pt x="150" y="91"/>
                </a:cubicBezTo>
                <a:cubicBezTo>
                  <a:pt x="150" y="91"/>
                  <a:pt x="150" y="90"/>
                  <a:pt x="150" y="89"/>
                </a:cubicBezTo>
                <a:close/>
                <a:moveTo>
                  <a:pt x="116" y="86"/>
                </a:moveTo>
                <a:cubicBezTo>
                  <a:pt x="117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lose/>
                <a:moveTo>
                  <a:pt x="178" y="99"/>
                </a:moveTo>
                <a:cubicBezTo>
                  <a:pt x="178" y="99"/>
                  <a:pt x="178" y="100"/>
                  <a:pt x="178" y="100"/>
                </a:cubicBezTo>
                <a:cubicBezTo>
                  <a:pt x="178" y="101"/>
                  <a:pt x="177" y="100"/>
                  <a:pt x="177" y="102"/>
                </a:cubicBezTo>
                <a:cubicBezTo>
                  <a:pt x="177" y="102"/>
                  <a:pt x="177" y="100"/>
                  <a:pt x="178" y="99"/>
                </a:cubicBezTo>
                <a:close/>
                <a:moveTo>
                  <a:pt x="176" y="103"/>
                </a:moveTo>
                <a:cubicBezTo>
                  <a:pt x="176" y="105"/>
                  <a:pt x="176" y="106"/>
                  <a:pt x="175" y="108"/>
                </a:cubicBezTo>
                <a:cubicBezTo>
                  <a:pt x="174" y="107"/>
                  <a:pt x="176" y="104"/>
                  <a:pt x="176" y="103"/>
                </a:cubicBezTo>
                <a:close/>
                <a:moveTo>
                  <a:pt x="180" y="105"/>
                </a:moveTo>
                <a:cubicBezTo>
                  <a:pt x="179" y="106"/>
                  <a:pt x="179" y="108"/>
                  <a:pt x="179" y="108"/>
                </a:cubicBezTo>
                <a:cubicBezTo>
                  <a:pt x="178" y="108"/>
                  <a:pt x="179" y="104"/>
                  <a:pt x="180" y="105"/>
                </a:cubicBezTo>
                <a:close/>
                <a:moveTo>
                  <a:pt x="176" y="105"/>
                </a:moveTo>
                <a:cubicBezTo>
                  <a:pt x="177" y="105"/>
                  <a:pt x="176" y="106"/>
                  <a:pt x="176" y="107"/>
                </a:cubicBezTo>
                <a:cubicBezTo>
                  <a:pt x="176" y="106"/>
                  <a:pt x="176" y="105"/>
                  <a:pt x="176" y="105"/>
                </a:cubicBezTo>
                <a:close/>
                <a:moveTo>
                  <a:pt x="174" y="111"/>
                </a:moveTo>
                <a:cubicBezTo>
                  <a:pt x="174" y="112"/>
                  <a:pt x="174" y="113"/>
                  <a:pt x="173" y="114"/>
                </a:cubicBezTo>
                <a:cubicBezTo>
                  <a:pt x="172" y="114"/>
                  <a:pt x="173" y="113"/>
                  <a:pt x="174" y="112"/>
                </a:cubicBezTo>
                <a:cubicBezTo>
                  <a:pt x="173" y="112"/>
                  <a:pt x="173" y="114"/>
                  <a:pt x="173" y="114"/>
                </a:cubicBezTo>
                <a:cubicBezTo>
                  <a:pt x="173" y="113"/>
                  <a:pt x="173" y="112"/>
                  <a:pt x="174" y="111"/>
                </a:cubicBezTo>
                <a:close/>
                <a:moveTo>
                  <a:pt x="168" y="123"/>
                </a:moveTo>
                <a:cubicBezTo>
                  <a:pt x="169" y="124"/>
                  <a:pt x="167" y="126"/>
                  <a:pt x="166" y="127"/>
                </a:cubicBezTo>
                <a:cubicBezTo>
                  <a:pt x="166" y="126"/>
                  <a:pt x="168" y="125"/>
                  <a:pt x="168" y="123"/>
                </a:cubicBezTo>
                <a:close/>
                <a:moveTo>
                  <a:pt x="167" y="124"/>
                </a:moveTo>
                <a:cubicBezTo>
                  <a:pt x="167" y="125"/>
                  <a:pt x="165" y="127"/>
                  <a:pt x="165" y="127"/>
                </a:cubicBezTo>
                <a:cubicBezTo>
                  <a:pt x="165" y="127"/>
                  <a:pt x="166" y="126"/>
                  <a:pt x="165" y="126"/>
                </a:cubicBezTo>
                <a:cubicBezTo>
                  <a:pt x="166" y="126"/>
                  <a:pt x="166" y="125"/>
                  <a:pt x="167" y="124"/>
                </a:cubicBezTo>
                <a:close/>
                <a:moveTo>
                  <a:pt x="142" y="109"/>
                </a:moveTo>
                <a:cubicBezTo>
                  <a:pt x="142" y="111"/>
                  <a:pt x="141" y="112"/>
                  <a:pt x="140" y="113"/>
                </a:cubicBezTo>
                <a:cubicBezTo>
                  <a:pt x="140" y="113"/>
                  <a:pt x="140" y="113"/>
                  <a:pt x="140" y="112"/>
                </a:cubicBezTo>
                <a:cubicBezTo>
                  <a:pt x="141" y="111"/>
                  <a:pt x="141" y="110"/>
                  <a:pt x="142" y="109"/>
                </a:cubicBezTo>
                <a:close/>
                <a:moveTo>
                  <a:pt x="166" y="127"/>
                </a:moveTo>
                <a:cubicBezTo>
                  <a:pt x="166" y="128"/>
                  <a:pt x="164" y="131"/>
                  <a:pt x="163" y="131"/>
                </a:cubicBezTo>
                <a:cubicBezTo>
                  <a:pt x="164" y="130"/>
                  <a:pt x="165" y="128"/>
                  <a:pt x="166" y="127"/>
                </a:cubicBezTo>
                <a:close/>
                <a:moveTo>
                  <a:pt x="164" y="128"/>
                </a:moveTo>
                <a:cubicBezTo>
                  <a:pt x="164" y="128"/>
                  <a:pt x="163" y="129"/>
                  <a:pt x="163" y="130"/>
                </a:cubicBezTo>
                <a:cubicBezTo>
                  <a:pt x="163" y="129"/>
                  <a:pt x="163" y="129"/>
                  <a:pt x="164" y="128"/>
                </a:cubicBezTo>
                <a:close/>
                <a:moveTo>
                  <a:pt x="163" y="130"/>
                </a:moveTo>
                <a:cubicBezTo>
                  <a:pt x="162" y="131"/>
                  <a:pt x="161" y="133"/>
                  <a:pt x="159" y="134"/>
                </a:cubicBezTo>
                <a:cubicBezTo>
                  <a:pt x="159" y="133"/>
                  <a:pt x="162" y="131"/>
                  <a:pt x="161" y="131"/>
                </a:cubicBezTo>
                <a:cubicBezTo>
                  <a:pt x="162" y="130"/>
                  <a:pt x="162" y="130"/>
                  <a:pt x="162" y="130"/>
                </a:cubicBezTo>
                <a:cubicBezTo>
                  <a:pt x="162" y="130"/>
                  <a:pt x="162" y="131"/>
                  <a:pt x="163" y="130"/>
                </a:cubicBezTo>
                <a:close/>
                <a:moveTo>
                  <a:pt x="114" y="92"/>
                </a:moveTo>
                <a:cubicBezTo>
                  <a:pt x="114" y="92"/>
                  <a:pt x="114" y="92"/>
                  <a:pt x="113" y="92"/>
                </a:cubicBezTo>
                <a:cubicBezTo>
                  <a:pt x="113" y="92"/>
                  <a:pt x="113" y="92"/>
                  <a:pt x="114" y="92"/>
                </a:cubicBezTo>
                <a:close/>
                <a:moveTo>
                  <a:pt x="157" y="136"/>
                </a:moveTo>
                <a:cubicBezTo>
                  <a:pt x="155" y="139"/>
                  <a:pt x="152" y="141"/>
                  <a:pt x="149" y="144"/>
                </a:cubicBezTo>
                <a:cubicBezTo>
                  <a:pt x="149" y="144"/>
                  <a:pt x="150" y="143"/>
                  <a:pt x="151" y="142"/>
                </a:cubicBezTo>
                <a:cubicBezTo>
                  <a:pt x="151" y="143"/>
                  <a:pt x="149" y="144"/>
                  <a:pt x="148" y="145"/>
                </a:cubicBezTo>
                <a:cubicBezTo>
                  <a:pt x="147" y="145"/>
                  <a:pt x="148" y="144"/>
                  <a:pt x="148" y="144"/>
                </a:cubicBezTo>
                <a:cubicBezTo>
                  <a:pt x="151" y="141"/>
                  <a:pt x="153" y="139"/>
                  <a:pt x="157" y="136"/>
                </a:cubicBezTo>
                <a:close/>
                <a:moveTo>
                  <a:pt x="131" y="117"/>
                </a:moveTo>
                <a:cubicBezTo>
                  <a:pt x="131" y="118"/>
                  <a:pt x="130" y="119"/>
                  <a:pt x="129" y="119"/>
                </a:cubicBezTo>
                <a:cubicBezTo>
                  <a:pt x="129" y="119"/>
                  <a:pt x="130" y="118"/>
                  <a:pt x="131" y="117"/>
                </a:cubicBezTo>
                <a:close/>
                <a:moveTo>
                  <a:pt x="129" y="120"/>
                </a:moveTo>
                <a:cubicBezTo>
                  <a:pt x="130" y="121"/>
                  <a:pt x="126" y="122"/>
                  <a:pt x="129" y="121"/>
                </a:cubicBezTo>
                <a:cubicBezTo>
                  <a:pt x="129" y="121"/>
                  <a:pt x="129" y="120"/>
                  <a:pt x="129" y="120"/>
                </a:cubicBezTo>
                <a:close/>
                <a:moveTo>
                  <a:pt x="144" y="147"/>
                </a:moveTo>
                <a:cubicBezTo>
                  <a:pt x="145" y="147"/>
                  <a:pt x="143" y="148"/>
                  <a:pt x="143" y="149"/>
                </a:cubicBezTo>
                <a:cubicBezTo>
                  <a:pt x="143" y="148"/>
                  <a:pt x="143" y="148"/>
                  <a:pt x="144" y="147"/>
                </a:cubicBezTo>
                <a:close/>
                <a:moveTo>
                  <a:pt x="142" y="148"/>
                </a:moveTo>
                <a:cubicBezTo>
                  <a:pt x="142" y="149"/>
                  <a:pt x="141" y="149"/>
                  <a:pt x="141" y="150"/>
                </a:cubicBezTo>
                <a:cubicBezTo>
                  <a:pt x="141" y="149"/>
                  <a:pt x="141" y="149"/>
                  <a:pt x="141" y="149"/>
                </a:cubicBezTo>
                <a:lnTo>
                  <a:pt x="142" y="148"/>
                </a:lnTo>
                <a:close/>
                <a:moveTo>
                  <a:pt x="136" y="154"/>
                </a:moveTo>
                <a:cubicBezTo>
                  <a:pt x="136" y="154"/>
                  <a:pt x="135" y="155"/>
                  <a:pt x="134" y="154"/>
                </a:cubicBezTo>
                <a:cubicBezTo>
                  <a:pt x="134" y="155"/>
                  <a:pt x="134" y="155"/>
                  <a:pt x="134" y="155"/>
                </a:cubicBezTo>
                <a:cubicBezTo>
                  <a:pt x="133" y="155"/>
                  <a:pt x="134" y="155"/>
                  <a:pt x="134" y="154"/>
                </a:cubicBezTo>
                <a:cubicBezTo>
                  <a:pt x="134" y="154"/>
                  <a:pt x="135" y="154"/>
                  <a:pt x="136" y="154"/>
                </a:cubicBezTo>
                <a:close/>
                <a:moveTo>
                  <a:pt x="132" y="155"/>
                </a:moveTo>
                <a:cubicBezTo>
                  <a:pt x="132" y="155"/>
                  <a:pt x="132" y="155"/>
                  <a:pt x="132" y="155"/>
                </a:cubicBezTo>
                <a:cubicBezTo>
                  <a:pt x="133" y="156"/>
                  <a:pt x="131" y="156"/>
                  <a:pt x="131" y="156"/>
                </a:cubicBezTo>
                <a:cubicBezTo>
                  <a:pt x="131" y="156"/>
                  <a:pt x="131" y="155"/>
                  <a:pt x="132" y="155"/>
                </a:cubicBezTo>
                <a:close/>
                <a:moveTo>
                  <a:pt x="125" y="159"/>
                </a:moveTo>
                <a:cubicBezTo>
                  <a:pt x="125" y="160"/>
                  <a:pt x="124" y="160"/>
                  <a:pt x="123" y="161"/>
                </a:cubicBezTo>
                <a:cubicBezTo>
                  <a:pt x="123" y="160"/>
                  <a:pt x="125" y="160"/>
                  <a:pt x="125" y="159"/>
                </a:cubicBezTo>
                <a:close/>
                <a:moveTo>
                  <a:pt x="126" y="165"/>
                </a:moveTo>
                <a:cubicBezTo>
                  <a:pt x="125" y="165"/>
                  <a:pt x="124" y="165"/>
                  <a:pt x="124" y="164"/>
                </a:cubicBezTo>
                <a:cubicBezTo>
                  <a:pt x="124" y="164"/>
                  <a:pt x="126" y="164"/>
                  <a:pt x="126" y="165"/>
                </a:cubicBezTo>
                <a:close/>
                <a:moveTo>
                  <a:pt x="124" y="161"/>
                </a:moveTo>
                <a:cubicBezTo>
                  <a:pt x="124" y="161"/>
                  <a:pt x="122" y="162"/>
                  <a:pt x="124" y="161"/>
                </a:cubicBezTo>
                <a:cubicBezTo>
                  <a:pt x="124" y="162"/>
                  <a:pt x="122" y="162"/>
                  <a:pt x="121" y="163"/>
                </a:cubicBezTo>
                <a:cubicBezTo>
                  <a:pt x="122" y="162"/>
                  <a:pt x="122" y="162"/>
                  <a:pt x="124" y="161"/>
                </a:cubicBezTo>
                <a:close/>
                <a:moveTo>
                  <a:pt x="101" y="98"/>
                </a:moveTo>
                <a:cubicBezTo>
                  <a:pt x="100" y="99"/>
                  <a:pt x="101" y="99"/>
                  <a:pt x="101" y="99"/>
                </a:cubicBezTo>
                <a:cubicBezTo>
                  <a:pt x="100" y="99"/>
                  <a:pt x="100" y="99"/>
                  <a:pt x="99" y="99"/>
                </a:cubicBezTo>
                <a:cubicBezTo>
                  <a:pt x="99" y="99"/>
                  <a:pt x="100" y="99"/>
                  <a:pt x="101" y="98"/>
                </a:cubicBezTo>
                <a:close/>
                <a:moveTo>
                  <a:pt x="123" y="165"/>
                </a:moveTo>
                <a:cubicBezTo>
                  <a:pt x="124" y="165"/>
                  <a:pt x="120" y="166"/>
                  <a:pt x="121" y="165"/>
                </a:cubicBezTo>
                <a:cubicBezTo>
                  <a:pt x="122" y="165"/>
                  <a:pt x="122" y="165"/>
                  <a:pt x="123" y="165"/>
                </a:cubicBezTo>
                <a:close/>
                <a:moveTo>
                  <a:pt x="121" y="161"/>
                </a:moveTo>
                <a:cubicBezTo>
                  <a:pt x="121" y="162"/>
                  <a:pt x="119" y="162"/>
                  <a:pt x="118" y="162"/>
                </a:cubicBezTo>
                <a:cubicBezTo>
                  <a:pt x="119" y="162"/>
                  <a:pt x="120" y="162"/>
                  <a:pt x="121" y="161"/>
                </a:cubicBezTo>
                <a:close/>
                <a:moveTo>
                  <a:pt x="99" y="99"/>
                </a:moveTo>
                <a:cubicBezTo>
                  <a:pt x="99" y="100"/>
                  <a:pt x="98" y="100"/>
                  <a:pt x="98" y="99"/>
                </a:cubicBezTo>
                <a:cubicBezTo>
                  <a:pt x="98" y="99"/>
                  <a:pt x="98" y="99"/>
                  <a:pt x="99" y="99"/>
                </a:cubicBezTo>
                <a:close/>
                <a:moveTo>
                  <a:pt x="116" y="164"/>
                </a:moveTo>
                <a:cubicBezTo>
                  <a:pt x="116" y="165"/>
                  <a:pt x="115" y="165"/>
                  <a:pt x="115" y="165"/>
                </a:cubicBezTo>
                <a:cubicBezTo>
                  <a:pt x="115" y="165"/>
                  <a:pt x="115" y="165"/>
                  <a:pt x="116" y="164"/>
                </a:cubicBezTo>
                <a:close/>
                <a:moveTo>
                  <a:pt x="110" y="167"/>
                </a:moveTo>
                <a:cubicBezTo>
                  <a:pt x="107" y="168"/>
                  <a:pt x="105" y="169"/>
                  <a:pt x="104" y="169"/>
                </a:cubicBezTo>
                <a:cubicBezTo>
                  <a:pt x="103" y="168"/>
                  <a:pt x="104" y="168"/>
                  <a:pt x="104" y="168"/>
                </a:cubicBezTo>
                <a:cubicBezTo>
                  <a:pt x="104" y="168"/>
                  <a:pt x="106" y="167"/>
                  <a:pt x="106" y="168"/>
                </a:cubicBezTo>
                <a:cubicBezTo>
                  <a:pt x="106" y="167"/>
                  <a:pt x="108" y="167"/>
                  <a:pt x="110" y="167"/>
                </a:cubicBezTo>
                <a:close/>
                <a:moveTo>
                  <a:pt x="109" y="167"/>
                </a:moveTo>
                <a:cubicBezTo>
                  <a:pt x="108" y="167"/>
                  <a:pt x="108" y="166"/>
                  <a:pt x="110" y="166"/>
                </a:cubicBezTo>
                <a:cubicBezTo>
                  <a:pt x="109" y="167"/>
                  <a:pt x="111" y="166"/>
                  <a:pt x="112" y="167"/>
                </a:cubicBezTo>
                <a:cubicBezTo>
                  <a:pt x="110" y="167"/>
                  <a:pt x="110" y="167"/>
                  <a:pt x="109" y="167"/>
                </a:cubicBezTo>
                <a:close/>
                <a:moveTo>
                  <a:pt x="106" y="171"/>
                </a:moveTo>
                <a:cubicBezTo>
                  <a:pt x="105" y="171"/>
                  <a:pt x="104" y="171"/>
                  <a:pt x="103" y="171"/>
                </a:cubicBezTo>
                <a:cubicBezTo>
                  <a:pt x="104" y="171"/>
                  <a:pt x="104" y="171"/>
                  <a:pt x="106" y="171"/>
                </a:cubicBezTo>
                <a:close/>
                <a:moveTo>
                  <a:pt x="87" y="98"/>
                </a:moveTo>
                <a:cubicBezTo>
                  <a:pt x="87" y="99"/>
                  <a:pt x="87" y="99"/>
                  <a:pt x="87" y="99"/>
                </a:cubicBezTo>
                <a:cubicBezTo>
                  <a:pt x="87" y="99"/>
                  <a:pt x="86" y="98"/>
                  <a:pt x="86" y="99"/>
                </a:cubicBezTo>
                <a:cubicBezTo>
                  <a:pt x="86" y="98"/>
                  <a:pt x="87" y="98"/>
                  <a:pt x="87" y="98"/>
                </a:cubicBezTo>
                <a:close/>
                <a:moveTo>
                  <a:pt x="79" y="168"/>
                </a:moveTo>
                <a:cubicBezTo>
                  <a:pt x="78" y="169"/>
                  <a:pt x="76" y="168"/>
                  <a:pt x="75" y="169"/>
                </a:cubicBezTo>
                <a:cubicBezTo>
                  <a:pt x="73" y="168"/>
                  <a:pt x="73" y="168"/>
                  <a:pt x="71" y="168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3" y="168"/>
                  <a:pt x="76" y="168"/>
                  <a:pt x="79" y="168"/>
                </a:cubicBezTo>
                <a:close/>
                <a:moveTo>
                  <a:pt x="85" y="98"/>
                </a:moveTo>
                <a:cubicBezTo>
                  <a:pt x="85" y="98"/>
                  <a:pt x="85" y="98"/>
                  <a:pt x="85" y="98"/>
                </a:cubicBezTo>
                <a:cubicBezTo>
                  <a:pt x="85" y="98"/>
                  <a:pt x="86" y="98"/>
                  <a:pt x="85" y="98"/>
                </a:cubicBezTo>
                <a:close/>
                <a:moveTo>
                  <a:pt x="71" y="168"/>
                </a:moveTo>
                <a:cubicBezTo>
                  <a:pt x="69" y="168"/>
                  <a:pt x="66" y="167"/>
                  <a:pt x="65" y="166"/>
                </a:cubicBezTo>
                <a:cubicBezTo>
                  <a:pt x="63" y="167"/>
                  <a:pt x="61" y="167"/>
                  <a:pt x="59" y="165"/>
                </a:cubicBezTo>
                <a:cubicBezTo>
                  <a:pt x="60" y="165"/>
                  <a:pt x="62" y="166"/>
                  <a:pt x="63" y="165"/>
                </a:cubicBezTo>
                <a:cubicBezTo>
                  <a:pt x="67" y="167"/>
                  <a:pt x="69" y="167"/>
                  <a:pt x="71" y="168"/>
                </a:cubicBezTo>
                <a:close/>
                <a:moveTo>
                  <a:pt x="70" y="165"/>
                </a:moveTo>
                <a:cubicBezTo>
                  <a:pt x="70" y="166"/>
                  <a:pt x="68" y="165"/>
                  <a:pt x="68" y="165"/>
                </a:cubicBezTo>
                <a:cubicBezTo>
                  <a:pt x="68" y="165"/>
                  <a:pt x="69" y="165"/>
                  <a:pt x="70" y="165"/>
                </a:cubicBezTo>
                <a:cubicBezTo>
                  <a:pt x="70" y="165"/>
                  <a:pt x="70" y="165"/>
                  <a:pt x="70" y="165"/>
                </a:cubicBezTo>
                <a:close/>
                <a:moveTo>
                  <a:pt x="67" y="164"/>
                </a:moveTo>
                <a:cubicBezTo>
                  <a:pt x="66" y="165"/>
                  <a:pt x="65" y="164"/>
                  <a:pt x="64" y="164"/>
                </a:cubicBezTo>
                <a:cubicBezTo>
                  <a:pt x="64" y="163"/>
                  <a:pt x="63" y="163"/>
                  <a:pt x="63" y="163"/>
                </a:cubicBezTo>
                <a:cubicBezTo>
                  <a:pt x="65" y="163"/>
                  <a:pt x="66" y="164"/>
                  <a:pt x="67" y="164"/>
                </a:cubicBezTo>
                <a:close/>
                <a:moveTo>
                  <a:pt x="84" y="94"/>
                </a:moveTo>
                <a:cubicBezTo>
                  <a:pt x="84" y="95"/>
                  <a:pt x="84" y="95"/>
                  <a:pt x="84" y="95"/>
                </a:cubicBezTo>
                <a:cubicBezTo>
                  <a:pt x="84" y="94"/>
                  <a:pt x="84" y="95"/>
                  <a:pt x="84" y="94"/>
                </a:cubicBezTo>
                <a:close/>
                <a:moveTo>
                  <a:pt x="62" y="167"/>
                </a:moveTo>
                <a:cubicBezTo>
                  <a:pt x="62" y="168"/>
                  <a:pt x="60" y="167"/>
                  <a:pt x="59" y="167"/>
                </a:cubicBezTo>
                <a:cubicBezTo>
                  <a:pt x="60" y="167"/>
                  <a:pt x="59" y="166"/>
                  <a:pt x="58" y="166"/>
                </a:cubicBezTo>
                <a:cubicBezTo>
                  <a:pt x="59" y="166"/>
                  <a:pt x="61" y="167"/>
                  <a:pt x="62" y="167"/>
                </a:cubicBezTo>
                <a:close/>
                <a:moveTo>
                  <a:pt x="60" y="165"/>
                </a:moveTo>
                <a:cubicBezTo>
                  <a:pt x="60" y="165"/>
                  <a:pt x="60" y="165"/>
                  <a:pt x="60" y="165"/>
                </a:cubicBezTo>
                <a:cubicBezTo>
                  <a:pt x="58" y="164"/>
                  <a:pt x="58" y="164"/>
                  <a:pt x="58" y="164"/>
                </a:cubicBezTo>
                <a:cubicBezTo>
                  <a:pt x="58" y="164"/>
                  <a:pt x="60" y="164"/>
                  <a:pt x="60" y="165"/>
                </a:cubicBezTo>
                <a:close/>
                <a:moveTo>
                  <a:pt x="84" y="94"/>
                </a:moveTo>
                <a:cubicBezTo>
                  <a:pt x="83" y="94"/>
                  <a:pt x="84" y="94"/>
                  <a:pt x="83" y="94"/>
                </a:cubicBezTo>
                <a:cubicBezTo>
                  <a:pt x="84" y="94"/>
                  <a:pt x="84" y="94"/>
                  <a:pt x="84" y="94"/>
                </a:cubicBezTo>
                <a:close/>
                <a:moveTo>
                  <a:pt x="83" y="96"/>
                </a:moveTo>
                <a:cubicBezTo>
                  <a:pt x="83" y="96"/>
                  <a:pt x="83" y="96"/>
                  <a:pt x="83" y="96"/>
                </a:cubicBezTo>
                <a:cubicBezTo>
                  <a:pt x="83" y="95"/>
                  <a:pt x="83" y="96"/>
                  <a:pt x="83" y="96"/>
                </a:cubicBezTo>
                <a:close/>
                <a:moveTo>
                  <a:pt x="82" y="97"/>
                </a:moveTo>
                <a:cubicBezTo>
                  <a:pt x="82" y="97"/>
                  <a:pt x="82" y="97"/>
                  <a:pt x="82" y="97"/>
                </a:cubicBezTo>
                <a:cubicBezTo>
                  <a:pt x="82" y="96"/>
                  <a:pt x="82" y="96"/>
                  <a:pt x="82" y="97"/>
                </a:cubicBezTo>
                <a:close/>
                <a:moveTo>
                  <a:pt x="82" y="96"/>
                </a:move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82" y="96"/>
                  <a:pt x="82" y="97"/>
                </a:cubicBezTo>
                <a:cubicBezTo>
                  <a:pt x="82" y="97"/>
                  <a:pt x="82" y="97"/>
                  <a:pt x="81" y="97"/>
                </a:cubicBezTo>
                <a:cubicBezTo>
                  <a:pt x="81" y="97"/>
                  <a:pt x="81" y="96"/>
                  <a:pt x="81" y="96"/>
                </a:cubicBezTo>
                <a:cubicBezTo>
                  <a:pt x="82" y="96"/>
                  <a:pt x="82" y="96"/>
                  <a:pt x="82" y="96"/>
                </a:cubicBezTo>
                <a:close/>
                <a:moveTo>
                  <a:pt x="48" y="162"/>
                </a:moveTo>
                <a:cubicBezTo>
                  <a:pt x="48" y="162"/>
                  <a:pt x="47" y="161"/>
                  <a:pt x="47" y="161"/>
                </a:cubicBezTo>
                <a:cubicBezTo>
                  <a:pt x="46" y="161"/>
                  <a:pt x="48" y="161"/>
                  <a:pt x="47" y="161"/>
                </a:cubicBezTo>
                <a:cubicBezTo>
                  <a:pt x="47" y="161"/>
                  <a:pt x="48" y="162"/>
                  <a:pt x="48" y="162"/>
                </a:cubicBezTo>
                <a:cubicBezTo>
                  <a:pt x="47" y="162"/>
                  <a:pt x="47" y="162"/>
                  <a:pt x="46" y="161"/>
                </a:cubicBezTo>
                <a:cubicBezTo>
                  <a:pt x="46" y="161"/>
                  <a:pt x="47" y="162"/>
                  <a:pt x="48" y="162"/>
                </a:cubicBezTo>
                <a:close/>
                <a:moveTo>
                  <a:pt x="83" y="93"/>
                </a:moveTo>
                <a:cubicBezTo>
                  <a:pt x="83" y="93"/>
                  <a:pt x="82" y="93"/>
                  <a:pt x="83" y="93"/>
                </a:cubicBezTo>
                <a:cubicBezTo>
                  <a:pt x="83" y="93"/>
                  <a:pt x="83" y="93"/>
                  <a:pt x="83" y="93"/>
                </a:cubicBezTo>
                <a:close/>
                <a:moveTo>
                  <a:pt x="81" y="96"/>
                </a:moveTo>
                <a:cubicBezTo>
                  <a:pt x="81" y="96"/>
                  <a:pt x="81" y="96"/>
                  <a:pt x="81" y="96"/>
                </a:cubicBezTo>
                <a:cubicBezTo>
                  <a:pt x="81" y="96"/>
                  <a:pt x="81" y="96"/>
                  <a:pt x="81" y="95"/>
                </a:cubicBezTo>
                <a:cubicBezTo>
                  <a:pt x="81" y="95"/>
                  <a:pt x="81" y="95"/>
                  <a:pt x="81" y="96"/>
                </a:cubicBezTo>
                <a:close/>
                <a:moveTo>
                  <a:pt x="42" y="157"/>
                </a:moveTo>
                <a:cubicBezTo>
                  <a:pt x="42" y="157"/>
                  <a:pt x="42" y="157"/>
                  <a:pt x="41" y="158"/>
                </a:cubicBezTo>
                <a:cubicBezTo>
                  <a:pt x="41" y="157"/>
                  <a:pt x="41" y="157"/>
                  <a:pt x="41" y="157"/>
                </a:cubicBezTo>
                <a:cubicBezTo>
                  <a:pt x="41" y="157"/>
                  <a:pt x="41" y="156"/>
                  <a:pt x="41" y="156"/>
                </a:cubicBezTo>
                <a:cubicBezTo>
                  <a:pt x="41" y="156"/>
                  <a:pt x="41" y="157"/>
                  <a:pt x="42" y="157"/>
                </a:cubicBezTo>
                <a:cubicBezTo>
                  <a:pt x="42" y="157"/>
                  <a:pt x="42" y="157"/>
                  <a:pt x="42" y="157"/>
                </a:cubicBezTo>
                <a:close/>
                <a:moveTo>
                  <a:pt x="39" y="156"/>
                </a:moveTo>
                <a:cubicBezTo>
                  <a:pt x="39" y="156"/>
                  <a:pt x="39" y="156"/>
                  <a:pt x="40" y="156"/>
                </a:cubicBezTo>
                <a:cubicBezTo>
                  <a:pt x="41" y="156"/>
                  <a:pt x="41" y="157"/>
                  <a:pt x="39" y="156"/>
                </a:cubicBezTo>
                <a:close/>
                <a:moveTo>
                  <a:pt x="81" y="93"/>
                </a:moveTo>
                <a:cubicBezTo>
                  <a:pt x="81" y="93"/>
                  <a:pt x="80" y="93"/>
                  <a:pt x="81" y="93"/>
                </a:cubicBezTo>
                <a:cubicBezTo>
                  <a:pt x="80" y="93"/>
                  <a:pt x="81" y="93"/>
                  <a:pt x="80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81" y="92"/>
                  <a:pt x="80" y="93"/>
                  <a:pt x="81" y="93"/>
                </a:cubicBezTo>
                <a:close/>
                <a:moveTo>
                  <a:pt x="37" y="148"/>
                </a:moveTo>
                <a:cubicBezTo>
                  <a:pt x="34" y="147"/>
                  <a:pt x="29" y="143"/>
                  <a:pt x="27" y="141"/>
                </a:cubicBezTo>
                <a:cubicBezTo>
                  <a:pt x="29" y="141"/>
                  <a:pt x="34" y="146"/>
                  <a:pt x="37" y="148"/>
                </a:cubicBezTo>
                <a:close/>
                <a:moveTo>
                  <a:pt x="33" y="147"/>
                </a:moveTo>
                <a:cubicBezTo>
                  <a:pt x="33" y="147"/>
                  <a:pt x="33" y="147"/>
                  <a:pt x="33" y="147"/>
                </a:cubicBezTo>
                <a:cubicBezTo>
                  <a:pt x="32" y="146"/>
                  <a:pt x="31" y="146"/>
                  <a:pt x="31" y="145"/>
                </a:cubicBezTo>
                <a:cubicBezTo>
                  <a:pt x="32" y="145"/>
                  <a:pt x="32" y="146"/>
                  <a:pt x="33" y="147"/>
                </a:cubicBezTo>
                <a:close/>
                <a:moveTo>
                  <a:pt x="31" y="145"/>
                </a:moveTo>
                <a:cubicBezTo>
                  <a:pt x="31" y="146"/>
                  <a:pt x="31" y="146"/>
                  <a:pt x="31" y="146"/>
                </a:cubicBezTo>
                <a:cubicBezTo>
                  <a:pt x="30" y="145"/>
                  <a:pt x="29" y="144"/>
                  <a:pt x="30" y="144"/>
                </a:cubicBezTo>
                <a:lnTo>
                  <a:pt x="31" y="145"/>
                </a:lnTo>
                <a:close/>
                <a:moveTo>
                  <a:pt x="28" y="146"/>
                </a:move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8" y="145"/>
                  <a:pt x="27" y="144"/>
                </a:cubicBezTo>
                <a:cubicBezTo>
                  <a:pt x="27" y="144"/>
                  <a:pt x="28" y="145"/>
                  <a:pt x="28" y="145"/>
                </a:cubicBezTo>
                <a:cubicBezTo>
                  <a:pt x="28" y="145"/>
                  <a:pt x="28" y="145"/>
                  <a:pt x="28" y="146"/>
                </a:cubicBezTo>
                <a:close/>
                <a:moveTo>
                  <a:pt x="25" y="138"/>
                </a:moveTo>
                <a:cubicBezTo>
                  <a:pt x="25" y="139"/>
                  <a:pt x="23" y="137"/>
                  <a:pt x="23" y="137"/>
                </a:cubicBezTo>
                <a:cubicBezTo>
                  <a:pt x="24" y="136"/>
                  <a:pt x="24" y="138"/>
                  <a:pt x="25" y="138"/>
                </a:cubicBezTo>
                <a:close/>
                <a:moveTo>
                  <a:pt x="80" y="84"/>
                </a:moveTo>
                <a:cubicBezTo>
                  <a:pt x="79" y="84"/>
                  <a:pt x="79" y="84"/>
                  <a:pt x="79" y="84"/>
                </a:cubicBezTo>
                <a:cubicBezTo>
                  <a:pt x="80" y="84"/>
                  <a:pt x="79" y="84"/>
                  <a:pt x="80" y="84"/>
                </a:cubicBezTo>
                <a:close/>
                <a:moveTo>
                  <a:pt x="5" y="87"/>
                </a:moveTo>
                <a:cubicBezTo>
                  <a:pt x="6" y="83"/>
                  <a:pt x="7" y="86"/>
                  <a:pt x="7" y="91"/>
                </a:cubicBezTo>
                <a:cubicBezTo>
                  <a:pt x="7" y="91"/>
                  <a:pt x="7" y="90"/>
                  <a:pt x="7" y="89"/>
                </a:cubicBezTo>
                <a:cubicBezTo>
                  <a:pt x="7" y="88"/>
                  <a:pt x="7" y="91"/>
                  <a:pt x="8" y="91"/>
                </a:cubicBezTo>
                <a:cubicBezTo>
                  <a:pt x="8" y="92"/>
                  <a:pt x="7" y="91"/>
                  <a:pt x="7" y="91"/>
                </a:cubicBezTo>
                <a:cubicBezTo>
                  <a:pt x="8" y="96"/>
                  <a:pt x="8" y="96"/>
                  <a:pt x="9" y="100"/>
                </a:cubicBezTo>
                <a:cubicBezTo>
                  <a:pt x="9" y="101"/>
                  <a:pt x="9" y="103"/>
                  <a:pt x="9" y="104"/>
                </a:cubicBezTo>
                <a:cubicBezTo>
                  <a:pt x="10" y="105"/>
                  <a:pt x="9" y="102"/>
                  <a:pt x="10" y="103"/>
                </a:cubicBezTo>
                <a:cubicBezTo>
                  <a:pt x="10" y="106"/>
                  <a:pt x="10" y="106"/>
                  <a:pt x="11" y="109"/>
                </a:cubicBezTo>
                <a:cubicBezTo>
                  <a:pt x="12" y="109"/>
                  <a:pt x="10" y="106"/>
                  <a:pt x="11" y="107"/>
                </a:cubicBezTo>
                <a:cubicBezTo>
                  <a:pt x="11" y="109"/>
                  <a:pt x="12" y="110"/>
                  <a:pt x="13" y="111"/>
                </a:cubicBezTo>
                <a:cubicBezTo>
                  <a:pt x="13" y="112"/>
                  <a:pt x="12" y="112"/>
                  <a:pt x="12" y="111"/>
                </a:cubicBezTo>
                <a:cubicBezTo>
                  <a:pt x="12" y="112"/>
                  <a:pt x="13" y="112"/>
                  <a:pt x="13" y="112"/>
                </a:cubicBezTo>
                <a:cubicBezTo>
                  <a:pt x="14" y="114"/>
                  <a:pt x="14" y="114"/>
                  <a:pt x="14" y="115"/>
                </a:cubicBezTo>
                <a:cubicBezTo>
                  <a:pt x="12" y="114"/>
                  <a:pt x="10" y="107"/>
                  <a:pt x="9" y="104"/>
                </a:cubicBezTo>
                <a:cubicBezTo>
                  <a:pt x="8" y="99"/>
                  <a:pt x="7" y="95"/>
                  <a:pt x="6" y="89"/>
                </a:cubicBezTo>
                <a:cubicBezTo>
                  <a:pt x="6" y="89"/>
                  <a:pt x="6" y="90"/>
                  <a:pt x="6" y="91"/>
                </a:cubicBezTo>
                <a:cubicBezTo>
                  <a:pt x="6" y="91"/>
                  <a:pt x="6" y="88"/>
                  <a:pt x="6" y="88"/>
                </a:cubicBezTo>
                <a:cubicBezTo>
                  <a:pt x="6" y="87"/>
                  <a:pt x="6" y="86"/>
                  <a:pt x="5" y="87"/>
                </a:cubicBezTo>
                <a:close/>
                <a:moveTo>
                  <a:pt x="82" y="82"/>
                </a:move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lose/>
                <a:moveTo>
                  <a:pt x="83" y="82"/>
                </a:moveTo>
                <a:cubicBezTo>
                  <a:pt x="83" y="82"/>
                  <a:pt x="83" y="82"/>
                  <a:pt x="83" y="82"/>
                </a:cubicBezTo>
                <a:close/>
                <a:moveTo>
                  <a:pt x="73" y="86"/>
                </a:moveTo>
                <a:cubicBezTo>
                  <a:pt x="73" y="86"/>
                  <a:pt x="72" y="86"/>
                  <a:pt x="73" y="85"/>
                </a:cubicBezTo>
                <a:cubicBezTo>
                  <a:pt x="73" y="86"/>
                  <a:pt x="73" y="86"/>
                  <a:pt x="73" y="86"/>
                </a:cubicBezTo>
                <a:close/>
                <a:moveTo>
                  <a:pt x="82" y="82"/>
                </a:moveTo>
                <a:cubicBezTo>
                  <a:pt x="81" y="83"/>
                  <a:pt x="82" y="83"/>
                  <a:pt x="82" y="83"/>
                </a:cubicBezTo>
                <a:cubicBezTo>
                  <a:pt x="82" y="83"/>
                  <a:pt x="83" y="83"/>
                  <a:pt x="83" y="83"/>
                </a:cubicBezTo>
                <a:cubicBezTo>
                  <a:pt x="83" y="83"/>
                  <a:pt x="82" y="83"/>
                  <a:pt x="83" y="82"/>
                </a:cubicBezTo>
                <a:cubicBezTo>
                  <a:pt x="82" y="82"/>
                  <a:pt x="82" y="83"/>
                  <a:pt x="82" y="82"/>
                </a:cubicBezTo>
                <a:close/>
                <a:moveTo>
                  <a:pt x="13" y="107"/>
                </a:moveTo>
                <a:cubicBezTo>
                  <a:pt x="12" y="107"/>
                  <a:pt x="12" y="105"/>
                  <a:pt x="11" y="105"/>
                </a:cubicBezTo>
                <a:cubicBezTo>
                  <a:pt x="12" y="105"/>
                  <a:pt x="12" y="106"/>
                  <a:pt x="13" y="107"/>
                </a:cubicBezTo>
                <a:close/>
                <a:moveTo>
                  <a:pt x="77" y="84"/>
                </a:moveTo>
                <a:cubicBezTo>
                  <a:pt x="76" y="84"/>
                  <a:pt x="76" y="84"/>
                  <a:pt x="76" y="85"/>
                </a:cubicBezTo>
                <a:cubicBezTo>
                  <a:pt x="76" y="85"/>
                  <a:pt x="76" y="84"/>
                  <a:pt x="76" y="84"/>
                </a:cubicBezTo>
                <a:cubicBezTo>
                  <a:pt x="77" y="84"/>
                  <a:pt x="77" y="84"/>
                  <a:pt x="77" y="84"/>
                </a:cubicBezTo>
                <a:close/>
                <a:moveTo>
                  <a:pt x="75" y="85"/>
                </a:moveTo>
                <a:cubicBezTo>
                  <a:pt x="75" y="85"/>
                  <a:pt x="75" y="85"/>
                  <a:pt x="75" y="85"/>
                </a:cubicBezTo>
                <a:cubicBezTo>
                  <a:pt x="74" y="85"/>
                  <a:pt x="75" y="85"/>
                  <a:pt x="75" y="85"/>
                </a:cubicBezTo>
                <a:cubicBezTo>
                  <a:pt x="75" y="85"/>
                  <a:pt x="75" y="85"/>
                  <a:pt x="75" y="85"/>
                </a:cubicBezTo>
                <a:close/>
                <a:moveTo>
                  <a:pt x="75" y="85"/>
                </a:moveTo>
                <a:cubicBezTo>
                  <a:pt x="75" y="85"/>
                  <a:pt x="75" y="85"/>
                  <a:pt x="75" y="86"/>
                </a:cubicBezTo>
                <a:cubicBezTo>
                  <a:pt x="75" y="86"/>
                  <a:pt x="75" y="86"/>
                  <a:pt x="76" y="86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5" y="85"/>
                </a:cubicBezTo>
                <a:cubicBezTo>
                  <a:pt x="75" y="85"/>
                  <a:pt x="75" y="85"/>
                  <a:pt x="76" y="85"/>
                </a:cubicBezTo>
                <a:cubicBezTo>
                  <a:pt x="76" y="85"/>
                  <a:pt x="75" y="85"/>
                  <a:pt x="75" y="85"/>
                </a:cubicBezTo>
                <a:close/>
                <a:moveTo>
                  <a:pt x="12" y="99"/>
                </a:moveTo>
                <a:cubicBezTo>
                  <a:pt x="11" y="99"/>
                  <a:pt x="11" y="98"/>
                  <a:pt x="11" y="97"/>
                </a:cubicBezTo>
                <a:cubicBezTo>
                  <a:pt x="11" y="97"/>
                  <a:pt x="11" y="98"/>
                  <a:pt x="12" y="99"/>
                </a:cubicBezTo>
                <a:close/>
                <a:moveTo>
                  <a:pt x="15" y="94"/>
                </a:moveTo>
                <a:cubicBezTo>
                  <a:pt x="13" y="90"/>
                  <a:pt x="14" y="82"/>
                  <a:pt x="15" y="78"/>
                </a:cubicBezTo>
                <a:cubicBezTo>
                  <a:pt x="15" y="77"/>
                  <a:pt x="14" y="78"/>
                  <a:pt x="14" y="79"/>
                </a:cubicBezTo>
                <a:cubicBezTo>
                  <a:pt x="14" y="78"/>
                  <a:pt x="14" y="77"/>
                  <a:pt x="14" y="76"/>
                </a:cubicBezTo>
                <a:cubicBezTo>
                  <a:pt x="14" y="76"/>
                  <a:pt x="14" y="77"/>
                  <a:pt x="15" y="77"/>
                </a:cubicBezTo>
                <a:cubicBezTo>
                  <a:pt x="15" y="77"/>
                  <a:pt x="15" y="75"/>
                  <a:pt x="15" y="74"/>
                </a:cubicBezTo>
                <a:cubicBezTo>
                  <a:pt x="16" y="80"/>
                  <a:pt x="14" y="86"/>
                  <a:pt x="15" y="94"/>
                </a:cubicBezTo>
                <a:cubicBezTo>
                  <a:pt x="15" y="94"/>
                  <a:pt x="15" y="94"/>
                  <a:pt x="15" y="94"/>
                </a:cubicBezTo>
                <a:close/>
                <a:moveTo>
                  <a:pt x="6" y="95"/>
                </a:moveTo>
                <a:cubicBezTo>
                  <a:pt x="6" y="94"/>
                  <a:pt x="6" y="93"/>
                  <a:pt x="5" y="92"/>
                </a:cubicBezTo>
                <a:cubicBezTo>
                  <a:pt x="6" y="92"/>
                  <a:pt x="6" y="92"/>
                  <a:pt x="6" y="92"/>
                </a:cubicBezTo>
                <a:cubicBezTo>
                  <a:pt x="6" y="93"/>
                  <a:pt x="6" y="93"/>
                  <a:pt x="6" y="95"/>
                </a:cubicBezTo>
                <a:close/>
                <a:moveTo>
                  <a:pt x="76" y="86"/>
                </a:move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6" y="86"/>
                </a:cubicBezTo>
                <a:cubicBezTo>
                  <a:pt x="75" y="86"/>
                  <a:pt x="76" y="86"/>
                  <a:pt x="76" y="86"/>
                </a:cubicBezTo>
                <a:close/>
                <a:moveTo>
                  <a:pt x="7" y="84"/>
                </a:moveTo>
                <a:cubicBezTo>
                  <a:pt x="7" y="84"/>
                  <a:pt x="7" y="84"/>
                  <a:pt x="6" y="84"/>
                </a:cubicBezTo>
                <a:cubicBezTo>
                  <a:pt x="6" y="81"/>
                  <a:pt x="7" y="80"/>
                  <a:pt x="7" y="77"/>
                </a:cubicBezTo>
                <a:cubicBezTo>
                  <a:pt x="8" y="79"/>
                  <a:pt x="7" y="82"/>
                  <a:pt x="7" y="84"/>
                </a:cubicBezTo>
                <a:close/>
                <a:moveTo>
                  <a:pt x="6" y="70"/>
                </a:moveTo>
                <a:cubicBezTo>
                  <a:pt x="6" y="72"/>
                  <a:pt x="6" y="72"/>
                  <a:pt x="6" y="72"/>
                </a:cubicBezTo>
                <a:cubicBezTo>
                  <a:pt x="7" y="64"/>
                  <a:pt x="11" y="55"/>
                  <a:pt x="16" y="49"/>
                </a:cubicBezTo>
                <a:cubicBezTo>
                  <a:pt x="16" y="48"/>
                  <a:pt x="15" y="48"/>
                  <a:pt x="16" y="48"/>
                </a:cubicBezTo>
                <a:cubicBezTo>
                  <a:pt x="16" y="47"/>
                  <a:pt x="17" y="47"/>
                  <a:pt x="17" y="46"/>
                </a:cubicBezTo>
                <a:cubicBezTo>
                  <a:pt x="18" y="46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52"/>
                  <a:pt x="11" y="58"/>
                  <a:pt x="9" y="65"/>
                </a:cubicBezTo>
                <a:cubicBezTo>
                  <a:pt x="9" y="66"/>
                  <a:pt x="8" y="67"/>
                  <a:pt x="8" y="68"/>
                </a:cubicBezTo>
                <a:cubicBezTo>
                  <a:pt x="7" y="69"/>
                  <a:pt x="8" y="68"/>
                  <a:pt x="8" y="68"/>
                </a:cubicBezTo>
                <a:cubicBezTo>
                  <a:pt x="8" y="69"/>
                  <a:pt x="7" y="70"/>
                  <a:pt x="8" y="71"/>
                </a:cubicBezTo>
                <a:cubicBezTo>
                  <a:pt x="7" y="72"/>
                  <a:pt x="7" y="71"/>
                  <a:pt x="7" y="71"/>
                </a:cubicBezTo>
                <a:cubicBezTo>
                  <a:pt x="7" y="74"/>
                  <a:pt x="6" y="75"/>
                  <a:pt x="6" y="77"/>
                </a:cubicBezTo>
                <a:cubicBezTo>
                  <a:pt x="6" y="77"/>
                  <a:pt x="6" y="75"/>
                  <a:pt x="7" y="74"/>
                </a:cubicBezTo>
                <a:cubicBezTo>
                  <a:pt x="7" y="76"/>
                  <a:pt x="6" y="79"/>
                  <a:pt x="6" y="81"/>
                </a:cubicBezTo>
                <a:cubicBezTo>
                  <a:pt x="5" y="81"/>
                  <a:pt x="5" y="78"/>
                  <a:pt x="5" y="81"/>
                </a:cubicBezTo>
                <a:cubicBezTo>
                  <a:pt x="4" y="79"/>
                  <a:pt x="6" y="73"/>
                  <a:pt x="6" y="72"/>
                </a:cubicBezTo>
                <a:cubicBezTo>
                  <a:pt x="5" y="76"/>
                  <a:pt x="5" y="83"/>
                  <a:pt x="4" y="85"/>
                </a:cubicBezTo>
                <a:cubicBezTo>
                  <a:pt x="3" y="79"/>
                  <a:pt x="5" y="75"/>
                  <a:pt x="6" y="70"/>
                </a:cubicBezTo>
                <a:close/>
                <a:moveTo>
                  <a:pt x="10" y="83"/>
                </a:moveTo>
                <a:cubicBezTo>
                  <a:pt x="10" y="83"/>
                  <a:pt x="9" y="82"/>
                  <a:pt x="10" y="81"/>
                </a:cubicBezTo>
                <a:cubicBezTo>
                  <a:pt x="10" y="81"/>
                  <a:pt x="10" y="82"/>
                  <a:pt x="10" y="83"/>
                </a:cubicBezTo>
                <a:close/>
                <a:moveTo>
                  <a:pt x="10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1" y="73"/>
                  <a:pt x="11" y="73"/>
                  <a:pt x="12" y="68"/>
                </a:cubicBezTo>
                <a:cubicBezTo>
                  <a:pt x="14" y="67"/>
                  <a:pt x="11" y="76"/>
                  <a:pt x="11" y="79"/>
                </a:cubicBezTo>
                <a:cubicBezTo>
                  <a:pt x="10" y="81"/>
                  <a:pt x="10" y="81"/>
                  <a:pt x="10" y="79"/>
                </a:cubicBezTo>
                <a:close/>
                <a:moveTo>
                  <a:pt x="8" y="76"/>
                </a:moveTo>
                <a:cubicBezTo>
                  <a:pt x="7" y="75"/>
                  <a:pt x="8" y="74"/>
                  <a:pt x="7" y="74"/>
                </a:cubicBezTo>
                <a:cubicBezTo>
                  <a:pt x="8" y="73"/>
                  <a:pt x="8" y="70"/>
                  <a:pt x="9" y="70"/>
                </a:cubicBezTo>
                <a:cubicBezTo>
                  <a:pt x="8" y="72"/>
                  <a:pt x="9" y="73"/>
                  <a:pt x="8" y="76"/>
                </a:cubicBezTo>
                <a:close/>
                <a:moveTo>
                  <a:pt x="19" y="62"/>
                </a:moveTo>
                <a:cubicBezTo>
                  <a:pt x="19" y="62"/>
                  <a:pt x="19" y="62"/>
                  <a:pt x="19" y="61"/>
                </a:cubicBezTo>
                <a:cubicBezTo>
                  <a:pt x="19" y="62"/>
                  <a:pt x="19" y="62"/>
                  <a:pt x="19" y="63"/>
                </a:cubicBezTo>
                <a:cubicBezTo>
                  <a:pt x="19" y="62"/>
                  <a:pt x="20" y="60"/>
                  <a:pt x="20" y="60"/>
                </a:cubicBezTo>
                <a:cubicBezTo>
                  <a:pt x="20" y="61"/>
                  <a:pt x="19" y="65"/>
                  <a:pt x="19" y="66"/>
                </a:cubicBezTo>
                <a:cubicBezTo>
                  <a:pt x="18" y="67"/>
                  <a:pt x="18" y="66"/>
                  <a:pt x="18" y="66"/>
                </a:cubicBezTo>
                <a:cubicBezTo>
                  <a:pt x="17" y="66"/>
                  <a:pt x="17" y="67"/>
                  <a:pt x="17" y="67"/>
                </a:cubicBezTo>
                <a:cubicBezTo>
                  <a:pt x="17" y="68"/>
                  <a:pt x="18" y="66"/>
                  <a:pt x="18" y="67"/>
                </a:cubicBezTo>
                <a:cubicBezTo>
                  <a:pt x="17" y="69"/>
                  <a:pt x="17" y="70"/>
                  <a:pt x="17" y="72"/>
                </a:cubicBezTo>
                <a:cubicBezTo>
                  <a:pt x="16" y="73"/>
                  <a:pt x="16" y="71"/>
                  <a:pt x="16" y="74"/>
                </a:cubicBezTo>
                <a:cubicBezTo>
                  <a:pt x="15" y="74"/>
                  <a:pt x="16" y="71"/>
                  <a:pt x="16" y="70"/>
                </a:cubicBezTo>
                <a:cubicBezTo>
                  <a:pt x="15" y="71"/>
                  <a:pt x="16" y="75"/>
                  <a:pt x="15" y="75"/>
                </a:cubicBezTo>
                <a:cubicBezTo>
                  <a:pt x="16" y="70"/>
                  <a:pt x="17" y="64"/>
                  <a:pt x="20" y="60"/>
                </a:cubicBezTo>
                <a:cubicBezTo>
                  <a:pt x="20" y="61"/>
                  <a:pt x="19" y="61"/>
                  <a:pt x="19" y="62"/>
                </a:cubicBezTo>
                <a:close/>
                <a:moveTo>
                  <a:pt x="10" y="70"/>
                </a:moveTo>
                <a:cubicBezTo>
                  <a:pt x="10" y="72"/>
                  <a:pt x="10" y="69"/>
                  <a:pt x="9" y="70"/>
                </a:cubicBezTo>
                <a:cubicBezTo>
                  <a:pt x="9" y="70"/>
                  <a:pt x="10" y="69"/>
                  <a:pt x="10" y="69"/>
                </a:cubicBezTo>
                <a:cubicBezTo>
                  <a:pt x="10" y="69"/>
                  <a:pt x="10" y="70"/>
                  <a:pt x="10" y="70"/>
                </a:cubicBezTo>
                <a:close/>
                <a:moveTo>
                  <a:pt x="10" y="68"/>
                </a:moveTo>
                <a:cubicBezTo>
                  <a:pt x="10" y="65"/>
                  <a:pt x="13" y="58"/>
                  <a:pt x="13" y="60"/>
                </a:cubicBezTo>
                <a:cubicBezTo>
                  <a:pt x="12" y="62"/>
                  <a:pt x="11" y="65"/>
                  <a:pt x="10" y="68"/>
                </a:cubicBezTo>
                <a:close/>
                <a:moveTo>
                  <a:pt x="24" y="66"/>
                </a:moveTo>
                <a:cubicBezTo>
                  <a:pt x="23" y="66"/>
                  <a:pt x="23" y="65"/>
                  <a:pt x="23" y="66"/>
                </a:cubicBezTo>
                <a:cubicBezTo>
                  <a:pt x="23" y="65"/>
                  <a:pt x="24" y="63"/>
                  <a:pt x="25" y="62"/>
                </a:cubicBezTo>
                <a:cubicBezTo>
                  <a:pt x="25" y="63"/>
                  <a:pt x="23" y="65"/>
                  <a:pt x="24" y="66"/>
                </a:cubicBezTo>
                <a:close/>
                <a:moveTo>
                  <a:pt x="25" y="63"/>
                </a:moveTo>
                <a:cubicBezTo>
                  <a:pt x="26" y="61"/>
                  <a:pt x="26" y="61"/>
                  <a:pt x="26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61"/>
                  <a:pt x="26" y="62"/>
                  <a:pt x="26" y="62"/>
                </a:cubicBezTo>
                <a:cubicBezTo>
                  <a:pt x="26" y="63"/>
                  <a:pt x="25" y="63"/>
                  <a:pt x="25" y="63"/>
                </a:cubicBezTo>
                <a:close/>
                <a:moveTo>
                  <a:pt x="13" y="59"/>
                </a:moveTo>
                <a:cubicBezTo>
                  <a:pt x="14" y="56"/>
                  <a:pt x="17" y="51"/>
                  <a:pt x="19" y="47"/>
                </a:cubicBezTo>
                <a:cubicBezTo>
                  <a:pt x="19" y="50"/>
                  <a:pt x="16" y="54"/>
                  <a:pt x="14" y="58"/>
                </a:cubicBezTo>
                <a:cubicBezTo>
                  <a:pt x="14" y="57"/>
                  <a:pt x="14" y="58"/>
                  <a:pt x="13" y="59"/>
                </a:cubicBezTo>
                <a:close/>
                <a:moveTo>
                  <a:pt x="31" y="55"/>
                </a:moveTo>
                <a:cubicBezTo>
                  <a:pt x="32" y="54"/>
                  <a:pt x="32" y="52"/>
                  <a:pt x="33" y="52"/>
                </a:cubicBezTo>
                <a:cubicBezTo>
                  <a:pt x="33" y="52"/>
                  <a:pt x="34" y="51"/>
                  <a:pt x="34" y="51"/>
                </a:cubicBezTo>
                <a:cubicBezTo>
                  <a:pt x="35" y="51"/>
                  <a:pt x="35" y="50"/>
                  <a:pt x="35" y="51"/>
                </a:cubicBezTo>
                <a:cubicBezTo>
                  <a:pt x="35" y="51"/>
                  <a:pt x="35" y="51"/>
                  <a:pt x="34" y="51"/>
                </a:cubicBezTo>
                <a:cubicBezTo>
                  <a:pt x="34" y="52"/>
                  <a:pt x="34" y="52"/>
                  <a:pt x="35" y="51"/>
                </a:cubicBezTo>
                <a:cubicBezTo>
                  <a:pt x="33" y="54"/>
                  <a:pt x="32" y="55"/>
                  <a:pt x="30" y="57"/>
                </a:cubicBezTo>
                <a:cubicBezTo>
                  <a:pt x="30" y="57"/>
                  <a:pt x="30" y="56"/>
                  <a:pt x="31" y="55"/>
                </a:cubicBezTo>
                <a:cubicBezTo>
                  <a:pt x="30" y="55"/>
                  <a:pt x="30" y="56"/>
                  <a:pt x="30" y="57"/>
                </a:cubicBezTo>
                <a:cubicBezTo>
                  <a:pt x="30" y="57"/>
                  <a:pt x="29" y="58"/>
                  <a:pt x="29" y="57"/>
                </a:cubicBezTo>
                <a:cubicBezTo>
                  <a:pt x="28" y="57"/>
                  <a:pt x="30" y="56"/>
                  <a:pt x="30" y="55"/>
                </a:cubicBezTo>
                <a:cubicBezTo>
                  <a:pt x="29" y="56"/>
                  <a:pt x="28" y="58"/>
                  <a:pt x="28" y="59"/>
                </a:cubicBezTo>
                <a:cubicBezTo>
                  <a:pt x="28" y="59"/>
                  <a:pt x="29" y="58"/>
                  <a:pt x="28" y="60"/>
                </a:cubicBezTo>
                <a:cubicBezTo>
                  <a:pt x="27" y="59"/>
                  <a:pt x="26" y="60"/>
                  <a:pt x="25" y="62"/>
                </a:cubicBezTo>
                <a:cubicBezTo>
                  <a:pt x="25" y="62"/>
                  <a:pt x="25" y="61"/>
                  <a:pt x="25" y="61"/>
                </a:cubicBezTo>
                <a:cubicBezTo>
                  <a:pt x="27" y="58"/>
                  <a:pt x="30" y="51"/>
                  <a:pt x="33" y="48"/>
                </a:cubicBezTo>
                <a:cubicBezTo>
                  <a:pt x="34" y="48"/>
                  <a:pt x="33" y="49"/>
                  <a:pt x="34" y="49"/>
                </a:cubicBezTo>
                <a:cubicBezTo>
                  <a:pt x="34" y="48"/>
                  <a:pt x="34" y="48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6" y="47"/>
                  <a:pt x="35" y="47"/>
                  <a:pt x="36" y="46"/>
                </a:cubicBezTo>
                <a:cubicBezTo>
                  <a:pt x="36" y="46"/>
                  <a:pt x="35" y="46"/>
                  <a:pt x="36" y="46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6"/>
                  <a:pt x="36" y="47"/>
                </a:cubicBezTo>
                <a:cubicBezTo>
                  <a:pt x="37" y="46"/>
                  <a:pt x="37" y="47"/>
                  <a:pt x="37" y="47"/>
                </a:cubicBezTo>
                <a:cubicBezTo>
                  <a:pt x="36" y="47"/>
                  <a:pt x="36" y="48"/>
                  <a:pt x="35" y="48"/>
                </a:cubicBezTo>
                <a:cubicBezTo>
                  <a:pt x="35" y="49"/>
                  <a:pt x="35" y="49"/>
                  <a:pt x="35" y="49"/>
                </a:cubicBezTo>
                <a:cubicBezTo>
                  <a:pt x="34" y="51"/>
                  <a:pt x="32" y="52"/>
                  <a:pt x="31" y="55"/>
                </a:cubicBezTo>
                <a:close/>
                <a:moveTo>
                  <a:pt x="20" y="45"/>
                </a:moveTo>
                <a:cubicBezTo>
                  <a:pt x="20" y="45"/>
                  <a:pt x="20" y="46"/>
                  <a:pt x="20" y="46"/>
                </a:cubicBezTo>
                <a:cubicBezTo>
                  <a:pt x="18" y="48"/>
                  <a:pt x="18" y="48"/>
                  <a:pt x="17" y="50"/>
                </a:cubicBezTo>
                <a:cubicBezTo>
                  <a:pt x="19" y="49"/>
                  <a:pt x="15" y="55"/>
                  <a:pt x="14" y="55"/>
                </a:cubicBezTo>
                <a:cubicBezTo>
                  <a:pt x="15" y="51"/>
                  <a:pt x="19" y="48"/>
                  <a:pt x="20" y="45"/>
                </a:cubicBezTo>
                <a:close/>
                <a:moveTo>
                  <a:pt x="18" y="46"/>
                </a:moveTo>
                <a:cubicBezTo>
                  <a:pt x="18" y="46"/>
                  <a:pt x="19" y="45"/>
                  <a:pt x="19" y="45"/>
                </a:cubicBezTo>
                <a:cubicBezTo>
                  <a:pt x="20" y="45"/>
                  <a:pt x="19" y="46"/>
                  <a:pt x="18" y="46"/>
                </a:cubicBezTo>
                <a:close/>
                <a:moveTo>
                  <a:pt x="21" y="45"/>
                </a:moveTo>
                <a:cubicBezTo>
                  <a:pt x="20" y="45"/>
                  <a:pt x="20" y="44"/>
                  <a:pt x="21" y="43"/>
                </a:cubicBezTo>
                <a:cubicBezTo>
                  <a:pt x="22" y="43"/>
                  <a:pt x="21" y="44"/>
                  <a:pt x="21" y="44"/>
                </a:cubicBezTo>
                <a:cubicBezTo>
                  <a:pt x="24" y="42"/>
                  <a:pt x="25" y="40"/>
                  <a:pt x="27" y="39"/>
                </a:cubicBezTo>
                <a:cubicBezTo>
                  <a:pt x="25" y="41"/>
                  <a:pt x="24" y="42"/>
                  <a:pt x="23" y="44"/>
                </a:cubicBezTo>
                <a:cubicBezTo>
                  <a:pt x="23" y="44"/>
                  <a:pt x="23" y="44"/>
                  <a:pt x="22" y="45"/>
                </a:cubicBezTo>
                <a:cubicBezTo>
                  <a:pt x="22" y="44"/>
                  <a:pt x="23" y="44"/>
                  <a:pt x="23" y="43"/>
                </a:cubicBezTo>
                <a:cubicBezTo>
                  <a:pt x="23" y="43"/>
                  <a:pt x="22" y="44"/>
                  <a:pt x="21" y="45"/>
                </a:cubicBezTo>
                <a:close/>
                <a:moveTo>
                  <a:pt x="28" y="36"/>
                </a:moveTo>
                <a:cubicBezTo>
                  <a:pt x="28" y="36"/>
                  <a:pt x="30" y="34"/>
                  <a:pt x="30" y="35"/>
                </a:cubicBezTo>
                <a:cubicBezTo>
                  <a:pt x="30" y="35"/>
                  <a:pt x="29" y="36"/>
                  <a:pt x="29" y="36"/>
                </a:cubicBezTo>
                <a:cubicBezTo>
                  <a:pt x="29" y="36"/>
                  <a:pt x="29" y="36"/>
                  <a:pt x="28" y="36"/>
                </a:cubicBezTo>
                <a:close/>
                <a:moveTo>
                  <a:pt x="86" y="91"/>
                </a:moveTo>
                <a:cubicBezTo>
                  <a:pt x="85" y="90"/>
                  <a:pt x="86" y="91"/>
                  <a:pt x="86" y="90"/>
                </a:cubicBezTo>
                <a:cubicBezTo>
                  <a:pt x="86" y="91"/>
                  <a:pt x="86" y="91"/>
                  <a:pt x="86" y="91"/>
                </a:cubicBezTo>
                <a:cubicBezTo>
                  <a:pt x="86" y="91"/>
                  <a:pt x="86" y="90"/>
                  <a:pt x="86" y="91"/>
                </a:cubicBezTo>
                <a:close/>
                <a:moveTo>
                  <a:pt x="87" y="88"/>
                </a:moveTo>
                <a:cubicBezTo>
                  <a:pt x="87" y="87"/>
                  <a:pt x="88" y="88"/>
                  <a:pt x="88" y="87"/>
                </a:cubicBezTo>
                <a:cubicBezTo>
                  <a:pt x="88" y="86"/>
                  <a:pt x="88" y="87"/>
                  <a:pt x="88" y="87"/>
                </a:cubicBezTo>
                <a:cubicBezTo>
                  <a:pt x="89" y="87"/>
                  <a:pt x="88" y="87"/>
                  <a:pt x="89" y="87"/>
                </a:cubicBezTo>
                <a:cubicBezTo>
                  <a:pt x="88" y="88"/>
                  <a:pt x="88" y="88"/>
                  <a:pt x="88" y="88"/>
                </a:cubicBezTo>
                <a:cubicBezTo>
                  <a:pt x="88" y="88"/>
                  <a:pt x="88" y="88"/>
                  <a:pt x="87" y="88"/>
                </a:cubicBezTo>
                <a:cubicBezTo>
                  <a:pt x="87" y="88"/>
                  <a:pt x="87" y="88"/>
                  <a:pt x="87" y="88"/>
                </a:cubicBezTo>
                <a:close/>
                <a:moveTo>
                  <a:pt x="50" y="24"/>
                </a:moveTo>
                <a:cubicBezTo>
                  <a:pt x="49" y="24"/>
                  <a:pt x="51" y="23"/>
                  <a:pt x="51" y="23"/>
                </a:cubicBezTo>
                <a:cubicBezTo>
                  <a:pt x="51" y="23"/>
                  <a:pt x="50" y="24"/>
                  <a:pt x="50" y="24"/>
                </a:cubicBezTo>
                <a:close/>
                <a:moveTo>
                  <a:pt x="49" y="21"/>
                </a:moveTo>
                <a:cubicBezTo>
                  <a:pt x="49" y="20"/>
                  <a:pt x="51" y="20"/>
                  <a:pt x="51" y="19"/>
                </a:cubicBezTo>
                <a:cubicBezTo>
                  <a:pt x="51" y="20"/>
                  <a:pt x="50" y="20"/>
                  <a:pt x="49" y="21"/>
                </a:cubicBezTo>
                <a:close/>
                <a:moveTo>
                  <a:pt x="61" y="17"/>
                </a:moveTo>
                <a:cubicBezTo>
                  <a:pt x="60" y="17"/>
                  <a:pt x="62" y="16"/>
                  <a:pt x="63" y="16"/>
                </a:cubicBezTo>
                <a:cubicBezTo>
                  <a:pt x="63" y="16"/>
                  <a:pt x="61" y="16"/>
                  <a:pt x="61" y="17"/>
                </a:cubicBezTo>
                <a:close/>
                <a:moveTo>
                  <a:pt x="91" y="77"/>
                </a:moveTo>
                <a:cubicBezTo>
                  <a:pt x="91" y="76"/>
                  <a:pt x="91" y="76"/>
                  <a:pt x="91" y="76"/>
                </a:cubicBezTo>
                <a:cubicBezTo>
                  <a:pt x="92" y="75"/>
                  <a:pt x="92" y="77"/>
                  <a:pt x="92" y="78"/>
                </a:cubicBezTo>
                <a:cubicBezTo>
                  <a:pt x="92" y="78"/>
                  <a:pt x="91" y="78"/>
                  <a:pt x="91" y="77"/>
                </a:cubicBezTo>
                <a:close/>
                <a:moveTo>
                  <a:pt x="87" y="26"/>
                </a:moveTo>
                <a:cubicBezTo>
                  <a:pt x="86" y="25"/>
                  <a:pt x="87" y="25"/>
                  <a:pt x="88" y="25"/>
                </a:cubicBezTo>
                <a:cubicBezTo>
                  <a:pt x="88" y="25"/>
                  <a:pt x="88" y="25"/>
                  <a:pt x="88" y="26"/>
                </a:cubicBezTo>
                <a:cubicBezTo>
                  <a:pt x="88" y="26"/>
                  <a:pt x="87" y="26"/>
                  <a:pt x="87" y="26"/>
                </a:cubicBezTo>
                <a:close/>
                <a:moveTo>
                  <a:pt x="94" y="74"/>
                </a:moveTo>
                <a:cubicBezTo>
                  <a:pt x="94" y="74"/>
                  <a:pt x="94" y="74"/>
                  <a:pt x="95" y="73"/>
                </a:cubicBezTo>
                <a:cubicBezTo>
                  <a:pt x="95" y="72"/>
                  <a:pt x="95" y="72"/>
                  <a:pt x="95" y="71"/>
                </a:cubicBezTo>
                <a:cubicBezTo>
                  <a:pt x="95" y="71"/>
                  <a:pt x="95" y="72"/>
                  <a:pt x="95" y="72"/>
                </a:cubicBezTo>
                <a:cubicBezTo>
                  <a:pt x="95" y="73"/>
                  <a:pt x="95" y="73"/>
                  <a:pt x="94" y="74"/>
                </a:cubicBezTo>
                <a:cubicBezTo>
                  <a:pt x="94" y="74"/>
                  <a:pt x="94" y="74"/>
                  <a:pt x="94" y="75"/>
                </a:cubicBezTo>
                <a:lnTo>
                  <a:pt x="94" y="74"/>
                </a:lnTo>
                <a:close/>
                <a:moveTo>
                  <a:pt x="104" y="46"/>
                </a:moveTo>
                <a:cubicBezTo>
                  <a:pt x="104" y="46"/>
                  <a:pt x="105" y="46"/>
                  <a:pt x="105" y="46"/>
                </a:cubicBezTo>
                <a:cubicBezTo>
                  <a:pt x="105" y="46"/>
                  <a:pt x="104" y="46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lose/>
                <a:moveTo>
                  <a:pt x="95" y="73"/>
                </a:moveTo>
                <a:cubicBezTo>
                  <a:pt x="95" y="73"/>
                  <a:pt x="95" y="73"/>
                  <a:pt x="95" y="73"/>
                </a:cubicBezTo>
                <a:cubicBezTo>
                  <a:pt x="95" y="73"/>
                  <a:pt x="95" y="73"/>
                  <a:pt x="95" y="74"/>
                </a:cubicBezTo>
                <a:cubicBezTo>
                  <a:pt x="95" y="73"/>
                  <a:pt x="95" y="73"/>
                  <a:pt x="95" y="73"/>
                </a:cubicBezTo>
                <a:close/>
                <a:moveTo>
                  <a:pt x="115" y="27"/>
                </a:moveTo>
                <a:cubicBezTo>
                  <a:pt x="115" y="27"/>
                  <a:pt x="117" y="28"/>
                  <a:pt x="117" y="28"/>
                </a:cubicBezTo>
                <a:cubicBezTo>
                  <a:pt x="116" y="28"/>
                  <a:pt x="115" y="28"/>
                  <a:pt x="115" y="27"/>
                </a:cubicBezTo>
                <a:close/>
                <a:moveTo>
                  <a:pt x="125" y="36"/>
                </a:moveTo>
                <a:cubicBezTo>
                  <a:pt x="125" y="36"/>
                  <a:pt x="125" y="36"/>
                  <a:pt x="125" y="36"/>
                </a:cubicBezTo>
                <a:cubicBezTo>
                  <a:pt x="125" y="36"/>
                  <a:pt x="126" y="37"/>
                  <a:pt x="124" y="36"/>
                </a:cubicBezTo>
                <a:cubicBezTo>
                  <a:pt x="125" y="36"/>
                  <a:pt x="124" y="36"/>
                  <a:pt x="125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1" name="KSO_Shape"/>
          <p:cNvSpPr>
            <a:spLocks/>
          </p:cNvSpPr>
          <p:nvPr/>
        </p:nvSpPr>
        <p:spPr bwMode="auto">
          <a:xfrm>
            <a:off x="1353900" y="4131551"/>
            <a:ext cx="5141606" cy="952500"/>
          </a:xfrm>
          <a:custGeom>
            <a:avLst/>
            <a:gdLst>
              <a:gd name="T0" fmla="*/ 1323566 w 373"/>
              <a:gd name="T1" fmla="*/ 135467 h 54"/>
              <a:gd name="T2" fmla="*/ 1278316 w 373"/>
              <a:gd name="T3" fmla="*/ 139230 h 54"/>
              <a:gd name="T4" fmla="*/ 1214212 w 373"/>
              <a:gd name="T5" fmla="*/ 150519 h 54"/>
              <a:gd name="T6" fmla="*/ 1055836 w 373"/>
              <a:gd name="T7" fmla="*/ 154281 h 54"/>
              <a:gd name="T8" fmla="*/ 871065 w 373"/>
              <a:gd name="T9" fmla="*/ 135467 h 54"/>
              <a:gd name="T10" fmla="*/ 803190 w 373"/>
              <a:gd name="T11" fmla="*/ 150519 h 54"/>
              <a:gd name="T12" fmla="*/ 690065 w 373"/>
              <a:gd name="T13" fmla="*/ 158044 h 54"/>
              <a:gd name="T14" fmla="*/ 659898 w 373"/>
              <a:gd name="T15" fmla="*/ 173096 h 54"/>
              <a:gd name="T16" fmla="*/ 607106 w 373"/>
              <a:gd name="T17" fmla="*/ 191911 h 54"/>
              <a:gd name="T18" fmla="*/ 573168 w 373"/>
              <a:gd name="T19" fmla="*/ 184385 h 54"/>
              <a:gd name="T20" fmla="*/ 452501 w 373"/>
              <a:gd name="T21" fmla="*/ 191911 h 54"/>
              <a:gd name="T22" fmla="*/ 422335 w 373"/>
              <a:gd name="T23" fmla="*/ 188148 h 54"/>
              <a:gd name="T24" fmla="*/ 248876 w 373"/>
              <a:gd name="T25" fmla="*/ 191911 h 54"/>
              <a:gd name="T26" fmla="*/ 241334 w 373"/>
              <a:gd name="T27" fmla="*/ 158044 h 54"/>
              <a:gd name="T28" fmla="*/ 196084 w 373"/>
              <a:gd name="T29" fmla="*/ 150519 h 54"/>
              <a:gd name="T30" fmla="*/ 105584 w 373"/>
              <a:gd name="T31" fmla="*/ 142993 h 54"/>
              <a:gd name="T32" fmla="*/ 45250 w 373"/>
              <a:gd name="T33" fmla="*/ 112889 h 54"/>
              <a:gd name="T34" fmla="*/ 33938 w 373"/>
              <a:gd name="T35" fmla="*/ 67733 h 54"/>
              <a:gd name="T36" fmla="*/ 154605 w 373"/>
              <a:gd name="T37" fmla="*/ 41393 h 54"/>
              <a:gd name="T38" fmla="*/ 233792 w 373"/>
              <a:gd name="T39" fmla="*/ 45156 h 54"/>
              <a:gd name="T40" fmla="*/ 294126 w 373"/>
              <a:gd name="T41" fmla="*/ 37630 h 54"/>
              <a:gd name="T42" fmla="*/ 358230 w 373"/>
              <a:gd name="T43" fmla="*/ 41393 h 54"/>
              <a:gd name="T44" fmla="*/ 407251 w 373"/>
              <a:gd name="T45" fmla="*/ 37630 h 54"/>
              <a:gd name="T46" fmla="*/ 463814 w 373"/>
              <a:gd name="T47" fmla="*/ 30104 h 54"/>
              <a:gd name="T48" fmla="*/ 588252 w 373"/>
              <a:gd name="T49" fmla="*/ 11289 h 54"/>
              <a:gd name="T50" fmla="*/ 633502 w 373"/>
              <a:gd name="T51" fmla="*/ 11289 h 54"/>
              <a:gd name="T52" fmla="*/ 686294 w 373"/>
              <a:gd name="T53" fmla="*/ 30104 h 54"/>
              <a:gd name="T54" fmla="*/ 731544 w 373"/>
              <a:gd name="T55" fmla="*/ 3763 h 54"/>
              <a:gd name="T56" fmla="*/ 697606 w 373"/>
              <a:gd name="T57" fmla="*/ 33867 h 54"/>
              <a:gd name="T58" fmla="*/ 901232 w 373"/>
              <a:gd name="T59" fmla="*/ 18815 h 54"/>
              <a:gd name="T60" fmla="*/ 920086 w 373"/>
              <a:gd name="T61" fmla="*/ 30104 h 54"/>
              <a:gd name="T62" fmla="*/ 1014357 w 373"/>
              <a:gd name="T63" fmla="*/ 26341 h 54"/>
              <a:gd name="T64" fmla="*/ 1097316 w 373"/>
              <a:gd name="T65" fmla="*/ 30104 h 54"/>
              <a:gd name="T66" fmla="*/ 1168962 w 373"/>
              <a:gd name="T67" fmla="*/ 30104 h 54"/>
              <a:gd name="T68" fmla="*/ 1180274 w 373"/>
              <a:gd name="T69" fmla="*/ 37630 h 54"/>
              <a:gd name="T70" fmla="*/ 1244379 w 373"/>
              <a:gd name="T71" fmla="*/ 56444 h 54"/>
              <a:gd name="T72" fmla="*/ 1327337 w 373"/>
              <a:gd name="T73" fmla="*/ 82785 h 54"/>
              <a:gd name="T74" fmla="*/ 1376358 w 373"/>
              <a:gd name="T75" fmla="*/ 90311 h 54"/>
              <a:gd name="T76" fmla="*/ 1357504 w 373"/>
              <a:gd name="T77" fmla="*/ 94074 h 54"/>
              <a:gd name="T78" fmla="*/ 1346191 w 373"/>
              <a:gd name="T79" fmla="*/ 86548 h 54"/>
              <a:gd name="T80" fmla="*/ 1334879 w 373"/>
              <a:gd name="T81" fmla="*/ 109126 h 54"/>
              <a:gd name="T82" fmla="*/ 1376358 w 373"/>
              <a:gd name="T83" fmla="*/ 120415 h 54"/>
              <a:gd name="T84" fmla="*/ 897461 w 373"/>
              <a:gd name="T85" fmla="*/ 22578 h 54"/>
              <a:gd name="T86" fmla="*/ 1316025 w 373"/>
              <a:gd name="T87" fmla="*/ 97837 h 54"/>
              <a:gd name="T88" fmla="*/ 1293400 w 373"/>
              <a:gd name="T89" fmla="*/ 60207 h 54"/>
              <a:gd name="T90" fmla="*/ 1255691 w 373"/>
              <a:gd name="T91" fmla="*/ 67733 h 54"/>
              <a:gd name="T92" fmla="*/ 1251920 w 373"/>
              <a:gd name="T93" fmla="*/ 135467 h 54"/>
              <a:gd name="T94" fmla="*/ 946482 w 373"/>
              <a:gd name="T95" fmla="*/ 22578 h 54"/>
              <a:gd name="T96" fmla="*/ 901232 w 373"/>
              <a:gd name="T97" fmla="*/ 37630 h 54"/>
              <a:gd name="T98" fmla="*/ 825815 w 373"/>
              <a:gd name="T99" fmla="*/ 18815 h 54"/>
              <a:gd name="T100" fmla="*/ 784336 w 373"/>
              <a:gd name="T101" fmla="*/ 22578 h 54"/>
              <a:gd name="T102" fmla="*/ 833357 w 373"/>
              <a:gd name="T103" fmla="*/ 22578 h 54"/>
              <a:gd name="T104" fmla="*/ 724002 w 373"/>
              <a:gd name="T105" fmla="*/ 150519 h 54"/>
              <a:gd name="T106" fmla="*/ 697606 w 373"/>
              <a:gd name="T107" fmla="*/ 150519 h 54"/>
              <a:gd name="T108" fmla="*/ 678752 w 373"/>
              <a:gd name="T109" fmla="*/ 30104 h 54"/>
              <a:gd name="T110" fmla="*/ 633502 w 373"/>
              <a:gd name="T111" fmla="*/ 176859 h 54"/>
              <a:gd name="T112" fmla="*/ 633502 w 373"/>
              <a:gd name="T113" fmla="*/ 176859 h 54"/>
              <a:gd name="T114" fmla="*/ 588252 w 373"/>
              <a:gd name="T115" fmla="*/ 173096 h 54"/>
              <a:gd name="T116" fmla="*/ 426105 w 373"/>
              <a:gd name="T117" fmla="*/ 41393 h 54"/>
              <a:gd name="T118" fmla="*/ 267730 w 373"/>
              <a:gd name="T119" fmla="*/ 154281 h 54"/>
              <a:gd name="T120" fmla="*/ 241334 w 373"/>
              <a:gd name="T121" fmla="*/ 150519 h 5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73" h="54">
                <a:moveTo>
                  <a:pt x="368" y="33"/>
                </a:moveTo>
                <a:cubicBezTo>
                  <a:pt x="368" y="32"/>
                  <a:pt x="367" y="33"/>
                  <a:pt x="367" y="32"/>
                </a:cubicBezTo>
                <a:cubicBezTo>
                  <a:pt x="364" y="32"/>
                  <a:pt x="361" y="34"/>
                  <a:pt x="361" y="35"/>
                </a:cubicBezTo>
                <a:cubicBezTo>
                  <a:pt x="360" y="35"/>
                  <a:pt x="359" y="34"/>
                  <a:pt x="357" y="35"/>
                </a:cubicBezTo>
                <a:cubicBezTo>
                  <a:pt x="356" y="35"/>
                  <a:pt x="358" y="34"/>
                  <a:pt x="357" y="34"/>
                </a:cubicBezTo>
                <a:cubicBezTo>
                  <a:pt x="357" y="34"/>
                  <a:pt x="357" y="34"/>
                  <a:pt x="356" y="34"/>
                </a:cubicBezTo>
                <a:cubicBezTo>
                  <a:pt x="355" y="34"/>
                  <a:pt x="357" y="35"/>
                  <a:pt x="354" y="35"/>
                </a:cubicBezTo>
                <a:cubicBezTo>
                  <a:pt x="354" y="35"/>
                  <a:pt x="355" y="35"/>
                  <a:pt x="354" y="35"/>
                </a:cubicBezTo>
                <a:cubicBezTo>
                  <a:pt x="352" y="35"/>
                  <a:pt x="351" y="35"/>
                  <a:pt x="351" y="36"/>
                </a:cubicBezTo>
                <a:cubicBezTo>
                  <a:pt x="350" y="36"/>
                  <a:pt x="350" y="36"/>
                  <a:pt x="349" y="36"/>
                </a:cubicBezTo>
                <a:cubicBezTo>
                  <a:pt x="349" y="37"/>
                  <a:pt x="349" y="38"/>
                  <a:pt x="348" y="38"/>
                </a:cubicBezTo>
                <a:cubicBezTo>
                  <a:pt x="346" y="38"/>
                  <a:pt x="348" y="38"/>
                  <a:pt x="349" y="38"/>
                </a:cubicBezTo>
                <a:cubicBezTo>
                  <a:pt x="349" y="37"/>
                  <a:pt x="347" y="38"/>
                  <a:pt x="347" y="37"/>
                </a:cubicBezTo>
                <a:cubicBezTo>
                  <a:pt x="346" y="37"/>
                  <a:pt x="347" y="38"/>
                  <a:pt x="346" y="38"/>
                </a:cubicBezTo>
                <a:cubicBezTo>
                  <a:pt x="345" y="39"/>
                  <a:pt x="342" y="38"/>
                  <a:pt x="341" y="39"/>
                </a:cubicBezTo>
                <a:cubicBezTo>
                  <a:pt x="340" y="39"/>
                  <a:pt x="340" y="38"/>
                  <a:pt x="341" y="38"/>
                </a:cubicBezTo>
                <a:cubicBezTo>
                  <a:pt x="339" y="38"/>
                  <a:pt x="340" y="38"/>
                  <a:pt x="340" y="39"/>
                </a:cubicBezTo>
                <a:cubicBezTo>
                  <a:pt x="339" y="38"/>
                  <a:pt x="338" y="38"/>
                  <a:pt x="339" y="37"/>
                </a:cubicBezTo>
                <a:cubicBezTo>
                  <a:pt x="337" y="37"/>
                  <a:pt x="338" y="38"/>
                  <a:pt x="338" y="39"/>
                </a:cubicBezTo>
                <a:cubicBezTo>
                  <a:pt x="336" y="38"/>
                  <a:pt x="334" y="39"/>
                  <a:pt x="334" y="41"/>
                </a:cubicBezTo>
                <a:cubicBezTo>
                  <a:pt x="333" y="40"/>
                  <a:pt x="331" y="40"/>
                  <a:pt x="331" y="39"/>
                </a:cubicBezTo>
                <a:cubicBezTo>
                  <a:pt x="330" y="39"/>
                  <a:pt x="329" y="39"/>
                  <a:pt x="329" y="40"/>
                </a:cubicBezTo>
                <a:cubicBezTo>
                  <a:pt x="328" y="40"/>
                  <a:pt x="330" y="39"/>
                  <a:pt x="329" y="39"/>
                </a:cubicBezTo>
                <a:cubicBezTo>
                  <a:pt x="327" y="39"/>
                  <a:pt x="328" y="40"/>
                  <a:pt x="326" y="40"/>
                </a:cubicBezTo>
                <a:cubicBezTo>
                  <a:pt x="326" y="38"/>
                  <a:pt x="324" y="39"/>
                  <a:pt x="323" y="38"/>
                </a:cubicBezTo>
                <a:cubicBezTo>
                  <a:pt x="321" y="39"/>
                  <a:pt x="324" y="41"/>
                  <a:pt x="320" y="41"/>
                </a:cubicBezTo>
                <a:cubicBezTo>
                  <a:pt x="321" y="41"/>
                  <a:pt x="322" y="41"/>
                  <a:pt x="322" y="40"/>
                </a:cubicBezTo>
                <a:cubicBezTo>
                  <a:pt x="318" y="40"/>
                  <a:pt x="315" y="41"/>
                  <a:pt x="313" y="42"/>
                </a:cubicBezTo>
                <a:cubicBezTo>
                  <a:pt x="314" y="41"/>
                  <a:pt x="311" y="40"/>
                  <a:pt x="308" y="40"/>
                </a:cubicBezTo>
                <a:cubicBezTo>
                  <a:pt x="307" y="41"/>
                  <a:pt x="306" y="41"/>
                  <a:pt x="304" y="41"/>
                </a:cubicBezTo>
                <a:cubicBezTo>
                  <a:pt x="305" y="42"/>
                  <a:pt x="304" y="42"/>
                  <a:pt x="304" y="43"/>
                </a:cubicBezTo>
                <a:cubicBezTo>
                  <a:pt x="303" y="43"/>
                  <a:pt x="300" y="43"/>
                  <a:pt x="299" y="42"/>
                </a:cubicBezTo>
                <a:cubicBezTo>
                  <a:pt x="295" y="42"/>
                  <a:pt x="293" y="43"/>
                  <a:pt x="289" y="43"/>
                </a:cubicBezTo>
                <a:cubicBezTo>
                  <a:pt x="291" y="42"/>
                  <a:pt x="294" y="43"/>
                  <a:pt x="295" y="42"/>
                </a:cubicBezTo>
                <a:cubicBezTo>
                  <a:pt x="295" y="41"/>
                  <a:pt x="295" y="41"/>
                  <a:pt x="294" y="41"/>
                </a:cubicBezTo>
                <a:cubicBezTo>
                  <a:pt x="289" y="41"/>
                  <a:pt x="286" y="43"/>
                  <a:pt x="280" y="41"/>
                </a:cubicBezTo>
                <a:cubicBezTo>
                  <a:pt x="278" y="42"/>
                  <a:pt x="278" y="42"/>
                  <a:pt x="277" y="43"/>
                </a:cubicBezTo>
                <a:cubicBezTo>
                  <a:pt x="270" y="42"/>
                  <a:pt x="270" y="47"/>
                  <a:pt x="262" y="46"/>
                </a:cubicBezTo>
                <a:cubicBezTo>
                  <a:pt x="260" y="43"/>
                  <a:pt x="257" y="40"/>
                  <a:pt x="253" y="40"/>
                </a:cubicBezTo>
                <a:cubicBezTo>
                  <a:pt x="253" y="38"/>
                  <a:pt x="250" y="38"/>
                  <a:pt x="248" y="38"/>
                </a:cubicBezTo>
                <a:cubicBezTo>
                  <a:pt x="246" y="38"/>
                  <a:pt x="245" y="37"/>
                  <a:pt x="242" y="37"/>
                </a:cubicBezTo>
                <a:cubicBezTo>
                  <a:pt x="240" y="36"/>
                  <a:pt x="235" y="36"/>
                  <a:pt x="234" y="35"/>
                </a:cubicBezTo>
                <a:cubicBezTo>
                  <a:pt x="232" y="35"/>
                  <a:pt x="235" y="37"/>
                  <a:pt x="234" y="38"/>
                </a:cubicBezTo>
                <a:cubicBezTo>
                  <a:pt x="233" y="38"/>
                  <a:pt x="233" y="37"/>
                  <a:pt x="233" y="36"/>
                </a:cubicBezTo>
                <a:cubicBezTo>
                  <a:pt x="233" y="36"/>
                  <a:pt x="231" y="36"/>
                  <a:pt x="231" y="36"/>
                </a:cubicBezTo>
                <a:cubicBezTo>
                  <a:pt x="230" y="36"/>
                  <a:pt x="230" y="36"/>
                  <a:pt x="230" y="36"/>
                </a:cubicBezTo>
                <a:cubicBezTo>
                  <a:pt x="230" y="37"/>
                  <a:pt x="232" y="37"/>
                  <a:pt x="231" y="38"/>
                </a:cubicBezTo>
                <a:cubicBezTo>
                  <a:pt x="229" y="38"/>
                  <a:pt x="230" y="37"/>
                  <a:pt x="228" y="36"/>
                </a:cubicBezTo>
                <a:cubicBezTo>
                  <a:pt x="228" y="36"/>
                  <a:pt x="229" y="37"/>
                  <a:pt x="228" y="38"/>
                </a:cubicBezTo>
                <a:cubicBezTo>
                  <a:pt x="227" y="38"/>
                  <a:pt x="227" y="37"/>
                  <a:pt x="228" y="37"/>
                </a:cubicBezTo>
                <a:cubicBezTo>
                  <a:pt x="228" y="37"/>
                  <a:pt x="227" y="37"/>
                  <a:pt x="228" y="36"/>
                </a:cubicBezTo>
                <a:cubicBezTo>
                  <a:pt x="226" y="37"/>
                  <a:pt x="220" y="37"/>
                  <a:pt x="218" y="39"/>
                </a:cubicBezTo>
                <a:cubicBezTo>
                  <a:pt x="217" y="39"/>
                  <a:pt x="216" y="39"/>
                  <a:pt x="215" y="38"/>
                </a:cubicBezTo>
                <a:cubicBezTo>
                  <a:pt x="214" y="39"/>
                  <a:pt x="214" y="40"/>
                  <a:pt x="213" y="40"/>
                </a:cubicBezTo>
                <a:cubicBezTo>
                  <a:pt x="214" y="39"/>
                  <a:pt x="214" y="38"/>
                  <a:pt x="215" y="37"/>
                </a:cubicBezTo>
                <a:cubicBezTo>
                  <a:pt x="210" y="35"/>
                  <a:pt x="205" y="38"/>
                  <a:pt x="202" y="39"/>
                </a:cubicBezTo>
                <a:cubicBezTo>
                  <a:pt x="197" y="37"/>
                  <a:pt x="194" y="40"/>
                  <a:pt x="192" y="41"/>
                </a:cubicBezTo>
                <a:cubicBezTo>
                  <a:pt x="192" y="42"/>
                  <a:pt x="193" y="41"/>
                  <a:pt x="194" y="41"/>
                </a:cubicBezTo>
                <a:cubicBezTo>
                  <a:pt x="193" y="42"/>
                  <a:pt x="191" y="42"/>
                  <a:pt x="189" y="42"/>
                </a:cubicBezTo>
                <a:cubicBezTo>
                  <a:pt x="188" y="41"/>
                  <a:pt x="190" y="42"/>
                  <a:pt x="190" y="41"/>
                </a:cubicBezTo>
                <a:cubicBezTo>
                  <a:pt x="190" y="40"/>
                  <a:pt x="188" y="41"/>
                  <a:pt x="187" y="41"/>
                </a:cubicBezTo>
                <a:cubicBezTo>
                  <a:pt x="186" y="42"/>
                  <a:pt x="188" y="43"/>
                  <a:pt x="188" y="44"/>
                </a:cubicBezTo>
                <a:cubicBezTo>
                  <a:pt x="186" y="43"/>
                  <a:pt x="187" y="42"/>
                  <a:pt x="183" y="42"/>
                </a:cubicBezTo>
                <a:cubicBezTo>
                  <a:pt x="182" y="43"/>
                  <a:pt x="183" y="43"/>
                  <a:pt x="182" y="44"/>
                </a:cubicBezTo>
                <a:cubicBezTo>
                  <a:pt x="181" y="44"/>
                  <a:pt x="182" y="43"/>
                  <a:pt x="182" y="42"/>
                </a:cubicBezTo>
                <a:cubicBezTo>
                  <a:pt x="181" y="43"/>
                  <a:pt x="181" y="43"/>
                  <a:pt x="180" y="43"/>
                </a:cubicBezTo>
                <a:cubicBezTo>
                  <a:pt x="180" y="43"/>
                  <a:pt x="181" y="43"/>
                  <a:pt x="180" y="44"/>
                </a:cubicBezTo>
                <a:cubicBezTo>
                  <a:pt x="179" y="44"/>
                  <a:pt x="179" y="44"/>
                  <a:pt x="179" y="45"/>
                </a:cubicBezTo>
                <a:cubicBezTo>
                  <a:pt x="178" y="44"/>
                  <a:pt x="179" y="43"/>
                  <a:pt x="179" y="43"/>
                </a:cubicBezTo>
                <a:cubicBezTo>
                  <a:pt x="177" y="43"/>
                  <a:pt x="176" y="43"/>
                  <a:pt x="175" y="44"/>
                </a:cubicBezTo>
                <a:cubicBezTo>
                  <a:pt x="175" y="44"/>
                  <a:pt x="176" y="44"/>
                  <a:pt x="178" y="44"/>
                </a:cubicBezTo>
                <a:cubicBezTo>
                  <a:pt x="176" y="44"/>
                  <a:pt x="175" y="45"/>
                  <a:pt x="175" y="46"/>
                </a:cubicBezTo>
                <a:cubicBezTo>
                  <a:pt x="175" y="46"/>
                  <a:pt x="175" y="45"/>
                  <a:pt x="174" y="45"/>
                </a:cubicBezTo>
                <a:cubicBezTo>
                  <a:pt x="173" y="46"/>
                  <a:pt x="174" y="46"/>
                  <a:pt x="174" y="47"/>
                </a:cubicBezTo>
                <a:cubicBezTo>
                  <a:pt x="173" y="47"/>
                  <a:pt x="173" y="47"/>
                  <a:pt x="172" y="47"/>
                </a:cubicBezTo>
                <a:cubicBezTo>
                  <a:pt x="174" y="46"/>
                  <a:pt x="174" y="45"/>
                  <a:pt x="173" y="44"/>
                </a:cubicBezTo>
                <a:cubicBezTo>
                  <a:pt x="172" y="45"/>
                  <a:pt x="172" y="45"/>
                  <a:pt x="172" y="46"/>
                </a:cubicBezTo>
                <a:cubicBezTo>
                  <a:pt x="172" y="46"/>
                  <a:pt x="172" y="45"/>
                  <a:pt x="172" y="45"/>
                </a:cubicBezTo>
                <a:cubicBezTo>
                  <a:pt x="171" y="47"/>
                  <a:pt x="171" y="48"/>
                  <a:pt x="171" y="50"/>
                </a:cubicBezTo>
                <a:cubicBezTo>
                  <a:pt x="168" y="51"/>
                  <a:pt x="163" y="51"/>
                  <a:pt x="161" y="52"/>
                </a:cubicBezTo>
                <a:cubicBezTo>
                  <a:pt x="160" y="52"/>
                  <a:pt x="161" y="52"/>
                  <a:pt x="161" y="51"/>
                </a:cubicBezTo>
                <a:cubicBezTo>
                  <a:pt x="160" y="51"/>
                  <a:pt x="158" y="51"/>
                  <a:pt x="157" y="51"/>
                </a:cubicBezTo>
                <a:cubicBezTo>
                  <a:pt x="157" y="51"/>
                  <a:pt x="157" y="50"/>
                  <a:pt x="158" y="50"/>
                </a:cubicBezTo>
                <a:cubicBezTo>
                  <a:pt x="158" y="50"/>
                  <a:pt x="158" y="50"/>
                  <a:pt x="157" y="50"/>
                </a:cubicBezTo>
                <a:cubicBezTo>
                  <a:pt x="156" y="50"/>
                  <a:pt x="155" y="51"/>
                  <a:pt x="154" y="51"/>
                </a:cubicBezTo>
                <a:cubicBezTo>
                  <a:pt x="154" y="52"/>
                  <a:pt x="154" y="53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0" y="54"/>
                  <a:pt x="152" y="54"/>
                  <a:pt x="152" y="54"/>
                </a:cubicBezTo>
                <a:cubicBezTo>
                  <a:pt x="151" y="53"/>
                  <a:pt x="149" y="53"/>
                  <a:pt x="149" y="53"/>
                </a:cubicBezTo>
                <a:cubicBezTo>
                  <a:pt x="149" y="53"/>
                  <a:pt x="150" y="50"/>
                  <a:pt x="152" y="49"/>
                </a:cubicBezTo>
                <a:cubicBezTo>
                  <a:pt x="151" y="49"/>
                  <a:pt x="150" y="49"/>
                  <a:pt x="148" y="49"/>
                </a:cubicBezTo>
                <a:cubicBezTo>
                  <a:pt x="148" y="50"/>
                  <a:pt x="147" y="51"/>
                  <a:pt x="147" y="51"/>
                </a:cubicBezTo>
                <a:cubicBezTo>
                  <a:pt x="145" y="51"/>
                  <a:pt x="143" y="52"/>
                  <a:pt x="140" y="52"/>
                </a:cubicBezTo>
                <a:cubicBezTo>
                  <a:pt x="141" y="52"/>
                  <a:pt x="142" y="52"/>
                  <a:pt x="143" y="52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0" y="51"/>
                  <a:pt x="137" y="51"/>
                  <a:pt x="135" y="52"/>
                </a:cubicBezTo>
                <a:cubicBezTo>
                  <a:pt x="134" y="52"/>
                  <a:pt x="134" y="51"/>
                  <a:pt x="135" y="51"/>
                </a:cubicBezTo>
                <a:cubicBezTo>
                  <a:pt x="131" y="51"/>
                  <a:pt x="128" y="50"/>
                  <a:pt x="125" y="51"/>
                </a:cubicBezTo>
                <a:cubicBezTo>
                  <a:pt x="124" y="51"/>
                  <a:pt x="120" y="52"/>
                  <a:pt x="120" y="51"/>
                </a:cubicBezTo>
                <a:cubicBezTo>
                  <a:pt x="122" y="51"/>
                  <a:pt x="123" y="51"/>
                  <a:pt x="125" y="50"/>
                </a:cubicBezTo>
                <a:cubicBezTo>
                  <a:pt x="125" y="50"/>
                  <a:pt x="124" y="50"/>
                  <a:pt x="124" y="49"/>
                </a:cubicBezTo>
                <a:cubicBezTo>
                  <a:pt x="121" y="49"/>
                  <a:pt x="120" y="50"/>
                  <a:pt x="118" y="51"/>
                </a:cubicBezTo>
                <a:cubicBezTo>
                  <a:pt x="117" y="50"/>
                  <a:pt x="119" y="50"/>
                  <a:pt x="118" y="49"/>
                </a:cubicBezTo>
                <a:cubicBezTo>
                  <a:pt x="117" y="50"/>
                  <a:pt x="116" y="50"/>
                  <a:pt x="116" y="50"/>
                </a:cubicBezTo>
                <a:cubicBezTo>
                  <a:pt x="115" y="50"/>
                  <a:pt x="118" y="49"/>
                  <a:pt x="116" y="49"/>
                </a:cubicBezTo>
                <a:cubicBezTo>
                  <a:pt x="116" y="50"/>
                  <a:pt x="114" y="50"/>
                  <a:pt x="115" y="51"/>
                </a:cubicBezTo>
                <a:cubicBezTo>
                  <a:pt x="114" y="52"/>
                  <a:pt x="114" y="51"/>
                  <a:pt x="114" y="50"/>
                </a:cubicBezTo>
                <a:cubicBezTo>
                  <a:pt x="113" y="50"/>
                  <a:pt x="113" y="51"/>
                  <a:pt x="112" y="50"/>
                </a:cubicBezTo>
                <a:cubicBezTo>
                  <a:pt x="112" y="51"/>
                  <a:pt x="111" y="52"/>
                  <a:pt x="109" y="52"/>
                </a:cubicBezTo>
                <a:cubicBezTo>
                  <a:pt x="112" y="51"/>
                  <a:pt x="110" y="50"/>
                  <a:pt x="111" y="49"/>
                </a:cubicBezTo>
                <a:cubicBezTo>
                  <a:pt x="110" y="50"/>
                  <a:pt x="107" y="49"/>
                  <a:pt x="107" y="51"/>
                </a:cubicBezTo>
                <a:cubicBezTo>
                  <a:pt x="104" y="50"/>
                  <a:pt x="95" y="48"/>
                  <a:pt x="93" y="51"/>
                </a:cubicBezTo>
                <a:cubicBezTo>
                  <a:pt x="91" y="50"/>
                  <a:pt x="90" y="52"/>
                  <a:pt x="86" y="52"/>
                </a:cubicBezTo>
                <a:cubicBezTo>
                  <a:pt x="87" y="51"/>
                  <a:pt x="89" y="51"/>
                  <a:pt x="90" y="50"/>
                </a:cubicBezTo>
                <a:cubicBezTo>
                  <a:pt x="89" y="50"/>
                  <a:pt x="87" y="48"/>
                  <a:pt x="86" y="50"/>
                </a:cubicBezTo>
                <a:cubicBezTo>
                  <a:pt x="87" y="48"/>
                  <a:pt x="80" y="47"/>
                  <a:pt x="75" y="47"/>
                </a:cubicBezTo>
                <a:cubicBezTo>
                  <a:pt x="74" y="49"/>
                  <a:pt x="71" y="51"/>
                  <a:pt x="66" y="51"/>
                </a:cubicBezTo>
                <a:cubicBezTo>
                  <a:pt x="66" y="51"/>
                  <a:pt x="68" y="51"/>
                  <a:pt x="68" y="51"/>
                </a:cubicBezTo>
                <a:cubicBezTo>
                  <a:pt x="68" y="50"/>
                  <a:pt x="65" y="51"/>
                  <a:pt x="65" y="50"/>
                </a:cubicBezTo>
                <a:cubicBezTo>
                  <a:pt x="67" y="50"/>
                  <a:pt x="69" y="50"/>
                  <a:pt x="71" y="49"/>
                </a:cubicBezTo>
                <a:cubicBezTo>
                  <a:pt x="70" y="49"/>
                  <a:pt x="68" y="50"/>
                  <a:pt x="66" y="49"/>
                </a:cubicBezTo>
                <a:cubicBezTo>
                  <a:pt x="68" y="49"/>
                  <a:pt x="71" y="49"/>
                  <a:pt x="73" y="48"/>
                </a:cubicBezTo>
                <a:cubicBezTo>
                  <a:pt x="73" y="48"/>
                  <a:pt x="72" y="47"/>
                  <a:pt x="73" y="47"/>
                </a:cubicBezTo>
                <a:cubicBezTo>
                  <a:pt x="71" y="46"/>
                  <a:pt x="68" y="45"/>
                  <a:pt x="67" y="43"/>
                </a:cubicBezTo>
                <a:cubicBezTo>
                  <a:pt x="67" y="43"/>
                  <a:pt x="65" y="43"/>
                  <a:pt x="64" y="43"/>
                </a:cubicBezTo>
                <a:cubicBezTo>
                  <a:pt x="64" y="43"/>
                  <a:pt x="66" y="42"/>
                  <a:pt x="64" y="42"/>
                </a:cubicBezTo>
                <a:cubicBezTo>
                  <a:pt x="63" y="42"/>
                  <a:pt x="63" y="43"/>
                  <a:pt x="61" y="44"/>
                </a:cubicBezTo>
                <a:cubicBezTo>
                  <a:pt x="62" y="43"/>
                  <a:pt x="63" y="42"/>
                  <a:pt x="64" y="42"/>
                </a:cubicBezTo>
                <a:cubicBezTo>
                  <a:pt x="64" y="41"/>
                  <a:pt x="63" y="41"/>
                  <a:pt x="62" y="41"/>
                </a:cubicBezTo>
                <a:cubicBezTo>
                  <a:pt x="63" y="41"/>
                  <a:pt x="64" y="40"/>
                  <a:pt x="63" y="39"/>
                </a:cubicBezTo>
                <a:cubicBezTo>
                  <a:pt x="62" y="39"/>
                  <a:pt x="63" y="40"/>
                  <a:pt x="62" y="41"/>
                </a:cubicBezTo>
                <a:cubicBezTo>
                  <a:pt x="60" y="41"/>
                  <a:pt x="58" y="40"/>
                  <a:pt x="56" y="40"/>
                </a:cubicBezTo>
                <a:cubicBezTo>
                  <a:pt x="54" y="40"/>
                  <a:pt x="56" y="41"/>
                  <a:pt x="56" y="41"/>
                </a:cubicBezTo>
                <a:cubicBezTo>
                  <a:pt x="55" y="42"/>
                  <a:pt x="55" y="40"/>
                  <a:pt x="55" y="40"/>
                </a:cubicBezTo>
                <a:cubicBezTo>
                  <a:pt x="54" y="40"/>
                  <a:pt x="53" y="40"/>
                  <a:pt x="52" y="40"/>
                </a:cubicBezTo>
                <a:cubicBezTo>
                  <a:pt x="53" y="42"/>
                  <a:pt x="50" y="42"/>
                  <a:pt x="46" y="42"/>
                </a:cubicBezTo>
                <a:cubicBezTo>
                  <a:pt x="47" y="41"/>
                  <a:pt x="44" y="41"/>
                  <a:pt x="42" y="41"/>
                </a:cubicBezTo>
                <a:cubicBezTo>
                  <a:pt x="42" y="41"/>
                  <a:pt x="41" y="42"/>
                  <a:pt x="41" y="43"/>
                </a:cubicBezTo>
                <a:cubicBezTo>
                  <a:pt x="38" y="42"/>
                  <a:pt x="39" y="41"/>
                  <a:pt x="40" y="40"/>
                </a:cubicBezTo>
                <a:cubicBezTo>
                  <a:pt x="38" y="40"/>
                  <a:pt x="37" y="40"/>
                  <a:pt x="36" y="40"/>
                </a:cubicBezTo>
                <a:cubicBezTo>
                  <a:pt x="38" y="40"/>
                  <a:pt x="34" y="41"/>
                  <a:pt x="36" y="41"/>
                </a:cubicBezTo>
                <a:cubicBezTo>
                  <a:pt x="34" y="42"/>
                  <a:pt x="31" y="43"/>
                  <a:pt x="29" y="43"/>
                </a:cubicBezTo>
                <a:cubicBezTo>
                  <a:pt x="30" y="42"/>
                  <a:pt x="31" y="42"/>
                  <a:pt x="31" y="41"/>
                </a:cubicBezTo>
                <a:cubicBezTo>
                  <a:pt x="29" y="41"/>
                  <a:pt x="32" y="38"/>
                  <a:pt x="28" y="38"/>
                </a:cubicBezTo>
                <a:cubicBezTo>
                  <a:pt x="30" y="37"/>
                  <a:pt x="26" y="38"/>
                  <a:pt x="26" y="37"/>
                </a:cubicBezTo>
                <a:cubicBezTo>
                  <a:pt x="28" y="38"/>
                  <a:pt x="32" y="38"/>
                  <a:pt x="35" y="38"/>
                </a:cubicBezTo>
                <a:cubicBezTo>
                  <a:pt x="36" y="38"/>
                  <a:pt x="36" y="39"/>
                  <a:pt x="36" y="39"/>
                </a:cubicBezTo>
                <a:cubicBezTo>
                  <a:pt x="41" y="39"/>
                  <a:pt x="41" y="38"/>
                  <a:pt x="42" y="36"/>
                </a:cubicBezTo>
                <a:cubicBezTo>
                  <a:pt x="37" y="35"/>
                  <a:pt x="33" y="34"/>
                  <a:pt x="27" y="33"/>
                </a:cubicBezTo>
                <a:cubicBezTo>
                  <a:pt x="25" y="33"/>
                  <a:pt x="26" y="35"/>
                  <a:pt x="25" y="36"/>
                </a:cubicBezTo>
                <a:cubicBezTo>
                  <a:pt x="22" y="34"/>
                  <a:pt x="24" y="32"/>
                  <a:pt x="20" y="32"/>
                </a:cubicBezTo>
                <a:cubicBezTo>
                  <a:pt x="18" y="32"/>
                  <a:pt x="18" y="32"/>
                  <a:pt x="16" y="32"/>
                </a:cubicBezTo>
                <a:cubicBezTo>
                  <a:pt x="15" y="31"/>
                  <a:pt x="11" y="32"/>
                  <a:pt x="12" y="30"/>
                </a:cubicBezTo>
                <a:cubicBezTo>
                  <a:pt x="11" y="30"/>
                  <a:pt x="11" y="30"/>
                  <a:pt x="10" y="31"/>
                </a:cubicBezTo>
                <a:cubicBezTo>
                  <a:pt x="11" y="30"/>
                  <a:pt x="9" y="29"/>
                  <a:pt x="8" y="28"/>
                </a:cubicBezTo>
                <a:cubicBezTo>
                  <a:pt x="4" y="28"/>
                  <a:pt x="3" y="26"/>
                  <a:pt x="0" y="26"/>
                </a:cubicBezTo>
                <a:cubicBezTo>
                  <a:pt x="1" y="25"/>
                  <a:pt x="1" y="24"/>
                  <a:pt x="3" y="25"/>
                </a:cubicBezTo>
                <a:cubicBezTo>
                  <a:pt x="0" y="22"/>
                  <a:pt x="8" y="23"/>
                  <a:pt x="8" y="21"/>
                </a:cubicBezTo>
                <a:cubicBezTo>
                  <a:pt x="12" y="21"/>
                  <a:pt x="11" y="19"/>
                  <a:pt x="13" y="19"/>
                </a:cubicBezTo>
                <a:cubicBezTo>
                  <a:pt x="11" y="18"/>
                  <a:pt x="8" y="19"/>
                  <a:pt x="6" y="20"/>
                </a:cubicBezTo>
                <a:cubicBezTo>
                  <a:pt x="6" y="19"/>
                  <a:pt x="8" y="19"/>
                  <a:pt x="9" y="19"/>
                </a:cubicBezTo>
                <a:cubicBezTo>
                  <a:pt x="9" y="19"/>
                  <a:pt x="9" y="18"/>
                  <a:pt x="9" y="18"/>
                </a:cubicBezTo>
                <a:cubicBezTo>
                  <a:pt x="11" y="18"/>
                  <a:pt x="12" y="18"/>
                  <a:pt x="14" y="18"/>
                </a:cubicBezTo>
                <a:cubicBezTo>
                  <a:pt x="16" y="17"/>
                  <a:pt x="15" y="15"/>
                  <a:pt x="19" y="15"/>
                </a:cubicBezTo>
                <a:cubicBezTo>
                  <a:pt x="21" y="15"/>
                  <a:pt x="26" y="14"/>
                  <a:pt x="28" y="15"/>
                </a:cubicBezTo>
                <a:cubicBezTo>
                  <a:pt x="26" y="15"/>
                  <a:pt x="28" y="16"/>
                  <a:pt x="29" y="16"/>
                </a:cubicBezTo>
                <a:cubicBezTo>
                  <a:pt x="30" y="16"/>
                  <a:pt x="30" y="16"/>
                  <a:pt x="31" y="16"/>
                </a:cubicBezTo>
                <a:cubicBezTo>
                  <a:pt x="32" y="14"/>
                  <a:pt x="33" y="13"/>
                  <a:pt x="32" y="12"/>
                </a:cubicBezTo>
                <a:cubicBezTo>
                  <a:pt x="28" y="12"/>
                  <a:pt x="28" y="13"/>
                  <a:pt x="28" y="15"/>
                </a:cubicBezTo>
                <a:cubicBezTo>
                  <a:pt x="26" y="12"/>
                  <a:pt x="34" y="10"/>
                  <a:pt x="37" y="12"/>
                </a:cubicBezTo>
                <a:cubicBezTo>
                  <a:pt x="38" y="12"/>
                  <a:pt x="39" y="11"/>
                  <a:pt x="41" y="11"/>
                </a:cubicBezTo>
                <a:cubicBezTo>
                  <a:pt x="43" y="12"/>
                  <a:pt x="46" y="12"/>
                  <a:pt x="48" y="12"/>
                </a:cubicBezTo>
                <a:cubicBezTo>
                  <a:pt x="49" y="12"/>
                  <a:pt x="53" y="12"/>
                  <a:pt x="54" y="11"/>
                </a:cubicBezTo>
                <a:cubicBezTo>
                  <a:pt x="54" y="10"/>
                  <a:pt x="51" y="9"/>
                  <a:pt x="53" y="9"/>
                </a:cubicBezTo>
                <a:cubicBezTo>
                  <a:pt x="55" y="9"/>
                  <a:pt x="55" y="11"/>
                  <a:pt x="56" y="10"/>
                </a:cubicBezTo>
                <a:cubicBezTo>
                  <a:pt x="57" y="11"/>
                  <a:pt x="55" y="12"/>
                  <a:pt x="57" y="13"/>
                </a:cubicBezTo>
                <a:cubicBezTo>
                  <a:pt x="58" y="13"/>
                  <a:pt x="60" y="13"/>
                  <a:pt x="61" y="12"/>
                </a:cubicBezTo>
                <a:cubicBezTo>
                  <a:pt x="60" y="12"/>
                  <a:pt x="58" y="12"/>
                  <a:pt x="58" y="13"/>
                </a:cubicBezTo>
                <a:cubicBezTo>
                  <a:pt x="57" y="12"/>
                  <a:pt x="60" y="12"/>
                  <a:pt x="60" y="11"/>
                </a:cubicBezTo>
                <a:cubicBezTo>
                  <a:pt x="60" y="12"/>
                  <a:pt x="60" y="12"/>
                  <a:pt x="62" y="12"/>
                </a:cubicBezTo>
                <a:cubicBezTo>
                  <a:pt x="62" y="12"/>
                  <a:pt x="62" y="11"/>
                  <a:pt x="61" y="11"/>
                </a:cubicBezTo>
                <a:cubicBezTo>
                  <a:pt x="61" y="11"/>
                  <a:pt x="63" y="11"/>
                  <a:pt x="64" y="11"/>
                </a:cubicBezTo>
                <a:cubicBezTo>
                  <a:pt x="63" y="10"/>
                  <a:pt x="64" y="10"/>
                  <a:pt x="64" y="9"/>
                </a:cubicBezTo>
                <a:cubicBezTo>
                  <a:pt x="65" y="9"/>
                  <a:pt x="64" y="10"/>
                  <a:pt x="64" y="11"/>
                </a:cubicBezTo>
                <a:cubicBezTo>
                  <a:pt x="66" y="11"/>
                  <a:pt x="70" y="13"/>
                  <a:pt x="72" y="11"/>
                </a:cubicBezTo>
                <a:cubicBezTo>
                  <a:pt x="71" y="11"/>
                  <a:pt x="69" y="11"/>
                  <a:pt x="69" y="9"/>
                </a:cubicBezTo>
                <a:cubicBezTo>
                  <a:pt x="70" y="10"/>
                  <a:pt x="71" y="10"/>
                  <a:pt x="72" y="11"/>
                </a:cubicBezTo>
                <a:cubicBezTo>
                  <a:pt x="74" y="11"/>
                  <a:pt x="73" y="10"/>
                  <a:pt x="73" y="10"/>
                </a:cubicBezTo>
                <a:cubicBezTo>
                  <a:pt x="75" y="9"/>
                  <a:pt x="75" y="10"/>
                  <a:pt x="78" y="10"/>
                </a:cubicBezTo>
                <a:cubicBezTo>
                  <a:pt x="79" y="9"/>
                  <a:pt x="78" y="7"/>
                  <a:pt x="80" y="7"/>
                </a:cubicBezTo>
                <a:cubicBezTo>
                  <a:pt x="80" y="8"/>
                  <a:pt x="79" y="9"/>
                  <a:pt x="79" y="10"/>
                </a:cubicBezTo>
                <a:cubicBezTo>
                  <a:pt x="80" y="10"/>
                  <a:pt x="82" y="11"/>
                  <a:pt x="82" y="12"/>
                </a:cubicBezTo>
                <a:cubicBezTo>
                  <a:pt x="84" y="11"/>
                  <a:pt x="84" y="12"/>
                  <a:pt x="86" y="12"/>
                </a:cubicBezTo>
                <a:cubicBezTo>
                  <a:pt x="86" y="11"/>
                  <a:pt x="85" y="11"/>
                  <a:pt x="83" y="11"/>
                </a:cubicBezTo>
                <a:cubicBezTo>
                  <a:pt x="83" y="10"/>
                  <a:pt x="83" y="10"/>
                  <a:pt x="83" y="9"/>
                </a:cubicBezTo>
                <a:cubicBezTo>
                  <a:pt x="84" y="10"/>
                  <a:pt x="84" y="9"/>
                  <a:pt x="86" y="9"/>
                </a:cubicBezTo>
                <a:cubicBezTo>
                  <a:pt x="83" y="10"/>
                  <a:pt x="86" y="11"/>
                  <a:pt x="86" y="12"/>
                </a:cubicBezTo>
                <a:cubicBezTo>
                  <a:pt x="89" y="12"/>
                  <a:pt x="93" y="13"/>
                  <a:pt x="95" y="11"/>
                </a:cubicBezTo>
                <a:cubicBezTo>
                  <a:pt x="96" y="12"/>
                  <a:pt x="96" y="12"/>
                  <a:pt x="96" y="12"/>
                </a:cubicBezTo>
                <a:cubicBezTo>
                  <a:pt x="97" y="12"/>
                  <a:pt x="101" y="12"/>
                  <a:pt x="102" y="11"/>
                </a:cubicBezTo>
                <a:cubicBezTo>
                  <a:pt x="100" y="11"/>
                  <a:pt x="101" y="9"/>
                  <a:pt x="103" y="9"/>
                </a:cubicBezTo>
                <a:cubicBezTo>
                  <a:pt x="103" y="8"/>
                  <a:pt x="102" y="8"/>
                  <a:pt x="102" y="7"/>
                </a:cubicBezTo>
                <a:cubicBezTo>
                  <a:pt x="104" y="8"/>
                  <a:pt x="103" y="9"/>
                  <a:pt x="105" y="10"/>
                </a:cubicBezTo>
                <a:cubicBezTo>
                  <a:pt x="105" y="9"/>
                  <a:pt x="104" y="7"/>
                  <a:pt x="106" y="6"/>
                </a:cubicBezTo>
                <a:cubicBezTo>
                  <a:pt x="107" y="6"/>
                  <a:pt x="108" y="7"/>
                  <a:pt x="109" y="6"/>
                </a:cubicBezTo>
                <a:cubicBezTo>
                  <a:pt x="109" y="8"/>
                  <a:pt x="106" y="8"/>
                  <a:pt x="105" y="9"/>
                </a:cubicBezTo>
                <a:cubicBezTo>
                  <a:pt x="106" y="9"/>
                  <a:pt x="108" y="9"/>
                  <a:pt x="108" y="10"/>
                </a:cubicBezTo>
                <a:cubicBezTo>
                  <a:pt x="109" y="10"/>
                  <a:pt x="111" y="10"/>
                  <a:pt x="110" y="10"/>
                </a:cubicBezTo>
                <a:cubicBezTo>
                  <a:pt x="110" y="9"/>
                  <a:pt x="112" y="10"/>
                  <a:pt x="112" y="10"/>
                </a:cubicBezTo>
                <a:cubicBezTo>
                  <a:pt x="113" y="10"/>
                  <a:pt x="114" y="10"/>
                  <a:pt x="116" y="10"/>
                </a:cubicBezTo>
                <a:cubicBezTo>
                  <a:pt x="116" y="9"/>
                  <a:pt x="114" y="8"/>
                  <a:pt x="116" y="8"/>
                </a:cubicBezTo>
                <a:cubicBezTo>
                  <a:pt x="116" y="9"/>
                  <a:pt x="116" y="9"/>
                  <a:pt x="116" y="9"/>
                </a:cubicBezTo>
                <a:cubicBezTo>
                  <a:pt x="119" y="8"/>
                  <a:pt x="119" y="10"/>
                  <a:pt x="122" y="9"/>
                </a:cubicBezTo>
                <a:cubicBezTo>
                  <a:pt x="122" y="8"/>
                  <a:pt x="121" y="8"/>
                  <a:pt x="121" y="7"/>
                </a:cubicBezTo>
                <a:cubicBezTo>
                  <a:pt x="122" y="7"/>
                  <a:pt x="123" y="8"/>
                  <a:pt x="124" y="8"/>
                </a:cubicBezTo>
                <a:cubicBezTo>
                  <a:pt x="124" y="8"/>
                  <a:pt x="123" y="8"/>
                  <a:pt x="123" y="8"/>
                </a:cubicBezTo>
                <a:cubicBezTo>
                  <a:pt x="126" y="8"/>
                  <a:pt x="125" y="7"/>
                  <a:pt x="126" y="6"/>
                </a:cubicBezTo>
                <a:cubicBezTo>
                  <a:pt x="127" y="6"/>
                  <a:pt x="125" y="7"/>
                  <a:pt x="127" y="7"/>
                </a:cubicBezTo>
                <a:cubicBezTo>
                  <a:pt x="129" y="7"/>
                  <a:pt x="128" y="6"/>
                  <a:pt x="129" y="6"/>
                </a:cubicBezTo>
                <a:cubicBezTo>
                  <a:pt x="129" y="5"/>
                  <a:pt x="128" y="6"/>
                  <a:pt x="128" y="5"/>
                </a:cubicBezTo>
                <a:cubicBezTo>
                  <a:pt x="129" y="5"/>
                  <a:pt x="130" y="4"/>
                  <a:pt x="131" y="3"/>
                </a:cubicBezTo>
                <a:cubicBezTo>
                  <a:pt x="133" y="3"/>
                  <a:pt x="135" y="4"/>
                  <a:pt x="135" y="5"/>
                </a:cubicBezTo>
                <a:cubicBezTo>
                  <a:pt x="142" y="4"/>
                  <a:pt x="145" y="6"/>
                  <a:pt x="150" y="5"/>
                </a:cubicBezTo>
                <a:cubicBezTo>
                  <a:pt x="150" y="5"/>
                  <a:pt x="151" y="4"/>
                  <a:pt x="151" y="4"/>
                </a:cubicBezTo>
                <a:cubicBezTo>
                  <a:pt x="154" y="4"/>
                  <a:pt x="155" y="4"/>
                  <a:pt x="156" y="3"/>
                </a:cubicBezTo>
                <a:cubicBezTo>
                  <a:pt x="157" y="3"/>
                  <a:pt x="156" y="4"/>
                  <a:pt x="156" y="5"/>
                </a:cubicBezTo>
                <a:cubicBezTo>
                  <a:pt x="157" y="4"/>
                  <a:pt x="157" y="4"/>
                  <a:pt x="158" y="3"/>
                </a:cubicBezTo>
                <a:cubicBezTo>
                  <a:pt x="159" y="4"/>
                  <a:pt x="157" y="4"/>
                  <a:pt x="158" y="4"/>
                </a:cubicBezTo>
                <a:cubicBezTo>
                  <a:pt x="160" y="4"/>
                  <a:pt x="159" y="4"/>
                  <a:pt x="160" y="3"/>
                </a:cubicBezTo>
                <a:cubicBezTo>
                  <a:pt x="162" y="4"/>
                  <a:pt x="159" y="4"/>
                  <a:pt x="160" y="4"/>
                </a:cubicBezTo>
                <a:cubicBezTo>
                  <a:pt x="160" y="5"/>
                  <a:pt x="161" y="5"/>
                  <a:pt x="161" y="5"/>
                </a:cubicBezTo>
                <a:cubicBezTo>
                  <a:pt x="163" y="4"/>
                  <a:pt x="164" y="3"/>
                  <a:pt x="166" y="2"/>
                </a:cubicBezTo>
                <a:cubicBezTo>
                  <a:pt x="167" y="2"/>
                  <a:pt x="167" y="2"/>
                  <a:pt x="168" y="2"/>
                </a:cubicBezTo>
                <a:cubicBezTo>
                  <a:pt x="167" y="3"/>
                  <a:pt x="170" y="2"/>
                  <a:pt x="168" y="3"/>
                </a:cubicBezTo>
                <a:cubicBezTo>
                  <a:pt x="170" y="4"/>
                  <a:pt x="172" y="3"/>
                  <a:pt x="173" y="3"/>
                </a:cubicBezTo>
                <a:cubicBezTo>
                  <a:pt x="173" y="3"/>
                  <a:pt x="173" y="4"/>
                  <a:pt x="173" y="4"/>
                </a:cubicBezTo>
                <a:cubicBezTo>
                  <a:pt x="175" y="3"/>
                  <a:pt x="176" y="5"/>
                  <a:pt x="178" y="4"/>
                </a:cubicBezTo>
                <a:cubicBezTo>
                  <a:pt x="178" y="5"/>
                  <a:pt x="176" y="4"/>
                  <a:pt x="176" y="5"/>
                </a:cubicBezTo>
                <a:cubicBezTo>
                  <a:pt x="175" y="5"/>
                  <a:pt x="177" y="5"/>
                  <a:pt x="177" y="6"/>
                </a:cubicBezTo>
                <a:cubicBezTo>
                  <a:pt x="177" y="4"/>
                  <a:pt x="183" y="2"/>
                  <a:pt x="187" y="3"/>
                </a:cubicBezTo>
                <a:cubicBezTo>
                  <a:pt x="186" y="4"/>
                  <a:pt x="187" y="4"/>
                  <a:pt x="185" y="4"/>
                </a:cubicBezTo>
                <a:cubicBezTo>
                  <a:pt x="185" y="4"/>
                  <a:pt x="186" y="4"/>
                  <a:pt x="186" y="4"/>
                </a:cubicBezTo>
                <a:cubicBezTo>
                  <a:pt x="181" y="4"/>
                  <a:pt x="178" y="6"/>
                  <a:pt x="182" y="8"/>
                </a:cubicBezTo>
                <a:cubicBezTo>
                  <a:pt x="183" y="8"/>
                  <a:pt x="183" y="7"/>
                  <a:pt x="182" y="6"/>
                </a:cubicBezTo>
                <a:cubicBezTo>
                  <a:pt x="184" y="6"/>
                  <a:pt x="184" y="5"/>
                  <a:pt x="186" y="5"/>
                </a:cubicBezTo>
                <a:cubicBezTo>
                  <a:pt x="186" y="6"/>
                  <a:pt x="185" y="6"/>
                  <a:pt x="185" y="6"/>
                </a:cubicBezTo>
                <a:cubicBezTo>
                  <a:pt x="185" y="6"/>
                  <a:pt x="187" y="5"/>
                  <a:pt x="187" y="5"/>
                </a:cubicBezTo>
                <a:cubicBezTo>
                  <a:pt x="188" y="5"/>
                  <a:pt x="186" y="5"/>
                  <a:pt x="187" y="6"/>
                </a:cubicBezTo>
                <a:cubicBezTo>
                  <a:pt x="188" y="6"/>
                  <a:pt x="189" y="5"/>
                  <a:pt x="190" y="5"/>
                </a:cubicBezTo>
                <a:cubicBezTo>
                  <a:pt x="189" y="4"/>
                  <a:pt x="189" y="4"/>
                  <a:pt x="188" y="3"/>
                </a:cubicBezTo>
                <a:cubicBezTo>
                  <a:pt x="189" y="3"/>
                  <a:pt x="190" y="3"/>
                  <a:pt x="191" y="2"/>
                </a:cubicBezTo>
                <a:cubicBezTo>
                  <a:pt x="190" y="1"/>
                  <a:pt x="192" y="1"/>
                  <a:pt x="194" y="1"/>
                </a:cubicBezTo>
                <a:cubicBezTo>
                  <a:pt x="194" y="1"/>
                  <a:pt x="193" y="1"/>
                  <a:pt x="193" y="2"/>
                </a:cubicBezTo>
                <a:cubicBezTo>
                  <a:pt x="194" y="2"/>
                  <a:pt x="193" y="3"/>
                  <a:pt x="195" y="3"/>
                </a:cubicBezTo>
                <a:cubicBezTo>
                  <a:pt x="193" y="4"/>
                  <a:pt x="192" y="6"/>
                  <a:pt x="189" y="5"/>
                </a:cubicBezTo>
                <a:cubicBezTo>
                  <a:pt x="188" y="6"/>
                  <a:pt x="187" y="7"/>
                  <a:pt x="187" y="8"/>
                </a:cubicBezTo>
                <a:cubicBezTo>
                  <a:pt x="186" y="8"/>
                  <a:pt x="186" y="7"/>
                  <a:pt x="185" y="7"/>
                </a:cubicBezTo>
                <a:cubicBezTo>
                  <a:pt x="184" y="7"/>
                  <a:pt x="186" y="8"/>
                  <a:pt x="185" y="8"/>
                </a:cubicBezTo>
                <a:cubicBezTo>
                  <a:pt x="184" y="8"/>
                  <a:pt x="185" y="7"/>
                  <a:pt x="184" y="7"/>
                </a:cubicBezTo>
                <a:cubicBezTo>
                  <a:pt x="183" y="7"/>
                  <a:pt x="184" y="8"/>
                  <a:pt x="182" y="8"/>
                </a:cubicBezTo>
                <a:cubicBezTo>
                  <a:pt x="183" y="8"/>
                  <a:pt x="184" y="9"/>
                  <a:pt x="185" y="9"/>
                </a:cubicBezTo>
                <a:cubicBezTo>
                  <a:pt x="187" y="8"/>
                  <a:pt x="189" y="8"/>
                  <a:pt x="190" y="6"/>
                </a:cubicBezTo>
                <a:cubicBezTo>
                  <a:pt x="192" y="6"/>
                  <a:pt x="193" y="7"/>
                  <a:pt x="195" y="7"/>
                </a:cubicBezTo>
                <a:cubicBezTo>
                  <a:pt x="196" y="6"/>
                  <a:pt x="198" y="5"/>
                  <a:pt x="200" y="6"/>
                </a:cubicBezTo>
                <a:cubicBezTo>
                  <a:pt x="200" y="6"/>
                  <a:pt x="199" y="6"/>
                  <a:pt x="199" y="6"/>
                </a:cubicBezTo>
                <a:cubicBezTo>
                  <a:pt x="204" y="7"/>
                  <a:pt x="208" y="3"/>
                  <a:pt x="209" y="2"/>
                </a:cubicBezTo>
                <a:cubicBezTo>
                  <a:pt x="211" y="0"/>
                  <a:pt x="212" y="1"/>
                  <a:pt x="215" y="1"/>
                </a:cubicBezTo>
                <a:cubicBezTo>
                  <a:pt x="216" y="2"/>
                  <a:pt x="217" y="3"/>
                  <a:pt x="218" y="4"/>
                </a:cubicBezTo>
                <a:cubicBezTo>
                  <a:pt x="223" y="0"/>
                  <a:pt x="231" y="4"/>
                  <a:pt x="233" y="7"/>
                </a:cubicBezTo>
                <a:cubicBezTo>
                  <a:pt x="232" y="6"/>
                  <a:pt x="238" y="7"/>
                  <a:pt x="239" y="5"/>
                </a:cubicBezTo>
                <a:cubicBezTo>
                  <a:pt x="240" y="5"/>
                  <a:pt x="239" y="6"/>
                  <a:pt x="240" y="6"/>
                </a:cubicBezTo>
                <a:cubicBezTo>
                  <a:pt x="240" y="7"/>
                  <a:pt x="239" y="6"/>
                  <a:pt x="238" y="6"/>
                </a:cubicBezTo>
                <a:cubicBezTo>
                  <a:pt x="239" y="7"/>
                  <a:pt x="238" y="7"/>
                  <a:pt x="239" y="7"/>
                </a:cubicBezTo>
                <a:cubicBezTo>
                  <a:pt x="241" y="8"/>
                  <a:pt x="240" y="6"/>
                  <a:pt x="242" y="6"/>
                </a:cubicBezTo>
                <a:cubicBezTo>
                  <a:pt x="242" y="7"/>
                  <a:pt x="241" y="7"/>
                  <a:pt x="241" y="7"/>
                </a:cubicBezTo>
                <a:cubicBezTo>
                  <a:pt x="242" y="7"/>
                  <a:pt x="242" y="7"/>
                  <a:pt x="242" y="7"/>
                </a:cubicBezTo>
                <a:cubicBezTo>
                  <a:pt x="244" y="8"/>
                  <a:pt x="243" y="6"/>
                  <a:pt x="245" y="6"/>
                </a:cubicBezTo>
                <a:cubicBezTo>
                  <a:pt x="245" y="7"/>
                  <a:pt x="244" y="7"/>
                  <a:pt x="244" y="7"/>
                </a:cubicBezTo>
                <a:cubicBezTo>
                  <a:pt x="244" y="7"/>
                  <a:pt x="244" y="7"/>
                  <a:pt x="244" y="8"/>
                </a:cubicBezTo>
                <a:cubicBezTo>
                  <a:pt x="248" y="7"/>
                  <a:pt x="249" y="5"/>
                  <a:pt x="252" y="5"/>
                </a:cubicBezTo>
                <a:cubicBezTo>
                  <a:pt x="255" y="6"/>
                  <a:pt x="260" y="6"/>
                  <a:pt x="261" y="7"/>
                </a:cubicBezTo>
                <a:cubicBezTo>
                  <a:pt x="262" y="7"/>
                  <a:pt x="263" y="6"/>
                  <a:pt x="264" y="7"/>
                </a:cubicBezTo>
                <a:cubicBezTo>
                  <a:pt x="267" y="7"/>
                  <a:pt x="266" y="5"/>
                  <a:pt x="270" y="5"/>
                </a:cubicBezTo>
                <a:cubicBezTo>
                  <a:pt x="269" y="5"/>
                  <a:pt x="268" y="5"/>
                  <a:pt x="268" y="5"/>
                </a:cubicBezTo>
                <a:cubicBezTo>
                  <a:pt x="268" y="6"/>
                  <a:pt x="269" y="5"/>
                  <a:pt x="270" y="5"/>
                </a:cubicBezTo>
                <a:cubicBezTo>
                  <a:pt x="268" y="6"/>
                  <a:pt x="267" y="6"/>
                  <a:pt x="266" y="7"/>
                </a:cubicBezTo>
                <a:cubicBezTo>
                  <a:pt x="266" y="7"/>
                  <a:pt x="267" y="7"/>
                  <a:pt x="267" y="7"/>
                </a:cubicBezTo>
                <a:cubicBezTo>
                  <a:pt x="268" y="7"/>
                  <a:pt x="268" y="7"/>
                  <a:pt x="269" y="7"/>
                </a:cubicBezTo>
                <a:cubicBezTo>
                  <a:pt x="271" y="8"/>
                  <a:pt x="272" y="8"/>
                  <a:pt x="273" y="7"/>
                </a:cubicBezTo>
                <a:cubicBezTo>
                  <a:pt x="274" y="7"/>
                  <a:pt x="272" y="7"/>
                  <a:pt x="272" y="7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8"/>
                  <a:pt x="274" y="8"/>
                  <a:pt x="274" y="7"/>
                </a:cubicBezTo>
                <a:cubicBezTo>
                  <a:pt x="275" y="8"/>
                  <a:pt x="275" y="8"/>
                  <a:pt x="275" y="8"/>
                </a:cubicBezTo>
                <a:cubicBezTo>
                  <a:pt x="276" y="8"/>
                  <a:pt x="277" y="8"/>
                  <a:pt x="278" y="9"/>
                </a:cubicBezTo>
                <a:cubicBezTo>
                  <a:pt x="281" y="8"/>
                  <a:pt x="283" y="6"/>
                  <a:pt x="285" y="6"/>
                </a:cubicBezTo>
                <a:cubicBezTo>
                  <a:pt x="286" y="6"/>
                  <a:pt x="286" y="6"/>
                  <a:pt x="286" y="7"/>
                </a:cubicBezTo>
                <a:cubicBezTo>
                  <a:pt x="287" y="6"/>
                  <a:pt x="290" y="7"/>
                  <a:pt x="291" y="8"/>
                </a:cubicBezTo>
                <a:cubicBezTo>
                  <a:pt x="290" y="8"/>
                  <a:pt x="289" y="7"/>
                  <a:pt x="287" y="7"/>
                </a:cubicBezTo>
                <a:cubicBezTo>
                  <a:pt x="286" y="7"/>
                  <a:pt x="286" y="8"/>
                  <a:pt x="286" y="8"/>
                </a:cubicBezTo>
                <a:cubicBezTo>
                  <a:pt x="288" y="9"/>
                  <a:pt x="291" y="9"/>
                  <a:pt x="292" y="11"/>
                </a:cubicBezTo>
                <a:cubicBezTo>
                  <a:pt x="293" y="10"/>
                  <a:pt x="294" y="9"/>
                  <a:pt x="292" y="10"/>
                </a:cubicBezTo>
                <a:cubicBezTo>
                  <a:pt x="294" y="9"/>
                  <a:pt x="296" y="9"/>
                  <a:pt x="300" y="9"/>
                </a:cubicBezTo>
                <a:cubicBezTo>
                  <a:pt x="301" y="9"/>
                  <a:pt x="302" y="7"/>
                  <a:pt x="304" y="8"/>
                </a:cubicBezTo>
                <a:cubicBezTo>
                  <a:pt x="304" y="9"/>
                  <a:pt x="302" y="9"/>
                  <a:pt x="302" y="10"/>
                </a:cubicBezTo>
                <a:cubicBezTo>
                  <a:pt x="305" y="9"/>
                  <a:pt x="306" y="7"/>
                  <a:pt x="310" y="7"/>
                </a:cubicBezTo>
                <a:cubicBezTo>
                  <a:pt x="310" y="7"/>
                  <a:pt x="310" y="8"/>
                  <a:pt x="310" y="8"/>
                </a:cubicBezTo>
                <a:cubicBezTo>
                  <a:pt x="305" y="8"/>
                  <a:pt x="303" y="10"/>
                  <a:pt x="302" y="11"/>
                </a:cubicBezTo>
                <a:cubicBezTo>
                  <a:pt x="304" y="11"/>
                  <a:pt x="305" y="11"/>
                  <a:pt x="303" y="12"/>
                </a:cubicBezTo>
                <a:cubicBezTo>
                  <a:pt x="307" y="12"/>
                  <a:pt x="307" y="10"/>
                  <a:pt x="310" y="10"/>
                </a:cubicBezTo>
                <a:cubicBezTo>
                  <a:pt x="310" y="10"/>
                  <a:pt x="310" y="10"/>
                  <a:pt x="309" y="10"/>
                </a:cubicBezTo>
                <a:cubicBezTo>
                  <a:pt x="309" y="10"/>
                  <a:pt x="310" y="10"/>
                  <a:pt x="310" y="10"/>
                </a:cubicBezTo>
                <a:cubicBezTo>
                  <a:pt x="311" y="10"/>
                  <a:pt x="311" y="10"/>
                  <a:pt x="312" y="10"/>
                </a:cubicBezTo>
                <a:cubicBezTo>
                  <a:pt x="313" y="10"/>
                  <a:pt x="313" y="10"/>
                  <a:pt x="313" y="11"/>
                </a:cubicBezTo>
                <a:cubicBezTo>
                  <a:pt x="314" y="11"/>
                  <a:pt x="313" y="10"/>
                  <a:pt x="314" y="10"/>
                </a:cubicBezTo>
                <a:cubicBezTo>
                  <a:pt x="314" y="10"/>
                  <a:pt x="313" y="10"/>
                  <a:pt x="313" y="10"/>
                </a:cubicBezTo>
                <a:cubicBezTo>
                  <a:pt x="315" y="10"/>
                  <a:pt x="319" y="10"/>
                  <a:pt x="322" y="10"/>
                </a:cubicBezTo>
                <a:cubicBezTo>
                  <a:pt x="322" y="11"/>
                  <a:pt x="319" y="12"/>
                  <a:pt x="321" y="12"/>
                </a:cubicBezTo>
                <a:cubicBezTo>
                  <a:pt x="321" y="13"/>
                  <a:pt x="320" y="12"/>
                  <a:pt x="319" y="12"/>
                </a:cubicBezTo>
                <a:cubicBezTo>
                  <a:pt x="321" y="13"/>
                  <a:pt x="323" y="13"/>
                  <a:pt x="324" y="15"/>
                </a:cubicBezTo>
                <a:cubicBezTo>
                  <a:pt x="325" y="14"/>
                  <a:pt x="326" y="14"/>
                  <a:pt x="326" y="14"/>
                </a:cubicBezTo>
                <a:cubicBezTo>
                  <a:pt x="326" y="14"/>
                  <a:pt x="325" y="14"/>
                  <a:pt x="325" y="14"/>
                </a:cubicBezTo>
                <a:cubicBezTo>
                  <a:pt x="326" y="13"/>
                  <a:pt x="328" y="14"/>
                  <a:pt x="329" y="15"/>
                </a:cubicBezTo>
                <a:cubicBezTo>
                  <a:pt x="330" y="15"/>
                  <a:pt x="330" y="14"/>
                  <a:pt x="330" y="14"/>
                </a:cubicBezTo>
                <a:cubicBezTo>
                  <a:pt x="331" y="14"/>
                  <a:pt x="330" y="15"/>
                  <a:pt x="330" y="15"/>
                </a:cubicBezTo>
                <a:cubicBezTo>
                  <a:pt x="330" y="15"/>
                  <a:pt x="331" y="15"/>
                  <a:pt x="332" y="15"/>
                </a:cubicBezTo>
                <a:cubicBezTo>
                  <a:pt x="330" y="16"/>
                  <a:pt x="331" y="16"/>
                  <a:pt x="331" y="17"/>
                </a:cubicBezTo>
                <a:cubicBezTo>
                  <a:pt x="332" y="17"/>
                  <a:pt x="334" y="16"/>
                  <a:pt x="333" y="15"/>
                </a:cubicBezTo>
                <a:cubicBezTo>
                  <a:pt x="331" y="15"/>
                  <a:pt x="334" y="15"/>
                  <a:pt x="333" y="16"/>
                </a:cubicBezTo>
                <a:cubicBezTo>
                  <a:pt x="334" y="14"/>
                  <a:pt x="332" y="13"/>
                  <a:pt x="331" y="12"/>
                </a:cubicBezTo>
                <a:cubicBezTo>
                  <a:pt x="332" y="12"/>
                  <a:pt x="333" y="12"/>
                  <a:pt x="333" y="11"/>
                </a:cubicBezTo>
                <a:cubicBezTo>
                  <a:pt x="334" y="11"/>
                  <a:pt x="335" y="11"/>
                  <a:pt x="335" y="12"/>
                </a:cubicBezTo>
                <a:cubicBezTo>
                  <a:pt x="341" y="11"/>
                  <a:pt x="344" y="14"/>
                  <a:pt x="344" y="16"/>
                </a:cubicBezTo>
                <a:cubicBezTo>
                  <a:pt x="347" y="18"/>
                  <a:pt x="349" y="20"/>
                  <a:pt x="352" y="22"/>
                </a:cubicBezTo>
                <a:cubicBezTo>
                  <a:pt x="352" y="22"/>
                  <a:pt x="353" y="22"/>
                  <a:pt x="354" y="22"/>
                </a:cubicBezTo>
                <a:cubicBezTo>
                  <a:pt x="354" y="21"/>
                  <a:pt x="353" y="21"/>
                  <a:pt x="353" y="20"/>
                </a:cubicBezTo>
                <a:cubicBezTo>
                  <a:pt x="354" y="20"/>
                  <a:pt x="355" y="20"/>
                  <a:pt x="355" y="20"/>
                </a:cubicBezTo>
                <a:cubicBezTo>
                  <a:pt x="356" y="22"/>
                  <a:pt x="361" y="22"/>
                  <a:pt x="363" y="22"/>
                </a:cubicBezTo>
                <a:cubicBezTo>
                  <a:pt x="365" y="22"/>
                  <a:pt x="363" y="24"/>
                  <a:pt x="364" y="24"/>
                </a:cubicBezTo>
                <a:cubicBezTo>
                  <a:pt x="362" y="24"/>
                  <a:pt x="363" y="22"/>
                  <a:pt x="360" y="22"/>
                </a:cubicBezTo>
                <a:cubicBezTo>
                  <a:pt x="359" y="22"/>
                  <a:pt x="360" y="23"/>
                  <a:pt x="360" y="23"/>
                </a:cubicBezTo>
                <a:cubicBezTo>
                  <a:pt x="362" y="23"/>
                  <a:pt x="363" y="24"/>
                  <a:pt x="363" y="25"/>
                </a:cubicBezTo>
                <a:cubicBezTo>
                  <a:pt x="364" y="25"/>
                  <a:pt x="365" y="25"/>
                  <a:pt x="365" y="24"/>
                </a:cubicBezTo>
                <a:cubicBezTo>
                  <a:pt x="366" y="25"/>
                  <a:pt x="367" y="26"/>
                  <a:pt x="365" y="25"/>
                </a:cubicBezTo>
                <a:cubicBezTo>
                  <a:pt x="365" y="25"/>
                  <a:pt x="366" y="25"/>
                  <a:pt x="365" y="25"/>
                </a:cubicBezTo>
                <a:cubicBezTo>
                  <a:pt x="365" y="25"/>
                  <a:pt x="364" y="26"/>
                  <a:pt x="365" y="26"/>
                </a:cubicBezTo>
                <a:cubicBezTo>
                  <a:pt x="365" y="26"/>
                  <a:pt x="364" y="25"/>
                  <a:pt x="363" y="26"/>
                </a:cubicBezTo>
                <a:cubicBezTo>
                  <a:pt x="364" y="25"/>
                  <a:pt x="363" y="25"/>
                  <a:pt x="361" y="25"/>
                </a:cubicBezTo>
                <a:cubicBezTo>
                  <a:pt x="361" y="25"/>
                  <a:pt x="363" y="25"/>
                  <a:pt x="362" y="26"/>
                </a:cubicBezTo>
                <a:cubicBezTo>
                  <a:pt x="361" y="26"/>
                  <a:pt x="361" y="25"/>
                  <a:pt x="361" y="25"/>
                </a:cubicBezTo>
                <a:cubicBezTo>
                  <a:pt x="360" y="25"/>
                  <a:pt x="361" y="26"/>
                  <a:pt x="361" y="26"/>
                </a:cubicBezTo>
                <a:cubicBezTo>
                  <a:pt x="360" y="26"/>
                  <a:pt x="360" y="26"/>
                  <a:pt x="360" y="25"/>
                </a:cubicBezTo>
                <a:cubicBezTo>
                  <a:pt x="359" y="25"/>
                  <a:pt x="358" y="27"/>
                  <a:pt x="359" y="26"/>
                </a:cubicBezTo>
                <a:cubicBezTo>
                  <a:pt x="357" y="26"/>
                  <a:pt x="357" y="27"/>
                  <a:pt x="357" y="27"/>
                </a:cubicBezTo>
                <a:cubicBezTo>
                  <a:pt x="356" y="27"/>
                  <a:pt x="355" y="27"/>
                  <a:pt x="355" y="26"/>
                </a:cubicBezTo>
                <a:cubicBezTo>
                  <a:pt x="358" y="27"/>
                  <a:pt x="359" y="23"/>
                  <a:pt x="356" y="24"/>
                </a:cubicBezTo>
                <a:cubicBezTo>
                  <a:pt x="355" y="24"/>
                  <a:pt x="357" y="23"/>
                  <a:pt x="359" y="23"/>
                </a:cubicBezTo>
                <a:cubicBezTo>
                  <a:pt x="359" y="24"/>
                  <a:pt x="358" y="24"/>
                  <a:pt x="358" y="25"/>
                </a:cubicBezTo>
                <a:cubicBezTo>
                  <a:pt x="361" y="24"/>
                  <a:pt x="358" y="23"/>
                  <a:pt x="359" y="22"/>
                </a:cubicBezTo>
                <a:cubicBezTo>
                  <a:pt x="357" y="22"/>
                  <a:pt x="357" y="23"/>
                  <a:pt x="357" y="22"/>
                </a:cubicBezTo>
                <a:cubicBezTo>
                  <a:pt x="357" y="22"/>
                  <a:pt x="357" y="23"/>
                  <a:pt x="357" y="23"/>
                </a:cubicBezTo>
                <a:cubicBezTo>
                  <a:pt x="359" y="23"/>
                  <a:pt x="356" y="22"/>
                  <a:pt x="358" y="23"/>
                </a:cubicBezTo>
                <a:cubicBezTo>
                  <a:pt x="359" y="23"/>
                  <a:pt x="357" y="23"/>
                  <a:pt x="357" y="23"/>
                </a:cubicBezTo>
                <a:cubicBezTo>
                  <a:pt x="356" y="23"/>
                  <a:pt x="356" y="23"/>
                  <a:pt x="356" y="22"/>
                </a:cubicBezTo>
                <a:cubicBezTo>
                  <a:pt x="354" y="23"/>
                  <a:pt x="354" y="22"/>
                  <a:pt x="353" y="23"/>
                </a:cubicBezTo>
                <a:cubicBezTo>
                  <a:pt x="354" y="23"/>
                  <a:pt x="354" y="24"/>
                  <a:pt x="355" y="24"/>
                </a:cubicBezTo>
                <a:cubicBezTo>
                  <a:pt x="355" y="25"/>
                  <a:pt x="355" y="25"/>
                  <a:pt x="355" y="25"/>
                </a:cubicBezTo>
                <a:cubicBezTo>
                  <a:pt x="354" y="25"/>
                  <a:pt x="355" y="25"/>
                  <a:pt x="354" y="24"/>
                </a:cubicBezTo>
                <a:cubicBezTo>
                  <a:pt x="355" y="26"/>
                  <a:pt x="352" y="28"/>
                  <a:pt x="354" y="30"/>
                </a:cubicBezTo>
                <a:cubicBezTo>
                  <a:pt x="356" y="30"/>
                  <a:pt x="354" y="29"/>
                  <a:pt x="354" y="29"/>
                </a:cubicBezTo>
                <a:cubicBezTo>
                  <a:pt x="354" y="29"/>
                  <a:pt x="354" y="29"/>
                  <a:pt x="355" y="29"/>
                </a:cubicBezTo>
                <a:cubicBezTo>
                  <a:pt x="356" y="29"/>
                  <a:pt x="355" y="28"/>
                  <a:pt x="356" y="28"/>
                </a:cubicBezTo>
                <a:cubicBezTo>
                  <a:pt x="356" y="29"/>
                  <a:pt x="355" y="30"/>
                  <a:pt x="355" y="31"/>
                </a:cubicBezTo>
                <a:cubicBezTo>
                  <a:pt x="355" y="31"/>
                  <a:pt x="356" y="31"/>
                  <a:pt x="356" y="31"/>
                </a:cubicBezTo>
                <a:cubicBezTo>
                  <a:pt x="357" y="31"/>
                  <a:pt x="357" y="31"/>
                  <a:pt x="358" y="31"/>
                </a:cubicBezTo>
                <a:cubicBezTo>
                  <a:pt x="358" y="30"/>
                  <a:pt x="359" y="30"/>
                  <a:pt x="359" y="29"/>
                </a:cubicBezTo>
                <a:cubicBezTo>
                  <a:pt x="358" y="29"/>
                  <a:pt x="358" y="30"/>
                  <a:pt x="356" y="29"/>
                </a:cubicBezTo>
                <a:cubicBezTo>
                  <a:pt x="360" y="29"/>
                  <a:pt x="360" y="28"/>
                  <a:pt x="360" y="27"/>
                </a:cubicBezTo>
                <a:cubicBezTo>
                  <a:pt x="362" y="28"/>
                  <a:pt x="362" y="31"/>
                  <a:pt x="365" y="32"/>
                </a:cubicBezTo>
                <a:cubicBezTo>
                  <a:pt x="366" y="32"/>
                  <a:pt x="367" y="31"/>
                  <a:pt x="366" y="30"/>
                </a:cubicBezTo>
                <a:cubicBezTo>
                  <a:pt x="367" y="31"/>
                  <a:pt x="368" y="31"/>
                  <a:pt x="368" y="32"/>
                </a:cubicBezTo>
                <a:cubicBezTo>
                  <a:pt x="368" y="31"/>
                  <a:pt x="370" y="31"/>
                  <a:pt x="372" y="31"/>
                </a:cubicBezTo>
                <a:cubicBezTo>
                  <a:pt x="372" y="31"/>
                  <a:pt x="372" y="32"/>
                  <a:pt x="373" y="32"/>
                </a:cubicBezTo>
                <a:cubicBezTo>
                  <a:pt x="372" y="33"/>
                  <a:pt x="373" y="32"/>
                  <a:pt x="368" y="33"/>
                </a:cubicBezTo>
                <a:close/>
                <a:moveTo>
                  <a:pt x="233" y="36"/>
                </a:moveTo>
                <a:cubicBezTo>
                  <a:pt x="233" y="35"/>
                  <a:pt x="232" y="34"/>
                  <a:pt x="231" y="33"/>
                </a:cubicBezTo>
                <a:cubicBezTo>
                  <a:pt x="232" y="34"/>
                  <a:pt x="229" y="35"/>
                  <a:pt x="233" y="36"/>
                </a:cubicBezTo>
                <a:close/>
                <a:moveTo>
                  <a:pt x="238" y="6"/>
                </a:moveTo>
                <a:cubicBezTo>
                  <a:pt x="236" y="6"/>
                  <a:pt x="236" y="7"/>
                  <a:pt x="235" y="7"/>
                </a:cubicBezTo>
                <a:cubicBezTo>
                  <a:pt x="236" y="8"/>
                  <a:pt x="235" y="9"/>
                  <a:pt x="236" y="9"/>
                </a:cubicBezTo>
                <a:cubicBezTo>
                  <a:pt x="237" y="8"/>
                  <a:pt x="237" y="8"/>
                  <a:pt x="236" y="7"/>
                </a:cubicBezTo>
                <a:cubicBezTo>
                  <a:pt x="237" y="7"/>
                  <a:pt x="238" y="8"/>
                  <a:pt x="239" y="7"/>
                </a:cubicBezTo>
                <a:cubicBezTo>
                  <a:pt x="238" y="7"/>
                  <a:pt x="238" y="7"/>
                  <a:pt x="238" y="6"/>
                </a:cubicBezTo>
                <a:close/>
                <a:moveTo>
                  <a:pt x="351" y="28"/>
                </a:moveTo>
                <a:cubicBezTo>
                  <a:pt x="350" y="28"/>
                  <a:pt x="352" y="27"/>
                  <a:pt x="351" y="26"/>
                </a:cubicBezTo>
                <a:cubicBezTo>
                  <a:pt x="349" y="27"/>
                  <a:pt x="350" y="28"/>
                  <a:pt x="351" y="28"/>
                </a:cubicBezTo>
                <a:close/>
                <a:moveTo>
                  <a:pt x="349" y="26"/>
                </a:moveTo>
                <a:cubicBezTo>
                  <a:pt x="348" y="26"/>
                  <a:pt x="348" y="27"/>
                  <a:pt x="346" y="27"/>
                </a:cubicBezTo>
                <a:cubicBezTo>
                  <a:pt x="347" y="27"/>
                  <a:pt x="346" y="28"/>
                  <a:pt x="347" y="28"/>
                </a:cubicBezTo>
                <a:cubicBezTo>
                  <a:pt x="347" y="27"/>
                  <a:pt x="348" y="28"/>
                  <a:pt x="349" y="28"/>
                </a:cubicBezTo>
                <a:cubicBezTo>
                  <a:pt x="349" y="28"/>
                  <a:pt x="350" y="26"/>
                  <a:pt x="349" y="26"/>
                </a:cubicBezTo>
                <a:close/>
                <a:moveTo>
                  <a:pt x="341" y="38"/>
                </a:moveTo>
                <a:cubicBezTo>
                  <a:pt x="342" y="38"/>
                  <a:pt x="343" y="38"/>
                  <a:pt x="344" y="38"/>
                </a:cubicBezTo>
                <a:cubicBezTo>
                  <a:pt x="343" y="38"/>
                  <a:pt x="341" y="38"/>
                  <a:pt x="341" y="38"/>
                </a:cubicBezTo>
                <a:close/>
                <a:moveTo>
                  <a:pt x="337" y="12"/>
                </a:moveTo>
                <a:cubicBezTo>
                  <a:pt x="339" y="13"/>
                  <a:pt x="341" y="15"/>
                  <a:pt x="343" y="16"/>
                </a:cubicBezTo>
                <a:cubicBezTo>
                  <a:pt x="342" y="13"/>
                  <a:pt x="341" y="13"/>
                  <a:pt x="337" y="12"/>
                </a:cubicBezTo>
                <a:close/>
                <a:moveTo>
                  <a:pt x="338" y="14"/>
                </a:moveTo>
                <a:cubicBezTo>
                  <a:pt x="340" y="14"/>
                  <a:pt x="337" y="15"/>
                  <a:pt x="339" y="16"/>
                </a:cubicBezTo>
                <a:cubicBezTo>
                  <a:pt x="338" y="15"/>
                  <a:pt x="340" y="16"/>
                  <a:pt x="340" y="15"/>
                </a:cubicBezTo>
                <a:cubicBezTo>
                  <a:pt x="339" y="15"/>
                  <a:pt x="339" y="13"/>
                  <a:pt x="338" y="14"/>
                </a:cubicBezTo>
                <a:close/>
                <a:moveTo>
                  <a:pt x="336" y="14"/>
                </a:moveTo>
                <a:cubicBezTo>
                  <a:pt x="335" y="14"/>
                  <a:pt x="336" y="15"/>
                  <a:pt x="338" y="15"/>
                </a:cubicBezTo>
                <a:cubicBezTo>
                  <a:pt x="338" y="14"/>
                  <a:pt x="337" y="14"/>
                  <a:pt x="336" y="14"/>
                </a:cubicBezTo>
                <a:close/>
                <a:moveTo>
                  <a:pt x="333" y="18"/>
                </a:moveTo>
                <a:cubicBezTo>
                  <a:pt x="333" y="19"/>
                  <a:pt x="334" y="19"/>
                  <a:pt x="335" y="19"/>
                </a:cubicBezTo>
                <a:cubicBezTo>
                  <a:pt x="333" y="20"/>
                  <a:pt x="334" y="20"/>
                  <a:pt x="334" y="21"/>
                </a:cubicBezTo>
                <a:cubicBezTo>
                  <a:pt x="336" y="21"/>
                  <a:pt x="336" y="21"/>
                  <a:pt x="337" y="20"/>
                </a:cubicBezTo>
                <a:cubicBezTo>
                  <a:pt x="335" y="19"/>
                  <a:pt x="336" y="18"/>
                  <a:pt x="333" y="18"/>
                </a:cubicBezTo>
                <a:close/>
                <a:moveTo>
                  <a:pt x="335" y="16"/>
                </a:moveTo>
                <a:cubicBezTo>
                  <a:pt x="334" y="16"/>
                  <a:pt x="333" y="16"/>
                  <a:pt x="333" y="16"/>
                </a:cubicBezTo>
                <a:cubicBezTo>
                  <a:pt x="335" y="16"/>
                  <a:pt x="334" y="17"/>
                  <a:pt x="335" y="17"/>
                </a:cubicBezTo>
                <a:cubicBezTo>
                  <a:pt x="336" y="17"/>
                  <a:pt x="335" y="16"/>
                  <a:pt x="335" y="16"/>
                </a:cubicBezTo>
                <a:close/>
                <a:moveTo>
                  <a:pt x="332" y="36"/>
                </a:moveTo>
                <a:cubicBezTo>
                  <a:pt x="332" y="36"/>
                  <a:pt x="332" y="37"/>
                  <a:pt x="333" y="37"/>
                </a:cubicBezTo>
                <a:cubicBezTo>
                  <a:pt x="334" y="36"/>
                  <a:pt x="333" y="36"/>
                  <a:pt x="332" y="36"/>
                </a:cubicBezTo>
                <a:close/>
                <a:moveTo>
                  <a:pt x="254" y="7"/>
                </a:moveTo>
                <a:cubicBezTo>
                  <a:pt x="256" y="8"/>
                  <a:pt x="258" y="8"/>
                  <a:pt x="260" y="9"/>
                </a:cubicBezTo>
                <a:cubicBezTo>
                  <a:pt x="261" y="8"/>
                  <a:pt x="256" y="5"/>
                  <a:pt x="254" y="7"/>
                </a:cubicBezTo>
                <a:close/>
                <a:moveTo>
                  <a:pt x="251" y="6"/>
                </a:moveTo>
                <a:cubicBezTo>
                  <a:pt x="250" y="7"/>
                  <a:pt x="252" y="7"/>
                  <a:pt x="250" y="7"/>
                </a:cubicBezTo>
                <a:cubicBezTo>
                  <a:pt x="252" y="8"/>
                  <a:pt x="252" y="6"/>
                  <a:pt x="254" y="6"/>
                </a:cubicBezTo>
                <a:cubicBezTo>
                  <a:pt x="252" y="6"/>
                  <a:pt x="253" y="6"/>
                  <a:pt x="251" y="6"/>
                </a:cubicBezTo>
                <a:close/>
                <a:moveTo>
                  <a:pt x="239" y="36"/>
                </a:moveTo>
                <a:cubicBezTo>
                  <a:pt x="240" y="37"/>
                  <a:pt x="241" y="37"/>
                  <a:pt x="242" y="36"/>
                </a:cubicBezTo>
                <a:cubicBezTo>
                  <a:pt x="241" y="36"/>
                  <a:pt x="241" y="36"/>
                  <a:pt x="242" y="35"/>
                </a:cubicBezTo>
                <a:cubicBezTo>
                  <a:pt x="242" y="35"/>
                  <a:pt x="243" y="35"/>
                  <a:pt x="242" y="35"/>
                </a:cubicBezTo>
                <a:cubicBezTo>
                  <a:pt x="240" y="35"/>
                  <a:pt x="240" y="36"/>
                  <a:pt x="239" y="36"/>
                </a:cubicBezTo>
                <a:close/>
                <a:moveTo>
                  <a:pt x="238" y="9"/>
                </a:moveTo>
                <a:cubicBezTo>
                  <a:pt x="239" y="9"/>
                  <a:pt x="237" y="10"/>
                  <a:pt x="238" y="10"/>
                </a:cubicBezTo>
                <a:cubicBezTo>
                  <a:pt x="238" y="10"/>
                  <a:pt x="238" y="10"/>
                  <a:pt x="239" y="10"/>
                </a:cubicBezTo>
                <a:cubicBezTo>
                  <a:pt x="239" y="10"/>
                  <a:pt x="239" y="10"/>
                  <a:pt x="239" y="10"/>
                </a:cubicBezTo>
                <a:cubicBezTo>
                  <a:pt x="240" y="10"/>
                  <a:pt x="238" y="9"/>
                  <a:pt x="238" y="9"/>
                </a:cubicBezTo>
                <a:close/>
                <a:moveTo>
                  <a:pt x="235" y="34"/>
                </a:moveTo>
                <a:cubicBezTo>
                  <a:pt x="235" y="35"/>
                  <a:pt x="236" y="36"/>
                  <a:pt x="236" y="35"/>
                </a:cubicBezTo>
                <a:cubicBezTo>
                  <a:pt x="235" y="35"/>
                  <a:pt x="237" y="34"/>
                  <a:pt x="235" y="34"/>
                </a:cubicBezTo>
                <a:close/>
                <a:moveTo>
                  <a:pt x="227" y="6"/>
                </a:moveTo>
                <a:cubicBezTo>
                  <a:pt x="228" y="6"/>
                  <a:pt x="229" y="6"/>
                  <a:pt x="229" y="6"/>
                </a:cubicBezTo>
                <a:cubicBezTo>
                  <a:pt x="228" y="6"/>
                  <a:pt x="229" y="5"/>
                  <a:pt x="229" y="5"/>
                </a:cubicBezTo>
                <a:cubicBezTo>
                  <a:pt x="226" y="3"/>
                  <a:pt x="224" y="2"/>
                  <a:pt x="219" y="4"/>
                </a:cubicBezTo>
                <a:cubicBezTo>
                  <a:pt x="218" y="4"/>
                  <a:pt x="220" y="5"/>
                  <a:pt x="219" y="5"/>
                </a:cubicBezTo>
                <a:cubicBezTo>
                  <a:pt x="219" y="4"/>
                  <a:pt x="218" y="4"/>
                  <a:pt x="217" y="3"/>
                </a:cubicBezTo>
                <a:cubicBezTo>
                  <a:pt x="214" y="4"/>
                  <a:pt x="214" y="2"/>
                  <a:pt x="212" y="2"/>
                </a:cubicBezTo>
                <a:cubicBezTo>
                  <a:pt x="212" y="3"/>
                  <a:pt x="209" y="4"/>
                  <a:pt x="208" y="5"/>
                </a:cubicBezTo>
                <a:cubicBezTo>
                  <a:pt x="209" y="5"/>
                  <a:pt x="209" y="5"/>
                  <a:pt x="209" y="5"/>
                </a:cubicBezTo>
                <a:cubicBezTo>
                  <a:pt x="210" y="5"/>
                  <a:pt x="211" y="4"/>
                  <a:pt x="211" y="5"/>
                </a:cubicBezTo>
                <a:cubicBezTo>
                  <a:pt x="210" y="5"/>
                  <a:pt x="210" y="6"/>
                  <a:pt x="209" y="6"/>
                </a:cubicBezTo>
                <a:cubicBezTo>
                  <a:pt x="209" y="6"/>
                  <a:pt x="209" y="6"/>
                  <a:pt x="209" y="6"/>
                </a:cubicBezTo>
                <a:cubicBezTo>
                  <a:pt x="209" y="6"/>
                  <a:pt x="210" y="7"/>
                  <a:pt x="209" y="7"/>
                </a:cubicBezTo>
                <a:cubicBezTo>
                  <a:pt x="208" y="7"/>
                  <a:pt x="209" y="7"/>
                  <a:pt x="208" y="6"/>
                </a:cubicBezTo>
                <a:cubicBezTo>
                  <a:pt x="209" y="8"/>
                  <a:pt x="211" y="9"/>
                  <a:pt x="213" y="10"/>
                </a:cubicBezTo>
                <a:cubicBezTo>
                  <a:pt x="213" y="9"/>
                  <a:pt x="214" y="9"/>
                  <a:pt x="213" y="8"/>
                </a:cubicBezTo>
                <a:cubicBezTo>
                  <a:pt x="216" y="9"/>
                  <a:pt x="216" y="7"/>
                  <a:pt x="218" y="6"/>
                </a:cubicBezTo>
                <a:cubicBezTo>
                  <a:pt x="220" y="7"/>
                  <a:pt x="222" y="5"/>
                  <a:pt x="223" y="4"/>
                </a:cubicBezTo>
                <a:cubicBezTo>
                  <a:pt x="225" y="5"/>
                  <a:pt x="226" y="5"/>
                  <a:pt x="227" y="6"/>
                </a:cubicBezTo>
                <a:close/>
                <a:moveTo>
                  <a:pt x="227" y="13"/>
                </a:moveTo>
                <a:cubicBezTo>
                  <a:pt x="228" y="13"/>
                  <a:pt x="227" y="12"/>
                  <a:pt x="228" y="12"/>
                </a:cubicBezTo>
                <a:cubicBezTo>
                  <a:pt x="226" y="12"/>
                  <a:pt x="226" y="13"/>
                  <a:pt x="227" y="13"/>
                </a:cubicBezTo>
                <a:close/>
                <a:moveTo>
                  <a:pt x="221" y="6"/>
                </a:moveTo>
                <a:cubicBezTo>
                  <a:pt x="223" y="6"/>
                  <a:pt x="224" y="6"/>
                  <a:pt x="225" y="7"/>
                </a:cubicBezTo>
                <a:cubicBezTo>
                  <a:pt x="225" y="6"/>
                  <a:pt x="221" y="5"/>
                  <a:pt x="221" y="6"/>
                </a:cubicBezTo>
                <a:close/>
                <a:moveTo>
                  <a:pt x="222" y="7"/>
                </a:moveTo>
                <a:cubicBezTo>
                  <a:pt x="223" y="7"/>
                  <a:pt x="224" y="7"/>
                  <a:pt x="224" y="7"/>
                </a:cubicBezTo>
                <a:cubicBezTo>
                  <a:pt x="223" y="7"/>
                  <a:pt x="222" y="7"/>
                  <a:pt x="222" y="7"/>
                </a:cubicBezTo>
                <a:close/>
                <a:moveTo>
                  <a:pt x="219" y="15"/>
                </a:moveTo>
                <a:cubicBezTo>
                  <a:pt x="218" y="15"/>
                  <a:pt x="219" y="15"/>
                  <a:pt x="219" y="16"/>
                </a:cubicBezTo>
                <a:cubicBezTo>
                  <a:pt x="221" y="16"/>
                  <a:pt x="219" y="15"/>
                  <a:pt x="219" y="15"/>
                </a:cubicBezTo>
                <a:close/>
                <a:moveTo>
                  <a:pt x="192" y="40"/>
                </a:moveTo>
                <a:cubicBezTo>
                  <a:pt x="193" y="41"/>
                  <a:pt x="193" y="39"/>
                  <a:pt x="193" y="39"/>
                </a:cubicBezTo>
                <a:cubicBezTo>
                  <a:pt x="193" y="40"/>
                  <a:pt x="192" y="40"/>
                  <a:pt x="192" y="40"/>
                </a:cubicBezTo>
                <a:close/>
                <a:moveTo>
                  <a:pt x="189" y="39"/>
                </a:moveTo>
                <a:cubicBezTo>
                  <a:pt x="188" y="39"/>
                  <a:pt x="186" y="40"/>
                  <a:pt x="187" y="40"/>
                </a:cubicBezTo>
                <a:cubicBezTo>
                  <a:pt x="187" y="40"/>
                  <a:pt x="188" y="41"/>
                  <a:pt x="189" y="41"/>
                </a:cubicBezTo>
                <a:cubicBezTo>
                  <a:pt x="190" y="40"/>
                  <a:pt x="190" y="39"/>
                  <a:pt x="189" y="39"/>
                </a:cubicBezTo>
                <a:close/>
                <a:moveTo>
                  <a:pt x="183" y="41"/>
                </a:moveTo>
                <a:cubicBezTo>
                  <a:pt x="183" y="41"/>
                  <a:pt x="184" y="42"/>
                  <a:pt x="184" y="42"/>
                </a:cubicBezTo>
                <a:cubicBezTo>
                  <a:pt x="184" y="41"/>
                  <a:pt x="184" y="41"/>
                  <a:pt x="185" y="40"/>
                </a:cubicBezTo>
                <a:cubicBezTo>
                  <a:pt x="183" y="40"/>
                  <a:pt x="183" y="41"/>
                  <a:pt x="183" y="41"/>
                </a:cubicBezTo>
                <a:close/>
                <a:moveTo>
                  <a:pt x="179" y="10"/>
                </a:moveTo>
                <a:cubicBezTo>
                  <a:pt x="178" y="11"/>
                  <a:pt x="178" y="12"/>
                  <a:pt x="180" y="12"/>
                </a:cubicBezTo>
                <a:cubicBezTo>
                  <a:pt x="180" y="11"/>
                  <a:pt x="180" y="11"/>
                  <a:pt x="179" y="10"/>
                </a:cubicBezTo>
                <a:close/>
                <a:moveTo>
                  <a:pt x="177" y="7"/>
                </a:moveTo>
                <a:cubicBezTo>
                  <a:pt x="176" y="7"/>
                  <a:pt x="177" y="7"/>
                  <a:pt x="177" y="6"/>
                </a:cubicBezTo>
                <a:cubicBezTo>
                  <a:pt x="176" y="6"/>
                  <a:pt x="175" y="6"/>
                  <a:pt x="174" y="6"/>
                </a:cubicBezTo>
                <a:cubicBezTo>
                  <a:pt x="175" y="7"/>
                  <a:pt x="171" y="8"/>
                  <a:pt x="174" y="9"/>
                </a:cubicBezTo>
                <a:cubicBezTo>
                  <a:pt x="176" y="8"/>
                  <a:pt x="178" y="8"/>
                  <a:pt x="180" y="8"/>
                </a:cubicBezTo>
                <a:cubicBezTo>
                  <a:pt x="180" y="7"/>
                  <a:pt x="180" y="8"/>
                  <a:pt x="180" y="7"/>
                </a:cubicBezTo>
                <a:cubicBezTo>
                  <a:pt x="178" y="7"/>
                  <a:pt x="178" y="7"/>
                  <a:pt x="177" y="7"/>
                </a:cubicBezTo>
                <a:close/>
                <a:moveTo>
                  <a:pt x="177" y="41"/>
                </a:moveTo>
                <a:cubicBezTo>
                  <a:pt x="178" y="41"/>
                  <a:pt x="179" y="40"/>
                  <a:pt x="178" y="39"/>
                </a:cubicBezTo>
                <a:cubicBezTo>
                  <a:pt x="177" y="40"/>
                  <a:pt x="176" y="40"/>
                  <a:pt x="177" y="41"/>
                </a:cubicBezTo>
                <a:close/>
                <a:moveTo>
                  <a:pt x="171" y="5"/>
                </a:moveTo>
                <a:cubicBezTo>
                  <a:pt x="172" y="5"/>
                  <a:pt x="172" y="4"/>
                  <a:pt x="173" y="4"/>
                </a:cubicBezTo>
                <a:cubicBezTo>
                  <a:pt x="171" y="4"/>
                  <a:pt x="170" y="5"/>
                  <a:pt x="171" y="5"/>
                </a:cubicBezTo>
                <a:close/>
                <a:moveTo>
                  <a:pt x="168" y="47"/>
                </a:moveTo>
                <a:cubicBezTo>
                  <a:pt x="169" y="47"/>
                  <a:pt x="170" y="47"/>
                  <a:pt x="170" y="47"/>
                </a:cubicBezTo>
                <a:cubicBezTo>
                  <a:pt x="170" y="46"/>
                  <a:pt x="171" y="45"/>
                  <a:pt x="170" y="45"/>
                </a:cubicBezTo>
                <a:cubicBezTo>
                  <a:pt x="170" y="45"/>
                  <a:pt x="170" y="45"/>
                  <a:pt x="169" y="45"/>
                </a:cubicBezTo>
                <a:cubicBezTo>
                  <a:pt x="168" y="45"/>
                  <a:pt x="169" y="44"/>
                  <a:pt x="168" y="43"/>
                </a:cubicBezTo>
                <a:cubicBezTo>
                  <a:pt x="168" y="44"/>
                  <a:pt x="168" y="44"/>
                  <a:pt x="167" y="44"/>
                </a:cubicBezTo>
                <a:cubicBezTo>
                  <a:pt x="168" y="44"/>
                  <a:pt x="167" y="44"/>
                  <a:pt x="167" y="43"/>
                </a:cubicBezTo>
                <a:cubicBezTo>
                  <a:pt x="166" y="44"/>
                  <a:pt x="165" y="46"/>
                  <a:pt x="166" y="47"/>
                </a:cubicBezTo>
                <a:cubicBezTo>
                  <a:pt x="167" y="46"/>
                  <a:pt x="167" y="44"/>
                  <a:pt x="168" y="45"/>
                </a:cubicBezTo>
                <a:cubicBezTo>
                  <a:pt x="168" y="45"/>
                  <a:pt x="167" y="46"/>
                  <a:pt x="168" y="47"/>
                </a:cubicBezTo>
                <a:close/>
                <a:moveTo>
                  <a:pt x="165" y="48"/>
                </a:moveTo>
                <a:cubicBezTo>
                  <a:pt x="166" y="48"/>
                  <a:pt x="167" y="47"/>
                  <a:pt x="167" y="47"/>
                </a:cubicBezTo>
                <a:cubicBezTo>
                  <a:pt x="166" y="47"/>
                  <a:pt x="165" y="47"/>
                  <a:pt x="165" y="48"/>
                </a:cubicBezTo>
                <a:close/>
                <a:moveTo>
                  <a:pt x="164" y="6"/>
                </a:moveTo>
                <a:cubicBezTo>
                  <a:pt x="164" y="6"/>
                  <a:pt x="164" y="6"/>
                  <a:pt x="164" y="6"/>
                </a:cubicBezTo>
                <a:cubicBezTo>
                  <a:pt x="165" y="6"/>
                  <a:pt x="166" y="5"/>
                  <a:pt x="165" y="5"/>
                </a:cubicBezTo>
                <a:cubicBezTo>
                  <a:pt x="166" y="6"/>
                  <a:pt x="164" y="5"/>
                  <a:pt x="164" y="6"/>
                </a:cubicBezTo>
                <a:close/>
                <a:moveTo>
                  <a:pt x="160" y="45"/>
                </a:moveTo>
                <a:cubicBezTo>
                  <a:pt x="158" y="45"/>
                  <a:pt x="157" y="46"/>
                  <a:pt x="156" y="46"/>
                </a:cubicBezTo>
                <a:cubicBezTo>
                  <a:pt x="157" y="47"/>
                  <a:pt x="160" y="46"/>
                  <a:pt x="161" y="45"/>
                </a:cubicBezTo>
                <a:cubicBezTo>
                  <a:pt x="160" y="45"/>
                  <a:pt x="160" y="45"/>
                  <a:pt x="160" y="45"/>
                </a:cubicBezTo>
                <a:close/>
                <a:moveTo>
                  <a:pt x="155" y="5"/>
                </a:moveTo>
                <a:cubicBezTo>
                  <a:pt x="153" y="5"/>
                  <a:pt x="156" y="4"/>
                  <a:pt x="154" y="4"/>
                </a:cubicBezTo>
                <a:cubicBezTo>
                  <a:pt x="152" y="4"/>
                  <a:pt x="151" y="5"/>
                  <a:pt x="152" y="6"/>
                </a:cubicBezTo>
                <a:cubicBezTo>
                  <a:pt x="153" y="6"/>
                  <a:pt x="152" y="7"/>
                  <a:pt x="155" y="7"/>
                </a:cubicBezTo>
                <a:cubicBezTo>
                  <a:pt x="155" y="6"/>
                  <a:pt x="156" y="5"/>
                  <a:pt x="155" y="5"/>
                </a:cubicBezTo>
                <a:cubicBezTo>
                  <a:pt x="155" y="5"/>
                  <a:pt x="155" y="5"/>
                  <a:pt x="155" y="5"/>
                </a:cubicBezTo>
                <a:close/>
                <a:moveTo>
                  <a:pt x="113" y="11"/>
                </a:moveTo>
                <a:cubicBezTo>
                  <a:pt x="113" y="11"/>
                  <a:pt x="114" y="11"/>
                  <a:pt x="113" y="11"/>
                </a:cubicBezTo>
                <a:cubicBezTo>
                  <a:pt x="115" y="12"/>
                  <a:pt x="115" y="11"/>
                  <a:pt x="115" y="11"/>
                </a:cubicBezTo>
                <a:cubicBezTo>
                  <a:pt x="114" y="11"/>
                  <a:pt x="114" y="11"/>
                  <a:pt x="113" y="11"/>
                </a:cubicBezTo>
                <a:close/>
                <a:moveTo>
                  <a:pt x="112" y="49"/>
                </a:moveTo>
                <a:cubicBezTo>
                  <a:pt x="112" y="49"/>
                  <a:pt x="111" y="50"/>
                  <a:pt x="113" y="50"/>
                </a:cubicBezTo>
                <a:cubicBezTo>
                  <a:pt x="112" y="49"/>
                  <a:pt x="114" y="49"/>
                  <a:pt x="114" y="49"/>
                </a:cubicBezTo>
                <a:cubicBezTo>
                  <a:pt x="113" y="49"/>
                  <a:pt x="113" y="49"/>
                  <a:pt x="112" y="49"/>
                </a:cubicBezTo>
                <a:close/>
                <a:moveTo>
                  <a:pt x="71" y="39"/>
                </a:moveTo>
                <a:cubicBezTo>
                  <a:pt x="71" y="40"/>
                  <a:pt x="72" y="41"/>
                  <a:pt x="71" y="41"/>
                </a:cubicBezTo>
                <a:cubicBezTo>
                  <a:pt x="73" y="41"/>
                  <a:pt x="73" y="41"/>
                  <a:pt x="75" y="41"/>
                </a:cubicBezTo>
                <a:cubicBezTo>
                  <a:pt x="76" y="40"/>
                  <a:pt x="74" y="39"/>
                  <a:pt x="72" y="39"/>
                </a:cubicBezTo>
                <a:cubicBezTo>
                  <a:pt x="73" y="39"/>
                  <a:pt x="75" y="39"/>
                  <a:pt x="75" y="38"/>
                </a:cubicBezTo>
                <a:cubicBezTo>
                  <a:pt x="73" y="38"/>
                  <a:pt x="73" y="39"/>
                  <a:pt x="71" y="39"/>
                </a:cubicBezTo>
                <a:close/>
                <a:moveTo>
                  <a:pt x="70" y="42"/>
                </a:moveTo>
                <a:cubicBezTo>
                  <a:pt x="71" y="43"/>
                  <a:pt x="72" y="44"/>
                  <a:pt x="75" y="44"/>
                </a:cubicBezTo>
                <a:cubicBezTo>
                  <a:pt x="75" y="43"/>
                  <a:pt x="73" y="42"/>
                  <a:pt x="75" y="42"/>
                </a:cubicBezTo>
                <a:cubicBezTo>
                  <a:pt x="73" y="42"/>
                  <a:pt x="71" y="41"/>
                  <a:pt x="70" y="42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5" y="40"/>
                </a:cubicBezTo>
                <a:cubicBezTo>
                  <a:pt x="65" y="40"/>
                  <a:pt x="65" y="39"/>
                  <a:pt x="64" y="40"/>
                </a:cubicBezTo>
                <a:close/>
                <a:moveTo>
                  <a:pt x="58" y="14"/>
                </a:moveTo>
                <a:cubicBezTo>
                  <a:pt x="59" y="14"/>
                  <a:pt x="61" y="14"/>
                  <a:pt x="61" y="13"/>
                </a:cubicBezTo>
                <a:cubicBezTo>
                  <a:pt x="59" y="13"/>
                  <a:pt x="57" y="14"/>
                  <a:pt x="58" y="14"/>
                </a:cubicBezTo>
                <a:close/>
                <a:moveTo>
                  <a:pt x="36" y="35"/>
                </a:moveTo>
                <a:cubicBezTo>
                  <a:pt x="38" y="35"/>
                  <a:pt x="40" y="36"/>
                  <a:pt x="41" y="35"/>
                </a:cubicBezTo>
                <a:cubicBezTo>
                  <a:pt x="40" y="35"/>
                  <a:pt x="38" y="34"/>
                  <a:pt x="36" y="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3856" y="2514069"/>
            <a:ext cx="551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2</a:t>
            </a:r>
            <a:endParaRPr lang="zh-CN" altLang="en-US" sz="6600" dirty="0">
              <a:solidFill>
                <a:schemeClr val="bg1"/>
              </a:solidFill>
              <a:latin typeface="UTM Azuki" panose="02040603050506020204" pitchFamily="18" charset="0"/>
              <a:ea typeface="李旭科书法" panose="02000603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0475" y="3976055"/>
            <a:ext cx="545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3</a:t>
            </a:r>
            <a:endParaRPr lang="zh-CN" altLang="en-US" sz="6600" dirty="0">
              <a:solidFill>
                <a:schemeClr val="bg1"/>
              </a:solidFill>
              <a:latin typeface="UTM Azuki" panose="02040603050506020204" pitchFamily="18" charset="0"/>
              <a:ea typeface="李旭科书法" panose="02000603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8137" y="1121154"/>
            <a:ext cx="770334" cy="1128433"/>
            <a:chOff x="570849" y="1121153"/>
            <a:chExt cx="1027112" cy="1128433"/>
          </a:xfrm>
        </p:grpSpPr>
        <p:sp>
          <p:nvSpPr>
            <p:cNvPr id="6" name="KSO_Shape"/>
            <p:cNvSpPr>
              <a:spLocks/>
            </p:cNvSpPr>
            <p:nvPr/>
          </p:nvSpPr>
          <p:spPr bwMode="auto">
            <a:xfrm>
              <a:off x="570849" y="1121153"/>
              <a:ext cx="1027112" cy="961151"/>
            </a:xfrm>
            <a:custGeom>
              <a:avLst/>
              <a:gdLst>
                <a:gd name="T0" fmla="*/ 255795 w 184"/>
                <a:gd name="T1" fmla="*/ 146862 h 172"/>
                <a:gd name="T2" fmla="*/ 443879 w 184"/>
                <a:gd name="T3" fmla="*/ 305022 h 172"/>
                <a:gd name="T4" fmla="*/ 432594 w 184"/>
                <a:gd name="T5" fmla="*/ 312553 h 172"/>
                <a:gd name="T6" fmla="*/ 425070 w 184"/>
                <a:gd name="T7" fmla="*/ 338913 h 172"/>
                <a:gd name="T8" fmla="*/ 319743 w 184"/>
                <a:gd name="T9" fmla="*/ 365273 h 172"/>
                <a:gd name="T10" fmla="*/ 300935 w 184"/>
                <a:gd name="T11" fmla="*/ 357741 h 172"/>
                <a:gd name="T12" fmla="*/ 289650 w 184"/>
                <a:gd name="T13" fmla="*/ 316319 h 172"/>
                <a:gd name="T14" fmla="*/ 315982 w 184"/>
                <a:gd name="T15" fmla="*/ 331381 h 172"/>
                <a:gd name="T16" fmla="*/ 312220 w 184"/>
                <a:gd name="T17" fmla="*/ 308787 h 172"/>
                <a:gd name="T18" fmla="*/ 312220 w 184"/>
                <a:gd name="T19" fmla="*/ 342678 h 172"/>
                <a:gd name="T20" fmla="*/ 342313 w 184"/>
                <a:gd name="T21" fmla="*/ 335147 h 172"/>
                <a:gd name="T22" fmla="*/ 346075 w 184"/>
                <a:gd name="T23" fmla="*/ 297490 h 172"/>
                <a:gd name="T24" fmla="*/ 394977 w 184"/>
                <a:gd name="T25" fmla="*/ 286193 h 172"/>
                <a:gd name="T26" fmla="*/ 451402 w 184"/>
                <a:gd name="T27" fmla="*/ 293724 h 172"/>
                <a:gd name="T28" fmla="*/ 353598 w 184"/>
                <a:gd name="T29" fmla="*/ 169456 h 172"/>
                <a:gd name="T30" fmla="*/ 477734 w 184"/>
                <a:gd name="T31" fmla="*/ 161925 h 172"/>
                <a:gd name="T32" fmla="*/ 308458 w 184"/>
                <a:gd name="T33" fmla="*/ 94142 h 172"/>
                <a:gd name="T34" fmla="*/ 218178 w 184"/>
                <a:gd name="T35" fmla="*/ 116737 h 172"/>
                <a:gd name="T36" fmla="*/ 255795 w 184"/>
                <a:gd name="T37" fmla="*/ 75314 h 172"/>
                <a:gd name="T38" fmla="*/ 206893 w 184"/>
                <a:gd name="T39" fmla="*/ 75314 h 172"/>
                <a:gd name="T40" fmla="*/ 135421 w 184"/>
                <a:gd name="T41" fmla="*/ 105440 h 172"/>
                <a:gd name="T42" fmla="*/ 274603 w 184"/>
                <a:gd name="T43" fmla="*/ 30126 h 172"/>
                <a:gd name="T44" fmla="*/ 165514 w 184"/>
                <a:gd name="T45" fmla="*/ 64017 h 172"/>
                <a:gd name="T46" fmla="*/ 15047 w 184"/>
                <a:gd name="T47" fmla="*/ 402930 h 172"/>
                <a:gd name="T48" fmla="*/ 157991 w 184"/>
                <a:gd name="T49" fmla="*/ 594980 h 172"/>
                <a:gd name="T50" fmla="*/ 357360 w 184"/>
                <a:gd name="T51" fmla="*/ 640169 h 172"/>
                <a:gd name="T52" fmla="*/ 609393 w 184"/>
                <a:gd name="T53" fmla="*/ 538495 h 172"/>
                <a:gd name="T54" fmla="*/ 605631 w 184"/>
                <a:gd name="T55" fmla="*/ 120502 h 172"/>
                <a:gd name="T56" fmla="*/ 673342 w 184"/>
                <a:gd name="T57" fmla="*/ 391633 h 172"/>
                <a:gd name="T58" fmla="*/ 473972 w 184"/>
                <a:gd name="T59" fmla="*/ 598746 h 172"/>
                <a:gd name="T60" fmla="*/ 669580 w 184"/>
                <a:gd name="T61" fmla="*/ 387867 h 172"/>
                <a:gd name="T62" fmla="*/ 639486 w 184"/>
                <a:gd name="T63" fmla="*/ 222176 h 172"/>
                <a:gd name="T64" fmla="*/ 462687 w 184"/>
                <a:gd name="T65" fmla="*/ 48954 h 172"/>
                <a:gd name="T66" fmla="*/ 297173 w 184"/>
                <a:gd name="T67" fmla="*/ 0 h 172"/>
                <a:gd name="T68" fmla="*/ 583061 w 184"/>
                <a:gd name="T69" fmla="*/ 289959 h 172"/>
                <a:gd name="T70" fmla="*/ 564253 w 184"/>
                <a:gd name="T71" fmla="*/ 278662 h 172"/>
                <a:gd name="T72" fmla="*/ 270841 w 184"/>
                <a:gd name="T73" fmla="*/ 52720 h 172"/>
                <a:gd name="T74" fmla="*/ 428832 w 184"/>
                <a:gd name="T75" fmla="*/ 146862 h 172"/>
                <a:gd name="T76" fmla="*/ 161752 w 184"/>
                <a:gd name="T77" fmla="*/ 75314 h 172"/>
                <a:gd name="T78" fmla="*/ 560491 w 184"/>
                <a:gd name="T79" fmla="*/ 75314 h 172"/>
                <a:gd name="T80" fmla="*/ 150467 w 184"/>
                <a:gd name="T81" fmla="*/ 124268 h 172"/>
                <a:gd name="T82" fmla="*/ 537921 w 184"/>
                <a:gd name="T83" fmla="*/ 259833 h 172"/>
                <a:gd name="T84" fmla="*/ 507827 w 184"/>
                <a:gd name="T85" fmla="*/ 433055 h 172"/>
                <a:gd name="T86" fmla="*/ 545444 w 184"/>
                <a:gd name="T87" fmla="*/ 323850 h 172"/>
                <a:gd name="T88" fmla="*/ 526636 w 184"/>
                <a:gd name="T89" fmla="*/ 256067 h 172"/>
                <a:gd name="T90" fmla="*/ 447640 w 184"/>
                <a:gd name="T91" fmla="*/ 320084 h 172"/>
                <a:gd name="T92" fmla="*/ 650771 w 184"/>
                <a:gd name="T93" fmla="*/ 429290 h 172"/>
                <a:gd name="T94" fmla="*/ 425070 w 184"/>
                <a:gd name="T95" fmla="*/ 346444 h 172"/>
                <a:gd name="T96" fmla="*/ 496542 w 184"/>
                <a:gd name="T97" fmla="*/ 583683 h 172"/>
                <a:gd name="T98" fmla="*/ 432594 w 184"/>
                <a:gd name="T99" fmla="*/ 621340 h 172"/>
                <a:gd name="T100" fmla="*/ 244510 w 184"/>
                <a:gd name="T101" fmla="*/ 625106 h 172"/>
                <a:gd name="T102" fmla="*/ 312220 w 184"/>
                <a:gd name="T103" fmla="*/ 361507 h 172"/>
                <a:gd name="T104" fmla="*/ 154229 w 184"/>
                <a:gd name="T105" fmla="*/ 587449 h 172"/>
                <a:gd name="T106" fmla="*/ 94042 w 184"/>
                <a:gd name="T107" fmla="*/ 519666 h 172"/>
                <a:gd name="T108" fmla="*/ 308458 w 184"/>
                <a:gd name="T109" fmla="*/ 308787 h 172"/>
                <a:gd name="T110" fmla="*/ 285888 w 184"/>
                <a:gd name="T111" fmla="*/ 320084 h 172"/>
                <a:gd name="T112" fmla="*/ 60187 w 184"/>
                <a:gd name="T113" fmla="*/ 184519 h 172"/>
                <a:gd name="T114" fmla="*/ 33855 w 184"/>
                <a:gd name="T115" fmla="*/ 263599 h 172"/>
                <a:gd name="T116" fmla="*/ 94042 w 184"/>
                <a:gd name="T117" fmla="*/ 237239 h 172"/>
                <a:gd name="T118" fmla="*/ 131659 w 184"/>
                <a:gd name="T119" fmla="*/ 176988 h 172"/>
                <a:gd name="T120" fmla="*/ 112851 w 184"/>
                <a:gd name="T121" fmla="*/ 131799 h 172"/>
                <a:gd name="T122" fmla="*/ 327267 w 184"/>
                <a:gd name="T123" fmla="*/ 97908 h 1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4" h="172">
                  <a:moveTo>
                    <a:pt x="41" y="33"/>
                  </a:moveTo>
                  <a:cubicBezTo>
                    <a:pt x="42" y="34"/>
                    <a:pt x="42" y="34"/>
                    <a:pt x="42" y="34"/>
                  </a:cubicBezTo>
                  <a:cubicBezTo>
                    <a:pt x="43" y="34"/>
                    <a:pt x="41" y="33"/>
                    <a:pt x="44" y="34"/>
                  </a:cubicBezTo>
                  <a:cubicBezTo>
                    <a:pt x="44" y="33"/>
                    <a:pt x="43" y="33"/>
                    <a:pt x="44" y="33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4" y="32"/>
                    <a:pt x="45" y="32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4" y="33"/>
                    <a:pt x="44" y="34"/>
                  </a:cubicBezTo>
                  <a:cubicBezTo>
                    <a:pt x="45" y="33"/>
                    <a:pt x="45" y="33"/>
                    <a:pt x="46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2"/>
                    <a:pt x="46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2"/>
                    <a:pt x="46" y="32"/>
                  </a:cubicBezTo>
                  <a:cubicBezTo>
                    <a:pt x="46" y="32"/>
                    <a:pt x="47" y="32"/>
                    <a:pt x="48" y="32"/>
                  </a:cubicBezTo>
                  <a:cubicBezTo>
                    <a:pt x="49" y="33"/>
                    <a:pt x="50" y="31"/>
                    <a:pt x="51" y="33"/>
                  </a:cubicBezTo>
                  <a:cubicBezTo>
                    <a:pt x="52" y="32"/>
                    <a:pt x="53" y="32"/>
                    <a:pt x="54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5" y="34"/>
                    <a:pt x="57" y="32"/>
                    <a:pt x="58" y="33"/>
                  </a:cubicBezTo>
                  <a:cubicBezTo>
                    <a:pt x="58" y="33"/>
                    <a:pt x="57" y="33"/>
                    <a:pt x="57" y="33"/>
                  </a:cubicBezTo>
                  <a:cubicBezTo>
                    <a:pt x="59" y="33"/>
                    <a:pt x="61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3" y="36"/>
                    <a:pt x="64" y="36"/>
                  </a:cubicBezTo>
                  <a:cubicBezTo>
                    <a:pt x="64" y="36"/>
                    <a:pt x="64" y="36"/>
                    <a:pt x="64" y="37"/>
                  </a:cubicBezTo>
                  <a:cubicBezTo>
                    <a:pt x="65" y="36"/>
                    <a:pt x="66" y="37"/>
                    <a:pt x="67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8"/>
                    <a:pt x="68" y="38"/>
                    <a:pt x="68" y="39"/>
                  </a:cubicBezTo>
                  <a:cubicBezTo>
                    <a:pt x="70" y="39"/>
                    <a:pt x="71" y="40"/>
                    <a:pt x="73" y="40"/>
                  </a:cubicBezTo>
                  <a:cubicBezTo>
                    <a:pt x="72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5" y="42"/>
                    <a:pt x="81" y="43"/>
                    <a:pt x="82" y="45"/>
                  </a:cubicBezTo>
                  <a:cubicBezTo>
                    <a:pt x="82" y="44"/>
                    <a:pt x="83" y="44"/>
                    <a:pt x="83" y="45"/>
                  </a:cubicBezTo>
                  <a:cubicBezTo>
                    <a:pt x="83" y="46"/>
                    <a:pt x="83" y="45"/>
                    <a:pt x="83" y="46"/>
                  </a:cubicBezTo>
                  <a:cubicBezTo>
                    <a:pt x="87" y="48"/>
                    <a:pt x="91" y="51"/>
                    <a:pt x="96" y="54"/>
                  </a:cubicBezTo>
                  <a:cubicBezTo>
                    <a:pt x="96" y="54"/>
                    <a:pt x="95" y="53"/>
                    <a:pt x="95" y="53"/>
                  </a:cubicBezTo>
                  <a:cubicBezTo>
                    <a:pt x="97" y="55"/>
                    <a:pt x="98" y="56"/>
                    <a:pt x="100" y="57"/>
                  </a:cubicBezTo>
                  <a:cubicBezTo>
                    <a:pt x="101" y="59"/>
                    <a:pt x="104" y="61"/>
                    <a:pt x="105" y="61"/>
                  </a:cubicBezTo>
                  <a:cubicBezTo>
                    <a:pt x="105" y="61"/>
                    <a:pt x="104" y="60"/>
                    <a:pt x="105" y="61"/>
                  </a:cubicBezTo>
                  <a:cubicBezTo>
                    <a:pt x="106" y="63"/>
                    <a:pt x="107" y="64"/>
                    <a:pt x="109" y="66"/>
                  </a:cubicBezTo>
                  <a:cubicBezTo>
                    <a:pt x="109" y="67"/>
                    <a:pt x="110" y="68"/>
                    <a:pt x="110" y="67"/>
                  </a:cubicBezTo>
                  <a:cubicBezTo>
                    <a:pt x="110" y="67"/>
                    <a:pt x="110" y="67"/>
                    <a:pt x="109" y="67"/>
                  </a:cubicBezTo>
                  <a:cubicBezTo>
                    <a:pt x="109" y="67"/>
                    <a:pt x="109" y="66"/>
                    <a:pt x="109" y="66"/>
                  </a:cubicBezTo>
                  <a:cubicBezTo>
                    <a:pt x="110" y="67"/>
                    <a:pt x="112" y="69"/>
                    <a:pt x="111" y="68"/>
                  </a:cubicBezTo>
                  <a:cubicBezTo>
                    <a:pt x="113" y="70"/>
                    <a:pt x="113" y="71"/>
                    <a:pt x="115" y="72"/>
                  </a:cubicBezTo>
                  <a:cubicBezTo>
                    <a:pt x="114" y="74"/>
                    <a:pt x="116" y="75"/>
                    <a:pt x="116" y="76"/>
                  </a:cubicBezTo>
                  <a:cubicBezTo>
                    <a:pt x="116" y="76"/>
                    <a:pt x="117" y="76"/>
                    <a:pt x="117" y="77"/>
                  </a:cubicBezTo>
                  <a:cubicBezTo>
                    <a:pt x="116" y="76"/>
                    <a:pt x="115" y="76"/>
                    <a:pt x="114" y="75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6" y="76"/>
                    <a:pt x="116" y="77"/>
                    <a:pt x="116" y="78"/>
                  </a:cubicBezTo>
                  <a:cubicBezTo>
                    <a:pt x="116" y="77"/>
                    <a:pt x="116" y="78"/>
                    <a:pt x="116" y="78"/>
                  </a:cubicBezTo>
                  <a:cubicBezTo>
                    <a:pt x="117" y="78"/>
                    <a:pt x="116" y="78"/>
                    <a:pt x="117" y="78"/>
                  </a:cubicBezTo>
                  <a:cubicBezTo>
                    <a:pt x="117" y="78"/>
                    <a:pt x="118" y="79"/>
                    <a:pt x="118" y="80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118" y="80"/>
                    <a:pt x="117" y="81"/>
                    <a:pt x="118" y="81"/>
                  </a:cubicBezTo>
                  <a:cubicBezTo>
                    <a:pt x="118" y="80"/>
                    <a:pt x="117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8" y="82"/>
                    <a:pt x="118" y="81"/>
                    <a:pt x="118" y="82"/>
                  </a:cubicBezTo>
                  <a:cubicBezTo>
                    <a:pt x="118" y="83"/>
                    <a:pt x="118" y="83"/>
                    <a:pt x="118" y="84"/>
                  </a:cubicBezTo>
                  <a:cubicBezTo>
                    <a:pt x="119" y="84"/>
                    <a:pt x="119" y="84"/>
                    <a:pt x="119" y="85"/>
                  </a:cubicBezTo>
                  <a:cubicBezTo>
                    <a:pt x="119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7" y="86"/>
                  </a:cubicBezTo>
                  <a:cubicBezTo>
                    <a:pt x="118" y="86"/>
                    <a:pt x="118" y="86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7" y="86"/>
                    <a:pt x="117" y="85"/>
                    <a:pt x="116" y="85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117" y="84"/>
                    <a:pt x="115" y="84"/>
                    <a:pt x="116" y="84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6" y="84"/>
                    <a:pt x="116" y="84"/>
                    <a:pt x="116" y="83"/>
                  </a:cubicBezTo>
                  <a:cubicBezTo>
                    <a:pt x="114" y="82"/>
                    <a:pt x="115" y="81"/>
                    <a:pt x="112" y="78"/>
                  </a:cubicBezTo>
                  <a:cubicBezTo>
                    <a:pt x="113" y="78"/>
                    <a:pt x="113" y="79"/>
                    <a:pt x="113" y="80"/>
                  </a:cubicBezTo>
                  <a:cubicBezTo>
                    <a:pt x="113" y="79"/>
                    <a:pt x="113" y="79"/>
                    <a:pt x="113" y="79"/>
                  </a:cubicBezTo>
                  <a:cubicBezTo>
                    <a:pt x="113" y="79"/>
                    <a:pt x="113" y="79"/>
                    <a:pt x="113" y="80"/>
                  </a:cubicBezTo>
                  <a:cubicBezTo>
                    <a:pt x="112" y="79"/>
                    <a:pt x="112" y="78"/>
                    <a:pt x="112" y="78"/>
                  </a:cubicBezTo>
                  <a:cubicBezTo>
                    <a:pt x="113" y="79"/>
                    <a:pt x="112" y="79"/>
                    <a:pt x="112" y="79"/>
                  </a:cubicBezTo>
                  <a:cubicBezTo>
                    <a:pt x="112" y="79"/>
                    <a:pt x="112" y="79"/>
                    <a:pt x="112" y="80"/>
                  </a:cubicBezTo>
                  <a:cubicBezTo>
                    <a:pt x="112" y="80"/>
                    <a:pt x="112" y="80"/>
                    <a:pt x="112" y="79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5" y="81"/>
                    <a:pt x="114" y="83"/>
                    <a:pt x="115" y="83"/>
                  </a:cubicBezTo>
                  <a:cubicBezTo>
                    <a:pt x="114" y="84"/>
                    <a:pt x="115" y="84"/>
                    <a:pt x="115" y="84"/>
                  </a:cubicBezTo>
                  <a:cubicBezTo>
                    <a:pt x="115" y="84"/>
                    <a:pt x="115" y="84"/>
                    <a:pt x="115" y="84"/>
                  </a:cubicBezTo>
                  <a:cubicBezTo>
                    <a:pt x="116" y="84"/>
                    <a:pt x="115" y="85"/>
                    <a:pt x="115" y="85"/>
                  </a:cubicBezTo>
                  <a:cubicBezTo>
                    <a:pt x="115" y="85"/>
                    <a:pt x="116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5" y="86"/>
                    <a:pt x="116" y="86"/>
                    <a:pt x="116" y="86"/>
                  </a:cubicBezTo>
                  <a:cubicBezTo>
                    <a:pt x="115" y="86"/>
                    <a:pt x="116" y="86"/>
                    <a:pt x="115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5" y="86"/>
                    <a:pt x="115" y="86"/>
                    <a:pt x="115" y="87"/>
                  </a:cubicBezTo>
                  <a:cubicBezTo>
                    <a:pt x="116" y="87"/>
                    <a:pt x="116" y="87"/>
                    <a:pt x="116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7" y="87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7" y="87"/>
                    <a:pt x="118" y="87"/>
                  </a:cubicBezTo>
                  <a:cubicBezTo>
                    <a:pt x="117" y="88"/>
                    <a:pt x="118" y="88"/>
                    <a:pt x="117" y="88"/>
                  </a:cubicBezTo>
                  <a:cubicBezTo>
                    <a:pt x="118" y="88"/>
                    <a:pt x="117" y="87"/>
                    <a:pt x="117" y="88"/>
                  </a:cubicBezTo>
                  <a:cubicBezTo>
                    <a:pt x="117" y="87"/>
                    <a:pt x="117" y="87"/>
                    <a:pt x="116" y="87"/>
                  </a:cubicBezTo>
                  <a:cubicBezTo>
                    <a:pt x="117" y="88"/>
                    <a:pt x="117" y="87"/>
                    <a:pt x="117" y="8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17" y="88"/>
                    <a:pt x="117" y="88"/>
                    <a:pt x="116" y="88"/>
                  </a:cubicBezTo>
                  <a:cubicBezTo>
                    <a:pt x="116" y="88"/>
                    <a:pt x="116" y="89"/>
                    <a:pt x="115" y="88"/>
                  </a:cubicBezTo>
                  <a:cubicBezTo>
                    <a:pt x="115" y="89"/>
                    <a:pt x="115" y="90"/>
                    <a:pt x="114" y="91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14" y="90"/>
                    <a:pt x="114" y="91"/>
                    <a:pt x="114" y="91"/>
                  </a:cubicBezTo>
                  <a:cubicBezTo>
                    <a:pt x="113" y="91"/>
                    <a:pt x="114" y="91"/>
                    <a:pt x="113" y="91"/>
                  </a:cubicBezTo>
                  <a:cubicBezTo>
                    <a:pt x="114" y="91"/>
                    <a:pt x="113" y="91"/>
                    <a:pt x="113" y="90"/>
                  </a:cubicBezTo>
                  <a:cubicBezTo>
                    <a:pt x="113" y="91"/>
                    <a:pt x="113" y="91"/>
                    <a:pt x="113" y="91"/>
                  </a:cubicBezTo>
                  <a:cubicBezTo>
                    <a:pt x="113" y="91"/>
                    <a:pt x="113" y="91"/>
                    <a:pt x="114" y="91"/>
                  </a:cubicBezTo>
                  <a:cubicBezTo>
                    <a:pt x="113" y="91"/>
                    <a:pt x="113" y="91"/>
                    <a:pt x="113" y="92"/>
                  </a:cubicBezTo>
                  <a:cubicBezTo>
                    <a:pt x="113" y="91"/>
                    <a:pt x="113" y="93"/>
                    <a:pt x="112" y="93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1" y="92"/>
                    <a:pt x="112" y="93"/>
                    <a:pt x="112" y="93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12" y="94"/>
                    <a:pt x="110" y="94"/>
                    <a:pt x="110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08" y="95"/>
                    <a:pt x="107" y="96"/>
                    <a:pt x="105" y="97"/>
                  </a:cubicBezTo>
                  <a:cubicBezTo>
                    <a:pt x="105" y="97"/>
                    <a:pt x="105" y="96"/>
                    <a:pt x="105" y="96"/>
                  </a:cubicBezTo>
                  <a:cubicBezTo>
                    <a:pt x="104" y="97"/>
                    <a:pt x="101" y="100"/>
                    <a:pt x="101" y="98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100" y="98"/>
                    <a:pt x="99" y="99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8" y="99"/>
                    <a:pt x="97" y="98"/>
                    <a:pt x="96" y="99"/>
                  </a:cubicBezTo>
                  <a:cubicBezTo>
                    <a:pt x="96" y="98"/>
                    <a:pt x="97" y="98"/>
                    <a:pt x="97" y="98"/>
                  </a:cubicBezTo>
                  <a:cubicBezTo>
                    <a:pt x="96" y="99"/>
                    <a:pt x="93" y="99"/>
                    <a:pt x="92" y="99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1" y="99"/>
                    <a:pt x="89" y="99"/>
                    <a:pt x="87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8" y="98"/>
                    <a:pt x="89" y="99"/>
                    <a:pt x="90" y="98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0" y="98"/>
                    <a:pt x="88" y="97"/>
                    <a:pt x="88" y="98"/>
                  </a:cubicBezTo>
                  <a:cubicBezTo>
                    <a:pt x="88" y="98"/>
                    <a:pt x="87" y="98"/>
                    <a:pt x="87" y="97"/>
                  </a:cubicBezTo>
                  <a:cubicBezTo>
                    <a:pt x="87" y="98"/>
                    <a:pt x="85" y="98"/>
                    <a:pt x="85" y="97"/>
                  </a:cubicBezTo>
                  <a:cubicBezTo>
                    <a:pt x="84" y="98"/>
                    <a:pt x="84" y="97"/>
                    <a:pt x="83" y="97"/>
                  </a:cubicBezTo>
                  <a:cubicBezTo>
                    <a:pt x="84" y="97"/>
                    <a:pt x="84" y="96"/>
                    <a:pt x="84" y="96"/>
                  </a:cubicBezTo>
                  <a:cubicBezTo>
                    <a:pt x="84" y="97"/>
                    <a:pt x="84" y="97"/>
                    <a:pt x="84" y="97"/>
                  </a:cubicBezTo>
                  <a:cubicBezTo>
                    <a:pt x="84" y="96"/>
                    <a:pt x="85" y="97"/>
                    <a:pt x="85" y="96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5" y="96"/>
                    <a:pt x="85" y="96"/>
                    <a:pt x="84" y="96"/>
                  </a:cubicBezTo>
                  <a:cubicBezTo>
                    <a:pt x="84" y="96"/>
                    <a:pt x="84" y="95"/>
                    <a:pt x="84" y="96"/>
                  </a:cubicBezTo>
                  <a:cubicBezTo>
                    <a:pt x="84" y="95"/>
                    <a:pt x="84" y="96"/>
                    <a:pt x="84" y="95"/>
                  </a:cubicBezTo>
                  <a:cubicBezTo>
                    <a:pt x="84" y="95"/>
                    <a:pt x="85" y="95"/>
                    <a:pt x="85" y="95"/>
                  </a:cubicBezTo>
                  <a:cubicBezTo>
                    <a:pt x="85" y="94"/>
                    <a:pt x="85" y="94"/>
                    <a:pt x="84" y="94"/>
                  </a:cubicBezTo>
                  <a:cubicBezTo>
                    <a:pt x="84" y="94"/>
                    <a:pt x="85" y="94"/>
                    <a:pt x="85" y="94"/>
                  </a:cubicBezTo>
                  <a:cubicBezTo>
                    <a:pt x="84" y="94"/>
                    <a:pt x="84" y="94"/>
                    <a:pt x="84" y="93"/>
                  </a:cubicBezTo>
                  <a:cubicBezTo>
                    <a:pt x="84" y="93"/>
                    <a:pt x="84" y="93"/>
                    <a:pt x="83" y="93"/>
                  </a:cubicBezTo>
                  <a:cubicBezTo>
                    <a:pt x="84" y="92"/>
                    <a:pt x="83" y="92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2" y="91"/>
                  </a:cubicBezTo>
                  <a:cubicBezTo>
                    <a:pt x="82" y="91"/>
                    <a:pt x="81" y="92"/>
                    <a:pt x="81" y="92"/>
                  </a:cubicBezTo>
                  <a:cubicBezTo>
                    <a:pt x="81" y="91"/>
                    <a:pt x="82" y="91"/>
                    <a:pt x="82" y="90"/>
                  </a:cubicBezTo>
                  <a:cubicBezTo>
                    <a:pt x="81" y="91"/>
                    <a:pt x="80" y="90"/>
                    <a:pt x="81" y="90"/>
                  </a:cubicBezTo>
                  <a:cubicBezTo>
                    <a:pt x="81" y="90"/>
                    <a:pt x="80" y="90"/>
                    <a:pt x="81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79" y="90"/>
                    <a:pt x="78" y="90"/>
                    <a:pt x="78" y="91"/>
                  </a:cubicBezTo>
                  <a:cubicBezTo>
                    <a:pt x="78" y="91"/>
                    <a:pt x="79" y="91"/>
                    <a:pt x="78" y="92"/>
                  </a:cubicBezTo>
                  <a:cubicBezTo>
                    <a:pt x="78" y="92"/>
                    <a:pt x="79" y="92"/>
                    <a:pt x="79" y="93"/>
                  </a:cubicBezTo>
                  <a:cubicBezTo>
                    <a:pt x="80" y="92"/>
                    <a:pt x="80" y="94"/>
                    <a:pt x="81" y="94"/>
                  </a:cubicBezTo>
                  <a:cubicBezTo>
                    <a:pt x="80" y="95"/>
                    <a:pt x="81" y="94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80" y="94"/>
                    <a:pt x="79" y="94"/>
                    <a:pt x="80" y="94"/>
                  </a:cubicBezTo>
                  <a:cubicBezTo>
                    <a:pt x="79" y="94"/>
                    <a:pt x="80" y="94"/>
                    <a:pt x="80" y="94"/>
                  </a:cubicBezTo>
                  <a:cubicBezTo>
                    <a:pt x="79" y="94"/>
                    <a:pt x="79" y="94"/>
                    <a:pt x="78" y="94"/>
                  </a:cubicBezTo>
                  <a:cubicBezTo>
                    <a:pt x="79" y="93"/>
                    <a:pt x="78" y="93"/>
                    <a:pt x="77" y="93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2"/>
                    <a:pt x="76" y="91"/>
                    <a:pt x="76" y="90"/>
                  </a:cubicBezTo>
                  <a:cubicBezTo>
                    <a:pt x="75" y="91"/>
                    <a:pt x="76" y="89"/>
                    <a:pt x="75" y="89"/>
                  </a:cubicBezTo>
                  <a:cubicBezTo>
                    <a:pt x="75" y="89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7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3" y="88"/>
                    <a:pt x="74" y="87"/>
                    <a:pt x="74" y="88"/>
                  </a:cubicBezTo>
                  <a:cubicBezTo>
                    <a:pt x="73" y="87"/>
                    <a:pt x="74" y="87"/>
                    <a:pt x="73" y="87"/>
                  </a:cubicBezTo>
                  <a:cubicBezTo>
                    <a:pt x="73" y="87"/>
                    <a:pt x="73" y="87"/>
                    <a:pt x="73" y="86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4" y="86"/>
                    <a:pt x="74" y="87"/>
                    <a:pt x="74" y="87"/>
                  </a:cubicBezTo>
                  <a:cubicBezTo>
                    <a:pt x="74" y="86"/>
                    <a:pt x="75" y="86"/>
                    <a:pt x="74" y="86"/>
                  </a:cubicBezTo>
                  <a:cubicBezTo>
                    <a:pt x="74" y="85"/>
                    <a:pt x="75" y="85"/>
                    <a:pt x="75" y="85"/>
                  </a:cubicBezTo>
                  <a:cubicBezTo>
                    <a:pt x="75" y="85"/>
                    <a:pt x="75" y="85"/>
                    <a:pt x="76" y="85"/>
                  </a:cubicBezTo>
                  <a:cubicBezTo>
                    <a:pt x="76" y="85"/>
                    <a:pt x="75" y="85"/>
                    <a:pt x="76" y="85"/>
                  </a:cubicBezTo>
                  <a:cubicBezTo>
                    <a:pt x="76" y="85"/>
                    <a:pt x="76" y="85"/>
                    <a:pt x="76" y="84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7" y="84"/>
                    <a:pt x="77" y="84"/>
                  </a:cubicBezTo>
                  <a:cubicBezTo>
                    <a:pt x="77" y="84"/>
                    <a:pt x="77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9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7" y="84"/>
                    <a:pt x="77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9" y="84"/>
                    <a:pt x="78" y="84"/>
                  </a:cubicBezTo>
                  <a:cubicBezTo>
                    <a:pt x="78" y="84"/>
                    <a:pt x="79" y="84"/>
                    <a:pt x="79" y="84"/>
                  </a:cubicBezTo>
                  <a:cubicBezTo>
                    <a:pt x="78" y="85"/>
                    <a:pt x="79" y="86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9" y="86"/>
                    <a:pt x="80" y="86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0" y="88"/>
                    <a:pt x="81" y="88"/>
                    <a:pt x="81" y="89"/>
                  </a:cubicBezTo>
                  <a:cubicBezTo>
                    <a:pt x="83" y="88"/>
                    <a:pt x="82" y="92"/>
                    <a:pt x="84" y="90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4" y="91"/>
                    <a:pt x="83" y="91"/>
                  </a:cubicBezTo>
                  <a:cubicBezTo>
                    <a:pt x="84" y="91"/>
                    <a:pt x="84" y="91"/>
                    <a:pt x="84" y="92"/>
                  </a:cubicBezTo>
                  <a:cubicBezTo>
                    <a:pt x="84" y="91"/>
                    <a:pt x="84" y="91"/>
                    <a:pt x="84" y="90"/>
                  </a:cubicBezTo>
                  <a:cubicBezTo>
                    <a:pt x="84" y="90"/>
                    <a:pt x="84" y="90"/>
                    <a:pt x="85" y="90"/>
                  </a:cubicBezTo>
                  <a:cubicBezTo>
                    <a:pt x="85" y="90"/>
                    <a:pt x="84" y="90"/>
                    <a:pt x="84" y="90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84" y="90"/>
                    <a:pt x="84" y="90"/>
                    <a:pt x="84" y="89"/>
                  </a:cubicBezTo>
                  <a:cubicBezTo>
                    <a:pt x="84" y="89"/>
                    <a:pt x="83" y="89"/>
                    <a:pt x="83" y="88"/>
                  </a:cubicBezTo>
                  <a:cubicBezTo>
                    <a:pt x="83" y="89"/>
                    <a:pt x="83" y="89"/>
                    <a:pt x="84" y="88"/>
                  </a:cubicBezTo>
                  <a:cubicBezTo>
                    <a:pt x="83" y="88"/>
                    <a:pt x="82" y="87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1" y="85"/>
                    <a:pt x="80" y="85"/>
                  </a:cubicBezTo>
                  <a:cubicBezTo>
                    <a:pt x="80" y="85"/>
                    <a:pt x="81" y="85"/>
                    <a:pt x="81" y="8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0" y="85"/>
                    <a:pt x="80" y="84"/>
                    <a:pt x="80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84"/>
                    <a:pt x="80" y="84"/>
                    <a:pt x="79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9" y="84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1" y="83"/>
                    <a:pt x="80" y="83"/>
                    <a:pt x="80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2" y="83"/>
                    <a:pt x="81" y="83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3" y="82"/>
                    <a:pt x="82" y="82"/>
                    <a:pt x="82" y="82"/>
                  </a:cubicBezTo>
                  <a:cubicBezTo>
                    <a:pt x="82" y="82"/>
                    <a:pt x="82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2" y="83"/>
                    <a:pt x="83" y="82"/>
                  </a:cubicBezTo>
                  <a:cubicBezTo>
                    <a:pt x="83" y="82"/>
                    <a:pt x="82" y="83"/>
                    <a:pt x="83" y="83"/>
                  </a:cubicBezTo>
                  <a:cubicBezTo>
                    <a:pt x="83" y="83"/>
                    <a:pt x="83" y="82"/>
                    <a:pt x="84" y="82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4" y="81"/>
                    <a:pt x="84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4" y="82"/>
                    <a:pt x="84" y="82"/>
                  </a:cubicBezTo>
                  <a:cubicBezTo>
                    <a:pt x="84" y="82"/>
                    <a:pt x="83" y="82"/>
                    <a:pt x="83" y="82"/>
                  </a:cubicBezTo>
                  <a:cubicBezTo>
                    <a:pt x="84" y="82"/>
                    <a:pt x="83" y="83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4"/>
                    <a:pt x="84" y="85"/>
                    <a:pt x="83" y="85"/>
                  </a:cubicBezTo>
                  <a:cubicBezTo>
                    <a:pt x="83" y="85"/>
                    <a:pt x="84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3" y="88"/>
                    <a:pt x="83" y="88"/>
                    <a:pt x="83" y="89"/>
                  </a:cubicBezTo>
                  <a:cubicBezTo>
                    <a:pt x="83" y="88"/>
                    <a:pt x="84" y="88"/>
                    <a:pt x="84" y="88"/>
                  </a:cubicBezTo>
                  <a:cubicBezTo>
                    <a:pt x="84" y="89"/>
                    <a:pt x="84" y="89"/>
                    <a:pt x="83" y="89"/>
                  </a:cubicBezTo>
                  <a:cubicBezTo>
                    <a:pt x="83" y="89"/>
                    <a:pt x="84" y="89"/>
                    <a:pt x="83" y="89"/>
                  </a:cubicBezTo>
                  <a:cubicBezTo>
                    <a:pt x="83" y="89"/>
                    <a:pt x="83" y="89"/>
                    <a:pt x="82" y="89"/>
                  </a:cubicBezTo>
                  <a:cubicBezTo>
                    <a:pt x="83" y="89"/>
                    <a:pt x="83" y="89"/>
                    <a:pt x="83" y="90"/>
                  </a:cubicBezTo>
                  <a:cubicBezTo>
                    <a:pt x="83" y="89"/>
                    <a:pt x="83" y="90"/>
                    <a:pt x="84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90"/>
                    <a:pt x="82" y="90"/>
                    <a:pt x="82" y="90"/>
                  </a:cubicBezTo>
                  <a:cubicBezTo>
                    <a:pt x="82" y="90"/>
                    <a:pt x="83" y="90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ubicBezTo>
                    <a:pt x="84" y="91"/>
                    <a:pt x="83" y="91"/>
                    <a:pt x="83" y="91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2" y="91"/>
                    <a:pt x="82" y="92"/>
                    <a:pt x="82" y="92"/>
                  </a:cubicBezTo>
                  <a:cubicBezTo>
                    <a:pt x="82" y="91"/>
                    <a:pt x="82" y="92"/>
                    <a:pt x="82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3" y="92"/>
                    <a:pt x="82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84" y="92"/>
                    <a:pt x="84" y="91"/>
                  </a:cubicBezTo>
                  <a:cubicBezTo>
                    <a:pt x="85" y="92"/>
                    <a:pt x="85" y="91"/>
                    <a:pt x="86" y="91"/>
                  </a:cubicBezTo>
                  <a:cubicBezTo>
                    <a:pt x="86" y="92"/>
                    <a:pt x="86" y="91"/>
                    <a:pt x="86" y="91"/>
                  </a:cubicBezTo>
                  <a:cubicBezTo>
                    <a:pt x="86" y="91"/>
                    <a:pt x="87" y="90"/>
                    <a:pt x="87" y="91"/>
                  </a:cubicBezTo>
                  <a:cubicBezTo>
                    <a:pt x="87" y="91"/>
                    <a:pt x="86" y="90"/>
                    <a:pt x="87" y="90"/>
                  </a:cubicBezTo>
                  <a:cubicBezTo>
                    <a:pt x="87" y="90"/>
                    <a:pt x="87" y="91"/>
                    <a:pt x="87" y="90"/>
                  </a:cubicBezTo>
                  <a:cubicBezTo>
                    <a:pt x="87" y="91"/>
                    <a:pt x="88" y="91"/>
                    <a:pt x="88" y="91"/>
                  </a:cubicBezTo>
                  <a:cubicBezTo>
                    <a:pt x="88" y="91"/>
                    <a:pt x="87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1"/>
                  </a:cubicBezTo>
                  <a:cubicBezTo>
                    <a:pt x="88" y="90"/>
                    <a:pt x="88" y="91"/>
                    <a:pt x="88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1"/>
                    <a:pt x="88" y="90"/>
                    <a:pt x="88" y="90"/>
                  </a:cubicBezTo>
                  <a:cubicBezTo>
                    <a:pt x="88" y="90"/>
                    <a:pt x="88" y="89"/>
                    <a:pt x="87" y="89"/>
                  </a:cubicBezTo>
                  <a:cubicBezTo>
                    <a:pt x="88" y="88"/>
                    <a:pt x="90" y="88"/>
                    <a:pt x="91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1" y="87"/>
                    <a:pt x="94" y="90"/>
                    <a:pt x="94" y="88"/>
                  </a:cubicBezTo>
                  <a:cubicBezTo>
                    <a:pt x="94" y="87"/>
                    <a:pt x="94" y="87"/>
                    <a:pt x="93" y="87"/>
                  </a:cubicBezTo>
                  <a:cubicBezTo>
                    <a:pt x="94" y="87"/>
                    <a:pt x="94" y="86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3"/>
                    <a:pt x="95" y="83"/>
                  </a:cubicBezTo>
                  <a:cubicBezTo>
                    <a:pt x="94" y="82"/>
                    <a:pt x="94" y="82"/>
                    <a:pt x="94" y="81"/>
                  </a:cubicBezTo>
                  <a:cubicBezTo>
                    <a:pt x="94" y="82"/>
                    <a:pt x="95" y="81"/>
                    <a:pt x="94" y="81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81"/>
                    <a:pt x="95" y="82"/>
                    <a:pt x="95" y="82"/>
                  </a:cubicBezTo>
                  <a:cubicBezTo>
                    <a:pt x="95" y="81"/>
                    <a:pt x="94" y="81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8"/>
                  </a:cubicBezTo>
                  <a:cubicBezTo>
                    <a:pt x="94" y="78"/>
                    <a:pt x="94" y="78"/>
                    <a:pt x="95" y="79"/>
                  </a:cubicBezTo>
                  <a:cubicBezTo>
                    <a:pt x="95" y="78"/>
                    <a:pt x="95" y="77"/>
                    <a:pt x="95" y="78"/>
                  </a:cubicBezTo>
                  <a:cubicBezTo>
                    <a:pt x="95" y="78"/>
                    <a:pt x="95" y="78"/>
                    <a:pt x="95" y="79"/>
                  </a:cubicBezTo>
                  <a:cubicBezTo>
                    <a:pt x="95" y="79"/>
                    <a:pt x="95" y="78"/>
                    <a:pt x="94" y="79"/>
                  </a:cubicBezTo>
                  <a:cubicBezTo>
                    <a:pt x="95" y="80"/>
                    <a:pt x="95" y="80"/>
                    <a:pt x="94" y="80"/>
                  </a:cubicBezTo>
                  <a:cubicBezTo>
                    <a:pt x="95" y="81"/>
                    <a:pt x="95" y="80"/>
                    <a:pt x="94" y="79"/>
                  </a:cubicBezTo>
                  <a:cubicBezTo>
                    <a:pt x="94" y="80"/>
                    <a:pt x="96" y="80"/>
                    <a:pt x="93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3" y="78"/>
                    <a:pt x="92" y="80"/>
                  </a:cubicBezTo>
                  <a:cubicBezTo>
                    <a:pt x="92" y="80"/>
                    <a:pt x="92" y="79"/>
                    <a:pt x="92" y="79"/>
                  </a:cubicBezTo>
                  <a:cubicBezTo>
                    <a:pt x="92" y="79"/>
                    <a:pt x="92" y="79"/>
                    <a:pt x="92" y="80"/>
                  </a:cubicBezTo>
                  <a:cubicBezTo>
                    <a:pt x="92" y="81"/>
                    <a:pt x="92" y="82"/>
                    <a:pt x="92" y="83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0" y="84"/>
                    <a:pt x="91" y="81"/>
                    <a:pt x="91" y="81"/>
                  </a:cubicBezTo>
                  <a:cubicBezTo>
                    <a:pt x="92" y="80"/>
                    <a:pt x="93" y="79"/>
                    <a:pt x="93" y="78"/>
                  </a:cubicBezTo>
                  <a:cubicBezTo>
                    <a:pt x="93" y="78"/>
                    <a:pt x="93" y="78"/>
                    <a:pt x="94" y="78"/>
                  </a:cubicBezTo>
                  <a:cubicBezTo>
                    <a:pt x="94" y="77"/>
                    <a:pt x="95" y="76"/>
                    <a:pt x="95" y="76"/>
                  </a:cubicBezTo>
                  <a:cubicBezTo>
                    <a:pt x="95" y="75"/>
                    <a:pt x="95" y="76"/>
                    <a:pt x="95" y="75"/>
                  </a:cubicBezTo>
                  <a:cubicBezTo>
                    <a:pt x="95" y="75"/>
                    <a:pt x="96" y="75"/>
                    <a:pt x="96" y="75"/>
                  </a:cubicBezTo>
                  <a:cubicBezTo>
                    <a:pt x="96" y="75"/>
                    <a:pt x="96" y="75"/>
                    <a:pt x="96" y="74"/>
                  </a:cubicBezTo>
                  <a:cubicBezTo>
                    <a:pt x="98" y="72"/>
                    <a:pt x="99" y="70"/>
                    <a:pt x="100" y="66"/>
                  </a:cubicBezTo>
                  <a:cubicBezTo>
                    <a:pt x="99" y="66"/>
                    <a:pt x="100" y="64"/>
                    <a:pt x="99" y="63"/>
                  </a:cubicBezTo>
                  <a:cubicBezTo>
                    <a:pt x="100" y="63"/>
                    <a:pt x="99" y="62"/>
                    <a:pt x="100" y="61"/>
                  </a:cubicBezTo>
                  <a:cubicBezTo>
                    <a:pt x="100" y="61"/>
                    <a:pt x="99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1"/>
                    <a:pt x="100" y="60"/>
                    <a:pt x="100" y="60"/>
                  </a:cubicBezTo>
                  <a:cubicBezTo>
                    <a:pt x="100" y="59"/>
                    <a:pt x="100" y="57"/>
                    <a:pt x="100" y="56"/>
                  </a:cubicBezTo>
                  <a:cubicBezTo>
                    <a:pt x="101" y="56"/>
                    <a:pt x="102" y="58"/>
                    <a:pt x="103" y="58"/>
                  </a:cubicBezTo>
                  <a:cubicBezTo>
                    <a:pt x="103" y="59"/>
                    <a:pt x="104" y="59"/>
                    <a:pt x="104" y="60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3" y="61"/>
                    <a:pt x="104" y="62"/>
                    <a:pt x="105" y="63"/>
                  </a:cubicBezTo>
                  <a:cubicBezTo>
                    <a:pt x="104" y="64"/>
                    <a:pt x="106" y="64"/>
                    <a:pt x="106" y="65"/>
                  </a:cubicBezTo>
                  <a:cubicBezTo>
                    <a:pt x="106" y="66"/>
                    <a:pt x="106" y="65"/>
                    <a:pt x="105" y="66"/>
                  </a:cubicBezTo>
                  <a:cubicBezTo>
                    <a:pt x="107" y="66"/>
                    <a:pt x="108" y="68"/>
                    <a:pt x="108" y="69"/>
                  </a:cubicBezTo>
                  <a:cubicBezTo>
                    <a:pt x="107" y="71"/>
                    <a:pt x="109" y="73"/>
                    <a:pt x="107" y="74"/>
                  </a:cubicBezTo>
                  <a:cubicBezTo>
                    <a:pt x="108" y="75"/>
                    <a:pt x="108" y="75"/>
                    <a:pt x="107" y="76"/>
                  </a:cubicBezTo>
                  <a:cubicBezTo>
                    <a:pt x="107" y="76"/>
                    <a:pt x="106" y="76"/>
                    <a:pt x="105" y="76"/>
                  </a:cubicBezTo>
                  <a:cubicBezTo>
                    <a:pt x="105" y="77"/>
                    <a:pt x="105" y="78"/>
                    <a:pt x="105" y="79"/>
                  </a:cubicBezTo>
                  <a:cubicBezTo>
                    <a:pt x="105" y="78"/>
                    <a:pt x="106" y="79"/>
                    <a:pt x="106" y="79"/>
                  </a:cubicBezTo>
                  <a:cubicBezTo>
                    <a:pt x="106" y="79"/>
                    <a:pt x="105" y="79"/>
                    <a:pt x="105" y="79"/>
                  </a:cubicBezTo>
                  <a:cubicBezTo>
                    <a:pt x="105" y="80"/>
                    <a:pt x="104" y="80"/>
                    <a:pt x="103" y="81"/>
                  </a:cubicBezTo>
                  <a:cubicBezTo>
                    <a:pt x="103" y="81"/>
                    <a:pt x="104" y="81"/>
                    <a:pt x="103" y="82"/>
                  </a:cubicBezTo>
                  <a:cubicBezTo>
                    <a:pt x="103" y="82"/>
                    <a:pt x="103" y="81"/>
                    <a:pt x="103" y="81"/>
                  </a:cubicBezTo>
                  <a:cubicBezTo>
                    <a:pt x="103" y="82"/>
                    <a:pt x="102" y="82"/>
                    <a:pt x="102" y="82"/>
                  </a:cubicBezTo>
                  <a:cubicBezTo>
                    <a:pt x="103" y="82"/>
                    <a:pt x="103" y="82"/>
                    <a:pt x="103" y="83"/>
                  </a:cubicBezTo>
                  <a:cubicBezTo>
                    <a:pt x="103" y="83"/>
                    <a:pt x="103" y="82"/>
                    <a:pt x="104" y="82"/>
                  </a:cubicBezTo>
                  <a:cubicBezTo>
                    <a:pt x="104" y="84"/>
                    <a:pt x="102" y="85"/>
                    <a:pt x="104" y="86"/>
                  </a:cubicBezTo>
                  <a:cubicBezTo>
                    <a:pt x="104" y="86"/>
                    <a:pt x="104" y="85"/>
                    <a:pt x="104" y="85"/>
                  </a:cubicBezTo>
                  <a:cubicBezTo>
                    <a:pt x="105" y="84"/>
                    <a:pt x="105" y="83"/>
                    <a:pt x="106" y="82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6" y="81"/>
                    <a:pt x="106" y="80"/>
                    <a:pt x="106" y="80"/>
                  </a:cubicBezTo>
                  <a:cubicBezTo>
                    <a:pt x="106" y="80"/>
                    <a:pt x="106" y="79"/>
                    <a:pt x="107" y="79"/>
                  </a:cubicBezTo>
                  <a:cubicBezTo>
                    <a:pt x="107" y="79"/>
                    <a:pt x="107" y="79"/>
                    <a:pt x="108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8" y="80"/>
                    <a:pt x="108" y="82"/>
                    <a:pt x="108" y="83"/>
                  </a:cubicBezTo>
                  <a:cubicBezTo>
                    <a:pt x="109" y="82"/>
                    <a:pt x="109" y="81"/>
                    <a:pt x="109" y="80"/>
                  </a:cubicBezTo>
                  <a:cubicBezTo>
                    <a:pt x="111" y="80"/>
                    <a:pt x="111" y="79"/>
                    <a:pt x="111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2" y="77"/>
                    <a:pt x="113" y="75"/>
                    <a:pt x="115" y="75"/>
                  </a:cubicBezTo>
                  <a:cubicBezTo>
                    <a:pt x="115" y="76"/>
                    <a:pt x="117" y="76"/>
                    <a:pt x="117" y="78"/>
                  </a:cubicBezTo>
                  <a:cubicBezTo>
                    <a:pt x="118" y="77"/>
                    <a:pt x="118" y="78"/>
                    <a:pt x="119" y="78"/>
                  </a:cubicBezTo>
                  <a:cubicBezTo>
                    <a:pt x="119" y="78"/>
                    <a:pt x="119" y="77"/>
                    <a:pt x="119" y="77"/>
                  </a:cubicBezTo>
                  <a:cubicBezTo>
                    <a:pt x="120" y="77"/>
                    <a:pt x="120" y="77"/>
                    <a:pt x="120" y="78"/>
                  </a:cubicBezTo>
                  <a:cubicBezTo>
                    <a:pt x="123" y="78"/>
                    <a:pt x="121" y="76"/>
                    <a:pt x="123" y="75"/>
                  </a:cubicBezTo>
                  <a:cubicBezTo>
                    <a:pt x="124" y="76"/>
                    <a:pt x="124" y="79"/>
                    <a:pt x="125" y="80"/>
                  </a:cubicBezTo>
                  <a:cubicBezTo>
                    <a:pt x="125" y="79"/>
                    <a:pt x="126" y="78"/>
                    <a:pt x="126" y="79"/>
                  </a:cubicBezTo>
                  <a:cubicBezTo>
                    <a:pt x="127" y="78"/>
                    <a:pt x="128" y="77"/>
                    <a:pt x="128" y="76"/>
                  </a:cubicBezTo>
                  <a:cubicBezTo>
                    <a:pt x="127" y="74"/>
                    <a:pt x="125" y="75"/>
                    <a:pt x="123" y="73"/>
                  </a:cubicBezTo>
                  <a:cubicBezTo>
                    <a:pt x="125" y="71"/>
                    <a:pt x="122" y="66"/>
                    <a:pt x="122" y="64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121" y="64"/>
                    <a:pt x="121" y="64"/>
                    <a:pt x="121" y="63"/>
                  </a:cubicBezTo>
                  <a:cubicBezTo>
                    <a:pt x="120" y="64"/>
                    <a:pt x="120" y="63"/>
                    <a:pt x="120" y="63"/>
                  </a:cubicBezTo>
                  <a:cubicBezTo>
                    <a:pt x="120" y="63"/>
                    <a:pt x="120" y="63"/>
                    <a:pt x="119" y="63"/>
                  </a:cubicBezTo>
                  <a:cubicBezTo>
                    <a:pt x="118" y="61"/>
                    <a:pt x="116" y="60"/>
                    <a:pt x="114" y="59"/>
                  </a:cubicBezTo>
                  <a:cubicBezTo>
                    <a:pt x="114" y="59"/>
                    <a:pt x="114" y="59"/>
                    <a:pt x="113" y="59"/>
                  </a:cubicBezTo>
                  <a:cubicBezTo>
                    <a:pt x="111" y="56"/>
                    <a:pt x="108" y="55"/>
                    <a:pt x="105" y="54"/>
                  </a:cubicBezTo>
                  <a:cubicBezTo>
                    <a:pt x="105" y="54"/>
                    <a:pt x="105" y="55"/>
                    <a:pt x="105" y="55"/>
                  </a:cubicBezTo>
                  <a:cubicBezTo>
                    <a:pt x="105" y="54"/>
                    <a:pt x="104" y="54"/>
                    <a:pt x="103" y="53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01" y="53"/>
                    <a:pt x="98" y="53"/>
                    <a:pt x="98" y="51"/>
                  </a:cubicBezTo>
                  <a:cubicBezTo>
                    <a:pt x="98" y="51"/>
                    <a:pt x="98" y="51"/>
                    <a:pt x="98" y="50"/>
                  </a:cubicBezTo>
                  <a:cubicBezTo>
                    <a:pt x="98" y="50"/>
                    <a:pt x="98" y="50"/>
                    <a:pt x="98" y="49"/>
                  </a:cubicBezTo>
                  <a:cubicBezTo>
                    <a:pt x="97" y="49"/>
                    <a:pt x="97" y="48"/>
                    <a:pt x="97" y="48"/>
                  </a:cubicBezTo>
                  <a:cubicBezTo>
                    <a:pt x="97" y="48"/>
                    <a:pt x="97" y="47"/>
                    <a:pt x="97" y="47"/>
                  </a:cubicBezTo>
                  <a:cubicBezTo>
                    <a:pt x="96" y="47"/>
                    <a:pt x="97" y="47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7"/>
                    <a:pt x="97" y="47"/>
                    <a:pt x="97" y="47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5" y="45"/>
                    <a:pt x="96" y="46"/>
                    <a:pt x="94" y="46"/>
                  </a:cubicBezTo>
                  <a:cubicBezTo>
                    <a:pt x="95" y="46"/>
                    <a:pt x="94" y="46"/>
                    <a:pt x="94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5" y="45"/>
                    <a:pt x="95" y="44"/>
                  </a:cubicBezTo>
                  <a:cubicBezTo>
                    <a:pt x="94" y="44"/>
                    <a:pt x="94" y="44"/>
                    <a:pt x="94" y="45"/>
                  </a:cubicBezTo>
                  <a:cubicBezTo>
                    <a:pt x="95" y="44"/>
                    <a:pt x="93" y="45"/>
                    <a:pt x="93" y="44"/>
                  </a:cubicBezTo>
                  <a:cubicBezTo>
                    <a:pt x="95" y="44"/>
                    <a:pt x="96" y="44"/>
                    <a:pt x="97" y="44"/>
                  </a:cubicBezTo>
                  <a:cubicBezTo>
                    <a:pt x="98" y="45"/>
                    <a:pt x="100" y="44"/>
                    <a:pt x="100" y="46"/>
                  </a:cubicBezTo>
                  <a:cubicBezTo>
                    <a:pt x="100" y="46"/>
                    <a:pt x="100" y="46"/>
                    <a:pt x="99" y="46"/>
                  </a:cubicBezTo>
                  <a:cubicBezTo>
                    <a:pt x="100" y="46"/>
                    <a:pt x="100" y="46"/>
                    <a:pt x="100" y="47"/>
                  </a:cubicBezTo>
                  <a:cubicBezTo>
                    <a:pt x="102" y="47"/>
                    <a:pt x="102" y="49"/>
                    <a:pt x="103" y="50"/>
                  </a:cubicBezTo>
                  <a:cubicBezTo>
                    <a:pt x="104" y="50"/>
                    <a:pt x="105" y="50"/>
                    <a:pt x="105" y="50"/>
                  </a:cubicBezTo>
                  <a:cubicBezTo>
                    <a:pt x="106" y="50"/>
                    <a:pt x="106" y="50"/>
                    <a:pt x="107" y="50"/>
                  </a:cubicBezTo>
                  <a:cubicBezTo>
                    <a:pt x="107" y="49"/>
                    <a:pt x="109" y="50"/>
                    <a:pt x="109" y="48"/>
                  </a:cubicBezTo>
                  <a:cubicBezTo>
                    <a:pt x="109" y="49"/>
                    <a:pt x="109" y="49"/>
                    <a:pt x="110" y="49"/>
                  </a:cubicBezTo>
                  <a:cubicBezTo>
                    <a:pt x="110" y="48"/>
                    <a:pt x="109" y="48"/>
                    <a:pt x="109" y="48"/>
                  </a:cubicBezTo>
                  <a:cubicBezTo>
                    <a:pt x="109" y="48"/>
                    <a:pt x="110" y="48"/>
                    <a:pt x="110" y="48"/>
                  </a:cubicBezTo>
                  <a:cubicBezTo>
                    <a:pt x="110" y="47"/>
                    <a:pt x="108" y="46"/>
                    <a:pt x="108" y="44"/>
                  </a:cubicBezTo>
                  <a:cubicBezTo>
                    <a:pt x="111" y="45"/>
                    <a:pt x="112" y="48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6" y="51"/>
                    <a:pt x="117" y="49"/>
                    <a:pt x="119" y="51"/>
                  </a:cubicBezTo>
                  <a:cubicBezTo>
                    <a:pt x="120" y="51"/>
                    <a:pt x="122" y="52"/>
                    <a:pt x="123" y="53"/>
                  </a:cubicBezTo>
                  <a:cubicBezTo>
                    <a:pt x="123" y="53"/>
                    <a:pt x="125" y="54"/>
                    <a:pt x="125" y="54"/>
                  </a:cubicBezTo>
                  <a:cubicBezTo>
                    <a:pt x="128" y="57"/>
                    <a:pt x="127" y="52"/>
                    <a:pt x="128" y="52"/>
                  </a:cubicBezTo>
                  <a:cubicBezTo>
                    <a:pt x="128" y="51"/>
                    <a:pt x="128" y="50"/>
                    <a:pt x="128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0" y="49"/>
                    <a:pt x="131" y="49"/>
                    <a:pt x="130" y="48"/>
                  </a:cubicBezTo>
                  <a:cubicBezTo>
                    <a:pt x="128" y="46"/>
                    <a:pt x="127" y="44"/>
                    <a:pt x="127" y="43"/>
                  </a:cubicBezTo>
                  <a:cubicBezTo>
                    <a:pt x="127" y="43"/>
                    <a:pt x="127" y="42"/>
                    <a:pt x="128" y="43"/>
                  </a:cubicBezTo>
                  <a:cubicBezTo>
                    <a:pt x="129" y="43"/>
                    <a:pt x="127" y="42"/>
                    <a:pt x="127" y="41"/>
                  </a:cubicBezTo>
                  <a:cubicBezTo>
                    <a:pt x="129" y="43"/>
                    <a:pt x="128" y="44"/>
                    <a:pt x="129" y="45"/>
                  </a:cubicBezTo>
                  <a:cubicBezTo>
                    <a:pt x="129" y="45"/>
                    <a:pt x="130" y="45"/>
                    <a:pt x="130" y="45"/>
                  </a:cubicBezTo>
                  <a:cubicBezTo>
                    <a:pt x="130" y="44"/>
                    <a:pt x="129" y="45"/>
                    <a:pt x="129" y="44"/>
                  </a:cubicBezTo>
                  <a:cubicBezTo>
                    <a:pt x="130" y="44"/>
                    <a:pt x="129" y="43"/>
                    <a:pt x="129" y="43"/>
                  </a:cubicBezTo>
                  <a:cubicBezTo>
                    <a:pt x="128" y="42"/>
                    <a:pt x="129" y="42"/>
                    <a:pt x="128" y="41"/>
                  </a:cubicBezTo>
                  <a:cubicBezTo>
                    <a:pt x="128" y="41"/>
                    <a:pt x="126" y="41"/>
                    <a:pt x="126" y="40"/>
                  </a:cubicBezTo>
                  <a:cubicBezTo>
                    <a:pt x="128" y="41"/>
                    <a:pt x="126" y="39"/>
                    <a:pt x="127" y="40"/>
                  </a:cubicBezTo>
                  <a:cubicBezTo>
                    <a:pt x="126" y="38"/>
                    <a:pt x="125" y="38"/>
                    <a:pt x="124" y="37"/>
                  </a:cubicBezTo>
                  <a:cubicBezTo>
                    <a:pt x="125" y="37"/>
                    <a:pt x="126" y="37"/>
                    <a:pt x="126" y="37"/>
                  </a:cubicBezTo>
                  <a:cubicBezTo>
                    <a:pt x="125" y="36"/>
                    <a:pt x="126" y="36"/>
                    <a:pt x="126" y="36"/>
                  </a:cubicBezTo>
                  <a:cubicBezTo>
                    <a:pt x="123" y="33"/>
                    <a:pt x="122" y="31"/>
                    <a:pt x="118" y="29"/>
                  </a:cubicBezTo>
                  <a:cubicBezTo>
                    <a:pt x="119" y="29"/>
                    <a:pt x="122" y="30"/>
                    <a:pt x="125" y="32"/>
                  </a:cubicBezTo>
                  <a:cubicBezTo>
                    <a:pt x="125" y="32"/>
                    <a:pt x="126" y="32"/>
                    <a:pt x="126" y="31"/>
                  </a:cubicBezTo>
                  <a:cubicBezTo>
                    <a:pt x="124" y="29"/>
                    <a:pt x="120" y="26"/>
                    <a:pt x="116" y="25"/>
                  </a:cubicBezTo>
                  <a:cubicBezTo>
                    <a:pt x="114" y="23"/>
                    <a:pt x="109" y="23"/>
                    <a:pt x="105" y="22"/>
                  </a:cubicBezTo>
                  <a:cubicBezTo>
                    <a:pt x="105" y="22"/>
                    <a:pt x="104" y="22"/>
                    <a:pt x="104" y="22"/>
                  </a:cubicBezTo>
                  <a:cubicBezTo>
                    <a:pt x="102" y="21"/>
                    <a:pt x="102" y="21"/>
                    <a:pt x="101" y="21"/>
                  </a:cubicBezTo>
                  <a:cubicBezTo>
                    <a:pt x="100" y="21"/>
                    <a:pt x="99" y="22"/>
                    <a:pt x="98" y="22"/>
                  </a:cubicBezTo>
                  <a:cubicBezTo>
                    <a:pt x="93" y="22"/>
                    <a:pt x="89" y="23"/>
                    <a:pt x="83" y="23"/>
                  </a:cubicBezTo>
                  <a:cubicBezTo>
                    <a:pt x="83" y="23"/>
                    <a:pt x="84" y="23"/>
                    <a:pt x="83" y="23"/>
                  </a:cubicBezTo>
                  <a:cubicBezTo>
                    <a:pt x="82" y="24"/>
                    <a:pt x="78" y="24"/>
                    <a:pt x="77" y="25"/>
                  </a:cubicBezTo>
                  <a:cubicBezTo>
                    <a:pt x="82" y="24"/>
                    <a:pt x="86" y="23"/>
                    <a:pt x="91" y="23"/>
                  </a:cubicBezTo>
                  <a:cubicBezTo>
                    <a:pt x="91" y="23"/>
                    <a:pt x="92" y="23"/>
                    <a:pt x="92" y="24"/>
                  </a:cubicBezTo>
                  <a:cubicBezTo>
                    <a:pt x="89" y="23"/>
                    <a:pt x="85" y="26"/>
                    <a:pt x="85" y="25"/>
                  </a:cubicBezTo>
                  <a:cubicBezTo>
                    <a:pt x="85" y="25"/>
                    <a:pt x="84" y="25"/>
                    <a:pt x="82" y="25"/>
                  </a:cubicBezTo>
                  <a:cubicBezTo>
                    <a:pt x="82" y="27"/>
                    <a:pt x="80" y="26"/>
                    <a:pt x="78" y="26"/>
                  </a:cubicBezTo>
                  <a:cubicBezTo>
                    <a:pt x="78" y="27"/>
                    <a:pt x="77" y="27"/>
                    <a:pt x="77" y="27"/>
                  </a:cubicBezTo>
                  <a:cubicBezTo>
                    <a:pt x="77" y="28"/>
                    <a:pt x="78" y="27"/>
                    <a:pt x="78" y="28"/>
                  </a:cubicBezTo>
                  <a:cubicBezTo>
                    <a:pt x="77" y="29"/>
                    <a:pt x="75" y="29"/>
                    <a:pt x="73" y="30"/>
                  </a:cubicBezTo>
                  <a:cubicBezTo>
                    <a:pt x="72" y="30"/>
                    <a:pt x="72" y="30"/>
                    <a:pt x="73" y="30"/>
                  </a:cubicBezTo>
                  <a:cubicBezTo>
                    <a:pt x="72" y="30"/>
                    <a:pt x="70" y="31"/>
                    <a:pt x="70" y="30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2" y="29"/>
                    <a:pt x="71" y="29"/>
                    <a:pt x="70" y="29"/>
                  </a:cubicBezTo>
                  <a:cubicBezTo>
                    <a:pt x="71" y="29"/>
                    <a:pt x="71" y="28"/>
                    <a:pt x="72" y="27"/>
                  </a:cubicBezTo>
                  <a:cubicBezTo>
                    <a:pt x="71" y="28"/>
                    <a:pt x="71" y="28"/>
                    <a:pt x="70" y="28"/>
                  </a:cubicBezTo>
                  <a:cubicBezTo>
                    <a:pt x="71" y="27"/>
                    <a:pt x="71" y="27"/>
                    <a:pt x="71" y="26"/>
                  </a:cubicBezTo>
                  <a:cubicBezTo>
                    <a:pt x="70" y="27"/>
                    <a:pt x="69" y="27"/>
                    <a:pt x="68" y="28"/>
                  </a:cubicBezTo>
                  <a:cubicBezTo>
                    <a:pt x="68" y="28"/>
                    <a:pt x="66" y="29"/>
                    <a:pt x="66" y="29"/>
                  </a:cubicBezTo>
                  <a:cubicBezTo>
                    <a:pt x="66" y="28"/>
                    <a:pt x="67" y="28"/>
                    <a:pt x="67" y="28"/>
                  </a:cubicBezTo>
                  <a:cubicBezTo>
                    <a:pt x="67" y="27"/>
                    <a:pt x="68" y="27"/>
                    <a:pt x="68" y="27"/>
                  </a:cubicBezTo>
                  <a:cubicBezTo>
                    <a:pt x="67" y="27"/>
                    <a:pt x="65" y="30"/>
                    <a:pt x="63" y="29"/>
                  </a:cubicBezTo>
                  <a:cubicBezTo>
                    <a:pt x="65" y="28"/>
                    <a:pt x="65" y="28"/>
                    <a:pt x="67" y="27"/>
                  </a:cubicBezTo>
                  <a:cubicBezTo>
                    <a:pt x="67" y="25"/>
                    <a:pt x="64" y="26"/>
                    <a:pt x="62" y="27"/>
                  </a:cubicBezTo>
                  <a:cubicBezTo>
                    <a:pt x="59" y="28"/>
                    <a:pt x="56" y="29"/>
                    <a:pt x="54" y="30"/>
                  </a:cubicBezTo>
                  <a:cubicBezTo>
                    <a:pt x="55" y="30"/>
                    <a:pt x="57" y="29"/>
                    <a:pt x="57" y="29"/>
                  </a:cubicBezTo>
                  <a:cubicBezTo>
                    <a:pt x="57" y="30"/>
                    <a:pt x="56" y="30"/>
                    <a:pt x="56" y="31"/>
                  </a:cubicBezTo>
                  <a:cubicBezTo>
                    <a:pt x="57" y="30"/>
                    <a:pt x="57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7" y="31"/>
                    <a:pt x="55" y="31"/>
                    <a:pt x="55" y="31"/>
                  </a:cubicBezTo>
                  <a:cubicBezTo>
                    <a:pt x="55" y="31"/>
                    <a:pt x="54" y="31"/>
                    <a:pt x="54" y="31"/>
                  </a:cubicBezTo>
                  <a:cubicBezTo>
                    <a:pt x="55" y="31"/>
                    <a:pt x="55" y="32"/>
                    <a:pt x="55" y="32"/>
                  </a:cubicBezTo>
                  <a:cubicBezTo>
                    <a:pt x="57" y="31"/>
                    <a:pt x="57" y="31"/>
                    <a:pt x="58" y="31"/>
                  </a:cubicBezTo>
                  <a:cubicBezTo>
                    <a:pt x="57" y="33"/>
                    <a:pt x="55" y="33"/>
                    <a:pt x="54" y="35"/>
                  </a:cubicBezTo>
                  <a:cubicBezTo>
                    <a:pt x="53" y="34"/>
                    <a:pt x="52" y="35"/>
                    <a:pt x="51" y="36"/>
                  </a:cubicBezTo>
                  <a:cubicBezTo>
                    <a:pt x="52" y="35"/>
                    <a:pt x="52" y="36"/>
                    <a:pt x="52" y="36"/>
                  </a:cubicBezTo>
                  <a:cubicBezTo>
                    <a:pt x="48" y="38"/>
                    <a:pt x="46" y="39"/>
                    <a:pt x="43" y="42"/>
                  </a:cubicBezTo>
                  <a:cubicBezTo>
                    <a:pt x="44" y="41"/>
                    <a:pt x="44" y="40"/>
                    <a:pt x="45" y="39"/>
                  </a:cubicBezTo>
                  <a:cubicBezTo>
                    <a:pt x="45" y="40"/>
                    <a:pt x="44" y="40"/>
                    <a:pt x="43" y="40"/>
                  </a:cubicBezTo>
                  <a:cubicBezTo>
                    <a:pt x="44" y="39"/>
                    <a:pt x="44" y="38"/>
                    <a:pt x="44" y="38"/>
                  </a:cubicBezTo>
                  <a:cubicBezTo>
                    <a:pt x="45" y="37"/>
                    <a:pt x="46" y="36"/>
                    <a:pt x="48" y="35"/>
                  </a:cubicBezTo>
                  <a:cubicBezTo>
                    <a:pt x="47" y="35"/>
                    <a:pt x="46" y="36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5"/>
                    <a:pt x="44" y="35"/>
                    <a:pt x="43" y="34"/>
                  </a:cubicBezTo>
                  <a:cubicBezTo>
                    <a:pt x="48" y="30"/>
                    <a:pt x="53" y="28"/>
                    <a:pt x="58" y="25"/>
                  </a:cubicBezTo>
                  <a:cubicBezTo>
                    <a:pt x="60" y="24"/>
                    <a:pt x="63" y="24"/>
                    <a:pt x="66" y="22"/>
                  </a:cubicBezTo>
                  <a:cubicBezTo>
                    <a:pt x="66" y="23"/>
                    <a:pt x="67" y="22"/>
                    <a:pt x="67" y="23"/>
                  </a:cubicBezTo>
                  <a:cubicBezTo>
                    <a:pt x="69" y="21"/>
                    <a:pt x="72" y="21"/>
                    <a:pt x="73" y="21"/>
                  </a:cubicBezTo>
                  <a:cubicBezTo>
                    <a:pt x="73" y="20"/>
                    <a:pt x="76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9" y="19"/>
                    <a:pt x="81" y="20"/>
                    <a:pt x="84" y="19"/>
                  </a:cubicBezTo>
                  <a:cubicBezTo>
                    <a:pt x="83" y="19"/>
                    <a:pt x="85" y="18"/>
                    <a:pt x="83" y="19"/>
                  </a:cubicBezTo>
                  <a:cubicBezTo>
                    <a:pt x="82" y="19"/>
                    <a:pt x="84" y="19"/>
                    <a:pt x="83" y="19"/>
                  </a:cubicBezTo>
                  <a:cubicBezTo>
                    <a:pt x="83" y="18"/>
                    <a:pt x="80" y="19"/>
                    <a:pt x="79" y="19"/>
                  </a:cubicBezTo>
                  <a:cubicBezTo>
                    <a:pt x="77" y="20"/>
                    <a:pt x="75" y="19"/>
                    <a:pt x="73" y="20"/>
                  </a:cubicBezTo>
                  <a:cubicBezTo>
                    <a:pt x="73" y="20"/>
                    <a:pt x="72" y="19"/>
                    <a:pt x="71" y="20"/>
                  </a:cubicBezTo>
                  <a:cubicBezTo>
                    <a:pt x="73" y="19"/>
                    <a:pt x="71" y="20"/>
                    <a:pt x="71" y="21"/>
                  </a:cubicBezTo>
                  <a:cubicBezTo>
                    <a:pt x="70" y="21"/>
                    <a:pt x="68" y="21"/>
                    <a:pt x="66" y="22"/>
                  </a:cubicBezTo>
                  <a:cubicBezTo>
                    <a:pt x="67" y="21"/>
                    <a:pt x="67" y="21"/>
                    <a:pt x="68" y="21"/>
                  </a:cubicBezTo>
                  <a:cubicBezTo>
                    <a:pt x="68" y="20"/>
                    <a:pt x="68" y="21"/>
                    <a:pt x="68" y="20"/>
                  </a:cubicBezTo>
                  <a:cubicBezTo>
                    <a:pt x="66" y="20"/>
                    <a:pt x="66" y="21"/>
                    <a:pt x="66" y="21"/>
                  </a:cubicBezTo>
                  <a:cubicBezTo>
                    <a:pt x="66" y="20"/>
                    <a:pt x="62" y="22"/>
                    <a:pt x="61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3"/>
                    <a:pt x="61" y="23"/>
                    <a:pt x="60" y="23"/>
                  </a:cubicBezTo>
                  <a:cubicBezTo>
                    <a:pt x="55" y="25"/>
                    <a:pt x="51" y="28"/>
                    <a:pt x="46" y="31"/>
                  </a:cubicBezTo>
                  <a:cubicBezTo>
                    <a:pt x="45" y="33"/>
                    <a:pt x="41" y="36"/>
                    <a:pt x="40" y="35"/>
                  </a:cubicBezTo>
                  <a:cubicBezTo>
                    <a:pt x="34" y="39"/>
                    <a:pt x="30" y="44"/>
                    <a:pt x="25" y="51"/>
                  </a:cubicBezTo>
                  <a:cubicBezTo>
                    <a:pt x="24" y="53"/>
                    <a:pt x="22" y="56"/>
                    <a:pt x="20" y="58"/>
                  </a:cubicBezTo>
                  <a:cubicBezTo>
                    <a:pt x="21" y="58"/>
                    <a:pt x="20" y="59"/>
                    <a:pt x="20" y="59"/>
                  </a:cubicBezTo>
                  <a:cubicBezTo>
                    <a:pt x="18" y="61"/>
                    <a:pt x="20" y="57"/>
                    <a:pt x="21" y="55"/>
                  </a:cubicBezTo>
                  <a:cubicBezTo>
                    <a:pt x="20" y="57"/>
                    <a:pt x="20" y="55"/>
                    <a:pt x="20" y="54"/>
                  </a:cubicBezTo>
                  <a:cubicBezTo>
                    <a:pt x="22" y="51"/>
                    <a:pt x="24" y="48"/>
                    <a:pt x="26" y="45"/>
                  </a:cubicBezTo>
                  <a:cubicBezTo>
                    <a:pt x="26" y="44"/>
                    <a:pt x="27" y="44"/>
                    <a:pt x="27" y="44"/>
                  </a:cubicBezTo>
                  <a:cubicBezTo>
                    <a:pt x="28" y="42"/>
                    <a:pt x="29" y="41"/>
                    <a:pt x="31" y="40"/>
                  </a:cubicBezTo>
                  <a:cubicBezTo>
                    <a:pt x="31" y="39"/>
                    <a:pt x="31" y="38"/>
                    <a:pt x="32" y="38"/>
                  </a:cubicBezTo>
                  <a:cubicBezTo>
                    <a:pt x="33" y="37"/>
                    <a:pt x="34" y="37"/>
                    <a:pt x="35" y="36"/>
                  </a:cubicBezTo>
                  <a:cubicBezTo>
                    <a:pt x="35" y="36"/>
                    <a:pt x="36" y="35"/>
                    <a:pt x="36" y="34"/>
                  </a:cubicBezTo>
                  <a:cubicBezTo>
                    <a:pt x="36" y="34"/>
                    <a:pt x="36" y="35"/>
                    <a:pt x="36" y="35"/>
                  </a:cubicBezTo>
                  <a:cubicBezTo>
                    <a:pt x="37" y="34"/>
                    <a:pt x="37" y="34"/>
                    <a:pt x="37" y="33"/>
                  </a:cubicBezTo>
                  <a:cubicBezTo>
                    <a:pt x="37" y="33"/>
                    <a:pt x="38" y="33"/>
                    <a:pt x="38" y="33"/>
                  </a:cubicBezTo>
                  <a:cubicBezTo>
                    <a:pt x="39" y="33"/>
                    <a:pt x="40" y="31"/>
                    <a:pt x="41" y="30"/>
                  </a:cubicBezTo>
                  <a:cubicBezTo>
                    <a:pt x="42" y="30"/>
                    <a:pt x="40" y="31"/>
                    <a:pt x="41" y="31"/>
                  </a:cubicBezTo>
                  <a:cubicBezTo>
                    <a:pt x="41" y="30"/>
                    <a:pt x="42" y="29"/>
                    <a:pt x="42" y="29"/>
                  </a:cubicBezTo>
                  <a:cubicBezTo>
                    <a:pt x="44" y="29"/>
                    <a:pt x="45" y="27"/>
                    <a:pt x="45" y="28"/>
                  </a:cubicBezTo>
                  <a:cubicBezTo>
                    <a:pt x="47" y="26"/>
                    <a:pt x="50" y="24"/>
                    <a:pt x="52" y="23"/>
                  </a:cubicBezTo>
                  <a:cubicBezTo>
                    <a:pt x="52" y="23"/>
                    <a:pt x="52" y="23"/>
                    <a:pt x="51" y="23"/>
                  </a:cubicBezTo>
                  <a:cubicBezTo>
                    <a:pt x="54" y="21"/>
                    <a:pt x="54" y="21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8" y="19"/>
                    <a:pt x="61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5" y="16"/>
                    <a:pt x="65" y="16"/>
                    <a:pt x="66" y="15"/>
                  </a:cubicBezTo>
                  <a:cubicBezTo>
                    <a:pt x="66" y="15"/>
                    <a:pt x="66" y="16"/>
                    <a:pt x="67" y="15"/>
                  </a:cubicBezTo>
                  <a:cubicBezTo>
                    <a:pt x="66" y="15"/>
                    <a:pt x="68" y="14"/>
                    <a:pt x="69" y="14"/>
                  </a:cubicBezTo>
                  <a:cubicBezTo>
                    <a:pt x="69" y="14"/>
                    <a:pt x="70" y="14"/>
                    <a:pt x="70" y="14"/>
                  </a:cubicBezTo>
                  <a:cubicBezTo>
                    <a:pt x="70" y="15"/>
                    <a:pt x="69" y="15"/>
                    <a:pt x="69" y="15"/>
                  </a:cubicBezTo>
                  <a:cubicBezTo>
                    <a:pt x="71" y="14"/>
                    <a:pt x="71" y="14"/>
                    <a:pt x="71" y="13"/>
                  </a:cubicBezTo>
                  <a:cubicBezTo>
                    <a:pt x="70" y="13"/>
                    <a:pt x="69" y="14"/>
                    <a:pt x="68" y="14"/>
                  </a:cubicBezTo>
                  <a:cubicBezTo>
                    <a:pt x="67" y="15"/>
                    <a:pt x="64" y="15"/>
                    <a:pt x="63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4"/>
                    <a:pt x="68" y="13"/>
                    <a:pt x="70" y="13"/>
                  </a:cubicBezTo>
                  <a:cubicBezTo>
                    <a:pt x="69" y="12"/>
                    <a:pt x="71" y="12"/>
                    <a:pt x="71" y="11"/>
                  </a:cubicBezTo>
                  <a:cubicBezTo>
                    <a:pt x="68" y="12"/>
                    <a:pt x="65" y="13"/>
                    <a:pt x="63" y="14"/>
                  </a:cubicBezTo>
                  <a:cubicBezTo>
                    <a:pt x="64" y="14"/>
                    <a:pt x="62" y="15"/>
                    <a:pt x="62" y="15"/>
                  </a:cubicBezTo>
                  <a:cubicBezTo>
                    <a:pt x="61" y="15"/>
                    <a:pt x="59" y="15"/>
                    <a:pt x="59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8" y="16"/>
                    <a:pt x="56" y="17"/>
                    <a:pt x="55" y="18"/>
                  </a:cubicBezTo>
                  <a:cubicBezTo>
                    <a:pt x="56" y="17"/>
                    <a:pt x="55" y="17"/>
                    <a:pt x="57" y="16"/>
                  </a:cubicBezTo>
                  <a:cubicBezTo>
                    <a:pt x="55" y="17"/>
                    <a:pt x="55" y="17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1" y="19"/>
                    <a:pt x="46" y="21"/>
                    <a:pt x="43" y="24"/>
                  </a:cubicBezTo>
                  <a:cubicBezTo>
                    <a:pt x="43" y="24"/>
                    <a:pt x="43" y="23"/>
                    <a:pt x="43" y="24"/>
                  </a:cubicBezTo>
                  <a:cubicBezTo>
                    <a:pt x="40" y="26"/>
                    <a:pt x="35" y="28"/>
                    <a:pt x="34" y="30"/>
                  </a:cubicBezTo>
                  <a:cubicBezTo>
                    <a:pt x="34" y="30"/>
                    <a:pt x="35" y="29"/>
                    <a:pt x="36" y="28"/>
                  </a:cubicBezTo>
                  <a:cubicBezTo>
                    <a:pt x="35" y="28"/>
                    <a:pt x="34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31"/>
                    <a:pt x="32" y="32"/>
                    <a:pt x="31" y="33"/>
                  </a:cubicBezTo>
                  <a:cubicBezTo>
                    <a:pt x="30" y="34"/>
                    <a:pt x="29" y="34"/>
                    <a:pt x="27" y="36"/>
                  </a:cubicBezTo>
                  <a:cubicBezTo>
                    <a:pt x="28" y="36"/>
                    <a:pt x="25" y="38"/>
                    <a:pt x="25" y="39"/>
                  </a:cubicBezTo>
                  <a:cubicBezTo>
                    <a:pt x="28" y="36"/>
                    <a:pt x="23" y="43"/>
                    <a:pt x="22" y="42"/>
                  </a:cubicBezTo>
                  <a:cubicBezTo>
                    <a:pt x="23" y="41"/>
                    <a:pt x="23" y="41"/>
                    <a:pt x="23" y="40"/>
                  </a:cubicBezTo>
                  <a:cubicBezTo>
                    <a:pt x="22" y="42"/>
                    <a:pt x="22" y="41"/>
                    <a:pt x="22" y="41"/>
                  </a:cubicBezTo>
                  <a:cubicBezTo>
                    <a:pt x="21" y="42"/>
                    <a:pt x="20" y="42"/>
                    <a:pt x="19" y="43"/>
                  </a:cubicBezTo>
                  <a:cubicBezTo>
                    <a:pt x="20" y="43"/>
                    <a:pt x="21" y="42"/>
                    <a:pt x="21" y="42"/>
                  </a:cubicBezTo>
                  <a:cubicBezTo>
                    <a:pt x="21" y="42"/>
                    <a:pt x="21" y="43"/>
                    <a:pt x="21" y="43"/>
                  </a:cubicBezTo>
                  <a:cubicBezTo>
                    <a:pt x="20" y="43"/>
                    <a:pt x="19" y="43"/>
                    <a:pt x="19" y="44"/>
                  </a:cubicBezTo>
                  <a:cubicBezTo>
                    <a:pt x="19" y="44"/>
                    <a:pt x="19" y="44"/>
                    <a:pt x="18" y="44"/>
                  </a:cubicBezTo>
                  <a:cubicBezTo>
                    <a:pt x="22" y="39"/>
                    <a:pt x="23" y="37"/>
                    <a:pt x="28" y="34"/>
                  </a:cubicBezTo>
                  <a:cubicBezTo>
                    <a:pt x="30" y="31"/>
                    <a:pt x="33" y="30"/>
                    <a:pt x="35" y="27"/>
                  </a:cubicBezTo>
                  <a:cubicBezTo>
                    <a:pt x="35" y="27"/>
                    <a:pt x="36" y="26"/>
                    <a:pt x="36" y="27"/>
                  </a:cubicBezTo>
                  <a:cubicBezTo>
                    <a:pt x="39" y="24"/>
                    <a:pt x="44" y="22"/>
                    <a:pt x="46" y="20"/>
                  </a:cubicBezTo>
                  <a:cubicBezTo>
                    <a:pt x="45" y="20"/>
                    <a:pt x="44" y="21"/>
                    <a:pt x="44" y="21"/>
                  </a:cubicBezTo>
                  <a:cubicBezTo>
                    <a:pt x="45" y="20"/>
                    <a:pt x="49" y="17"/>
                    <a:pt x="48" y="19"/>
                  </a:cubicBezTo>
                  <a:cubicBezTo>
                    <a:pt x="49" y="18"/>
                    <a:pt x="50" y="18"/>
                    <a:pt x="51" y="17"/>
                  </a:cubicBezTo>
                  <a:cubicBezTo>
                    <a:pt x="51" y="16"/>
                    <a:pt x="49" y="18"/>
                    <a:pt x="49" y="18"/>
                  </a:cubicBezTo>
                  <a:cubicBezTo>
                    <a:pt x="50" y="17"/>
                    <a:pt x="53" y="15"/>
                    <a:pt x="55" y="15"/>
                  </a:cubicBezTo>
                  <a:cubicBezTo>
                    <a:pt x="60" y="12"/>
                    <a:pt x="65" y="10"/>
                    <a:pt x="69" y="10"/>
                  </a:cubicBezTo>
                  <a:cubicBezTo>
                    <a:pt x="69" y="9"/>
                    <a:pt x="70" y="10"/>
                    <a:pt x="70" y="10"/>
                  </a:cubicBezTo>
                  <a:cubicBezTo>
                    <a:pt x="71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8"/>
                    <a:pt x="72" y="9"/>
                    <a:pt x="73" y="8"/>
                  </a:cubicBezTo>
                  <a:cubicBezTo>
                    <a:pt x="74" y="8"/>
                    <a:pt x="75" y="8"/>
                    <a:pt x="77" y="7"/>
                  </a:cubicBezTo>
                  <a:cubicBezTo>
                    <a:pt x="77" y="8"/>
                    <a:pt x="80" y="7"/>
                    <a:pt x="81" y="7"/>
                  </a:cubicBezTo>
                  <a:cubicBezTo>
                    <a:pt x="87" y="6"/>
                    <a:pt x="96" y="6"/>
                    <a:pt x="102" y="7"/>
                  </a:cubicBezTo>
                  <a:cubicBezTo>
                    <a:pt x="98" y="6"/>
                    <a:pt x="96" y="6"/>
                    <a:pt x="93" y="5"/>
                  </a:cubicBezTo>
                  <a:cubicBezTo>
                    <a:pt x="88" y="6"/>
                    <a:pt x="82" y="6"/>
                    <a:pt x="77" y="7"/>
                  </a:cubicBezTo>
                  <a:cubicBezTo>
                    <a:pt x="77" y="7"/>
                    <a:pt x="77" y="7"/>
                    <a:pt x="76" y="7"/>
                  </a:cubicBezTo>
                  <a:cubicBezTo>
                    <a:pt x="77" y="6"/>
                    <a:pt x="78" y="6"/>
                    <a:pt x="78" y="6"/>
                  </a:cubicBezTo>
                  <a:cubicBezTo>
                    <a:pt x="77" y="6"/>
                    <a:pt x="73" y="8"/>
                    <a:pt x="70" y="7"/>
                  </a:cubicBezTo>
                  <a:cubicBezTo>
                    <a:pt x="70" y="8"/>
                    <a:pt x="69" y="8"/>
                    <a:pt x="68" y="8"/>
                  </a:cubicBezTo>
                  <a:cubicBezTo>
                    <a:pt x="68" y="10"/>
                    <a:pt x="63" y="11"/>
                    <a:pt x="61" y="12"/>
                  </a:cubicBezTo>
                  <a:cubicBezTo>
                    <a:pt x="61" y="12"/>
                    <a:pt x="64" y="11"/>
                    <a:pt x="63" y="11"/>
                  </a:cubicBezTo>
                  <a:cubicBezTo>
                    <a:pt x="62" y="11"/>
                    <a:pt x="61" y="12"/>
                    <a:pt x="60" y="11"/>
                  </a:cubicBezTo>
                  <a:cubicBezTo>
                    <a:pt x="61" y="11"/>
                    <a:pt x="62" y="11"/>
                    <a:pt x="62" y="10"/>
                  </a:cubicBezTo>
                  <a:cubicBezTo>
                    <a:pt x="61" y="11"/>
                    <a:pt x="59" y="12"/>
                    <a:pt x="59" y="11"/>
                  </a:cubicBezTo>
                  <a:cubicBezTo>
                    <a:pt x="58" y="11"/>
                    <a:pt x="60" y="11"/>
                    <a:pt x="59" y="11"/>
                  </a:cubicBezTo>
                  <a:cubicBezTo>
                    <a:pt x="58" y="11"/>
                    <a:pt x="58" y="11"/>
                    <a:pt x="58" y="12"/>
                  </a:cubicBezTo>
                  <a:cubicBezTo>
                    <a:pt x="57" y="11"/>
                    <a:pt x="58" y="11"/>
                    <a:pt x="58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1"/>
                    <a:pt x="58" y="10"/>
                    <a:pt x="57" y="11"/>
                  </a:cubicBezTo>
                  <a:cubicBezTo>
                    <a:pt x="55" y="11"/>
                    <a:pt x="54" y="12"/>
                    <a:pt x="53" y="12"/>
                  </a:cubicBezTo>
                  <a:cubicBezTo>
                    <a:pt x="53" y="12"/>
                    <a:pt x="53" y="12"/>
                    <a:pt x="54" y="12"/>
                  </a:cubicBezTo>
                  <a:cubicBezTo>
                    <a:pt x="53" y="12"/>
                    <a:pt x="53" y="13"/>
                    <a:pt x="52" y="13"/>
                  </a:cubicBezTo>
                  <a:cubicBezTo>
                    <a:pt x="52" y="13"/>
                    <a:pt x="53" y="12"/>
                    <a:pt x="53" y="12"/>
                  </a:cubicBezTo>
                  <a:cubicBezTo>
                    <a:pt x="51" y="13"/>
                    <a:pt x="48" y="14"/>
                    <a:pt x="47" y="14"/>
                  </a:cubicBezTo>
                  <a:cubicBezTo>
                    <a:pt x="46" y="15"/>
                    <a:pt x="48" y="15"/>
                    <a:pt x="47" y="15"/>
                  </a:cubicBezTo>
                  <a:cubicBezTo>
                    <a:pt x="45" y="16"/>
                    <a:pt x="45" y="16"/>
                    <a:pt x="44" y="16"/>
                  </a:cubicBezTo>
                  <a:cubicBezTo>
                    <a:pt x="44" y="17"/>
                    <a:pt x="45" y="17"/>
                    <a:pt x="44" y="17"/>
                  </a:cubicBezTo>
                  <a:cubicBezTo>
                    <a:pt x="43" y="18"/>
                    <a:pt x="41" y="19"/>
                    <a:pt x="41" y="18"/>
                  </a:cubicBezTo>
                  <a:cubicBezTo>
                    <a:pt x="41" y="18"/>
                    <a:pt x="43" y="17"/>
                    <a:pt x="42" y="17"/>
                  </a:cubicBezTo>
                  <a:cubicBezTo>
                    <a:pt x="41" y="18"/>
                    <a:pt x="40" y="19"/>
                    <a:pt x="39" y="20"/>
                  </a:cubicBezTo>
                  <a:cubicBezTo>
                    <a:pt x="38" y="21"/>
                    <a:pt x="39" y="19"/>
                    <a:pt x="38" y="20"/>
                  </a:cubicBezTo>
                  <a:cubicBezTo>
                    <a:pt x="37" y="20"/>
                    <a:pt x="38" y="20"/>
                    <a:pt x="38" y="21"/>
                  </a:cubicBezTo>
                  <a:cubicBezTo>
                    <a:pt x="37" y="21"/>
                    <a:pt x="34" y="23"/>
                    <a:pt x="35" y="22"/>
                  </a:cubicBezTo>
                  <a:cubicBezTo>
                    <a:pt x="34" y="23"/>
                    <a:pt x="34" y="23"/>
                    <a:pt x="32" y="24"/>
                  </a:cubicBezTo>
                  <a:cubicBezTo>
                    <a:pt x="32" y="25"/>
                    <a:pt x="33" y="25"/>
                    <a:pt x="32" y="25"/>
                  </a:cubicBezTo>
                  <a:cubicBezTo>
                    <a:pt x="27" y="29"/>
                    <a:pt x="24" y="33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8" y="39"/>
                    <a:pt x="17" y="40"/>
                    <a:pt x="17" y="42"/>
                  </a:cubicBezTo>
                  <a:cubicBezTo>
                    <a:pt x="16" y="42"/>
                    <a:pt x="16" y="41"/>
                    <a:pt x="17" y="41"/>
                  </a:cubicBezTo>
                  <a:cubicBezTo>
                    <a:pt x="16" y="43"/>
                    <a:pt x="14" y="44"/>
                    <a:pt x="13" y="45"/>
                  </a:cubicBezTo>
                  <a:cubicBezTo>
                    <a:pt x="13" y="44"/>
                    <a:pt x="15" y="43"/>
                    <a:pt x="14" y="42"/>
                  </a:cubicBezTo>
                  <a:cubicBezTo>
                    <a:pt x="13" y="44"/>
                    <a:pt x="13" y="46"/>
                    <a:pt x="11" y="49"/>
                  </a:cubicBezTo>
                  <a:cubicBezTo>
                    <a:pt x="11" y="49"/>
                    <a:pt x="12" y="48"/>
                    <a:pt x="12" y="49"/>
                  </a:cubicBezTo>
                  <a:cubicBezTo>
                    <a:pt x="11" y="50"/>
                    <a:pt x="11" y="50"/>
                    <a:pt x="11" y="51"/>
                  </a:cubicBezTo>
                  <a:cubicBezTo>
                    <a:pt x="10" y="51"/>
                    <a:pt x="9" y="52"/>
                    <a:pt x="9" y="53"/>
                  </a:cubicBezTo>
                  <a:cubicBezTo>
                    <a:pt x="8" y="56"/>
                    <a:pt x="5" y="59"/>
                    <a:pt x="5" y="63"/>
                  </a:cubicBezTo>
                  <a:cubicBezTo>
                    <a:pt x="2" y="69"/>
                    <a:pt x="0" y="82"/>
                    <a:pt x="1" y="88"/>
                  </a:cubicBezTo>
                  <a:cubicBezTo>
                    <a:pt x="1" y="89"/>
                    <a:pt x="1" y="91"/>
                    <a:pt x="1" y="91"/>
                  </a:cubicBezTo>
                  <a:cubicBezTo>
                    <a:pt x="2" y="94"/>
                    <a:pt x="1" y="95"/>
                    <a:pt x="2" y="97"/>
                  </a:cubicBezTo>
                  <a:cubicBezTo>
                    <a:pt x="2" y="97"/>
                    <a:pt x="2" y="96"/>
                    <a:pt x="2" y="96"/>
                  </a:cubicBezTo>
                  <a:cubicBezTo>
                    <a:pt x="2" y="97"/>
                    <a:pt x="2" y="97"/>
                    <a:pt x="3" y="99"/>
                  </a:cubicBezTo>
                  <a:cubicBezTo>
                    <a:pt x="3" y="100"/>
                    <a:pt x="2" y="99"/>
                    <a:pt x="3" y="100"/>
                  </a:cubicBezTo>
                  <a:cubicBezTo>
                    <a:pt x="4" y="102"/>
                    <a:pt x="4" y="105"/>
                    <a:pt x="4" y="108"/>
                  </a:cubicBezTo>
                  <a:cubicBezTo>
                    <a:pt x="5" y="108"/>
                    <a:pt x="4" y="107"/>
                    <a:pt x="4" y="107"/>
                  </a:cubicBezTo>
                  <a:cubicBezTo>
                    <a:pt x="5" y="108"/>
                    <a:pt x="6" y="111"/>
                    <a:pt x="6" y="112"/>
                  </a:cubicBezTo>
                  <a:cubicBezTo>
                    <a:pt x="5" y="111"/>
                    <a:pt x="6" y="110"/>
                    <a:pt x="5" y="110"/>
                  </a:cubicBezTo>
                  <a:cubicBezTo>
                    <a:pt x="5" y="110"/>
                    <a:pt x="5" y="110"/>
                    <a:pt x="5" y="111"/>
                  </a:cubicBezTo>
                  <a:cubicBezTo>
                    <a:pt x="7" y="115"/>
                    <a:pt x="10" y="121"/>
                    <a:pt x="11" y="123"/>
                  </a:cubicBezTo>
                  <a:cubicBezTo>
                    <a:pt x="12" y="124"/>
                    <a:pt x="12" y="124"/>
                    <a:pt x="13" y="125"/>
                  </a:cubicBezTo>
                  <a:cubicBezTo>
                    <a:pt x="13" y="126"/>
                    <a:pt x="13" y="127"/>
                    <a:pt x="15" y="128"/>
                  </a:cubicBezTo>
                  <a:cubicBezTo>
                    <a:pt x="14" y="128"/>
                    <a:pt x="15" y="129"/>
                    <a:pt x="16" y="130"/>
                  </a:cubicBezTo>
                  <a:cubicBezTo>
                    <a:pt x="16" y="130"/>
                    <a:pt x="18" y="133"/>
                    <a:pt x="19" y="134"/>
                  </a:cubicBezTo>
                  <a:cubicBezTo>
                    <a:pt x="18" y="135"/>
                    <a:pt x="17" y="132"/>
                    <a:pt x="17" y="133"/>
                  </a:cubicBezTo>
                  <a:cubicBezTo>
                    <a:pt x="18" y="134"/>
                    <a:pt x="18" y="134"/>
                    <a:pt x="19" y="135"/>
                  </a:cubicBezTo>
                  <a:cubicBezTo>
                    <a:pt x="19" y="135"/>
                    <a:pt x="21" y="137"/>
                    <a:pt x="21" y="137"/>
                  </a:cubicBezTo>
                  <a:cubicBezTo>
                    <a:pt x="20" y="137"/>
                    <a:pt x="19" y="135"/>
                    <a:pt x="18" y="135"/>
                  </a:cubicBezTo>
                  <a:cubicBezTo>
                    <a:pt x="20" y="137"/>
                    <a:pt x="23" y="140"/>
                    <a:pt x="22" y="140"/>
                  </a:cubicBezTo>
                  <a:cubicBezTo>
                    <a:pt x="22" y="140"/>
                    <a:pt x="23" y="141"/>
                    <a:pt x="23" y="141"/>
                  </a:cubicBezTo>
                  <a:cubicBezTo>
                    <a:pt x="21" y="140"/>
                    <a:pt x="21" y="141"/>
                    <a:pt x="20" y="140"/>
                  </a:cubicBezTo>
                  <a:cubicBezTo>
                    <a:pt x="25" y="143"/>
                    <a:pt x="26" y="147"/>
                    <a:pt x="31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50"/>
                    <a:pt x="31" y="149"/>
                    <a:pt x="32" y="150"/>
                  </a:cubicBezTo>
                  <a:cubicBezTo>
                    <a:pt x="32" y="150"/>
                    <a:pt x="32" y="151"/>
                    <a:pt x="32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3" y="151"/>
                    <a:pt x="33" y="151"/>
                    <a:pt x="33" y="150"/>
                  </a:cubicBezTo>
                  <a:cubicBezTo>
                    <a:pt x="35" y="152"/>
                    <a:pt x="36" y="152"/>
                    <a:pt x="37" y="154"/>
                  </a:cubicBezTo>
                  <a:cubicBezTo>
                    <a:pt x="36" y="153"/>
                    <a:pt x="36" y="154"/>
                    <a:pt x="35" y="153"/>
                  </a:cubicBezTo>
                  <a:cubicBezTo>
                    <a:pt x="35" y="153"/>
                    <a:pt x="35" y="154"/>
                    <a:pt x="36" y="154"/>
                  </a:cubicBezTo>
                  <a:cubicBezTo>
                    <a:pt x="36" y="154"/>
                    <a:pt x="36" y="154"/>
                    <a:pt x="37" y="154"/>
                  </a:cubicBezTo>
                  <a:cubicBezTo>
                    <a:pt x="36" y="155"/>
                    <a:pt x="40" y="158"/>
                    <a:pt x="42" y="159"/>
                  </a:cubicBezTo>
                  <a:cubicBezTo>
                    <a:pt x="43" y="159"/>
                    <a:pt x="41" y="158"/>
                    <a:pt x="42" y="158"/>
                  </a:cubicBezTo>
                  <a:cubicBezTo>
                    <a:pt x="42" y="158"/>
                    <a:pt x="43" y="159"/>
                    <a:pt x="44" y="159"/>
                  </a:cubicBezTo>
                  <a:cubicBezTo>
                    <a:pt x="43" y="159"/>
                    <a:pt x="43" y="159"/>
                    <a:pt x="43" y="160"/>
                  </a:cubicBezTo>
                  <a:cubicBezTo>
                    <a:pt x="44" y="161"/>
                    <a:pt x="44" y="160"/>
                    <a:pt x="45" y="160"/>
                  </a:cubicBezTo>
                  <a:cubicBezTo>
                    <a:pt x="44" y="161"/>
                    <a:pt x="47" y="162"/>
                    <a:pt x="47" y="162"/>
                  </a:cubicBezTo>
                  <a:cubicBezTo>
                    <a:pt x="49" y="162"/>
                    <a:pt x="49" y="163"/>
                    <a:pt x="48" y="163"/>
                  </a:cubicBezTo>
                  <a:cubicBezTo>
                    <a:pt x="50" y="164"/>
                    <a:pt x="51" y="164"/>
                    <a:pt x="52" y="164"/>
                  </a:cubicBezTo>
                  <a:cubicBezTo>
                    <a:pt x="53" y="165"/>
                    <a:pt x="52" y="164"/>
                    <a:pt x="52" y="165"/>
                  </a:cubicBezTo>
                  <a:cubicBezTo>
                    <a:pt x="54" y="165"/>
                    <a:pt x="53" y="165"/>
                    <a:pt x="55" y="166"/>
                  </a:cubicBezTo>
                  <a:cubicBezTo>
                    <a:pt x="55" y="166"/>
                    <a:pt x="56" y="166"/>
                    <a:pt x="56" y="166"/>
                  </a:cubicBezTo>
                  <a:cubicBezTo>
                    <a:pt x="57" y="167"/>
                    <a:pt x="58" y="167"/>
                    <a:pt x="57" y="167"/>
                  </a:cubicBezTo>
                  <a:cubicBezTo>
                    <a:pt x="61" y="169"/>
                    <a:pt x="63" y="167"/>
                    <a:pt x="65" y="168"/>
                  </a:cubicBezTo>
                  <a:cubicBezTo>
                    <a:pt x="66" y="167"/>
                    <a:pt x="67" y="168"/>
                    <a:pt x="69" y="169"/>
                  </a:cubicBezTo>
                  <a:cubicBezTo>
                    <a:pt x="69" y="169"/>
                    <a:pt x="68" y="168"/>
                    <a:pt x="69" y="168"/>
                  </a:cubicBezTo>
                  <a:cubicBezTo>
                    <a:pt x="70" y="169"/>
                    <a:pt x="71" y="169"/>
                    <a:pt x="73" y="169"/>
                  </a:cubicBezTo>
                  <a:cubicBezTo>
                    <a:pt x="73" y="170"/>
                    <a:pt x="72" y="169"/>
                    <a:pt x="72" y="170"/>
                  </a:cubicBezTo>
                  <a:cubicBezTo>
                    <a:pt x="73" y="170"/>
                    <a:pt x="74" y="170"/>
                    <a:pt x="74" y="170"/>
                  </a:cubicBezTo>
                  <a:cubicBezTo>
                    <a:pt x="73" y="170"/>
                    <a:pt x="73" y="170"/>
                    <a:pt x="73" y="169"/>
                  </a:cubicBezTo>
                  <a:cubicBezTo>
                    <a:pt x="74" y="169"/>
                    <a:pt x="74" y="169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9" y="170"/>
                    <a:pt x="83" y="171"/>
                    <a:pt x="85" y="170"/>
                  </a:cubicBezTo>
                  <a:cubicBezTo>
                    <a:pt x="86" y="170"/>
                    <a:pt x="85" y="171"/>
                    <a:pt x="86" y="171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7" y="170"/>
                    <a:pt x="91" y="171"/>
                    <a:pt x="89" y="170"/>
                  </a:cubicBezTo>
                  <a:cubicBezTo>
                    <a:pt x="91" y="170"/>
                    <a:pt x="91" y="171"/>
                    <a:pt x="92" y="170"/>
                  </a:cubicBezTo>
                  <a:cubicBezTo>
                    <a:pt x="91" y="170"/>
                    <a:pt x="91" y="170"/>
                    <a:pt x="92" y="170"/>
                  </a:cubicBezTo>
                  <a:cubicBezTo>
                    <a:pt x="92" y="170"/>
                    <a:pt x="92" y="171"/>
                    <a:pt x="93" y="170"/>
                  </a:cubicBezTo>
                  <a:cubicBezTo>
                    <a:pt x="93" y="170"/>
                    <a:pt x="94" y="170"/>
                    <a:pt x="95" y="170"/>
                  </a:cubicBezTo>
                  <a:cubicBezTo>
                    <a:pt x="94" y="170"/>
                    <a:pt x="96" y="170"/>
                    <a:pt x="97" y="170"/>
                  </a:cubicBezTo>
                  <a:cubicBezTo>
                    <a:pt x="97" y="170"/>
                    <a:pt x="96" y="170"/>
                    <a:pt x="96" y="170"/>
                  </a:cubicBezTo>
                  <a:cubicBezTo>
                    <a:pt x="97" y="170"/>
                    <a:pt x="99" y="169"/>
                    <a:pt x="99" y="170"/>
                  </a:cubicBezTo>
                  <a:cubicBezTo>
                    <a:pt x="99" y="170"/>
                    <a:pt x="98" y="170"/>
                    <a:pt x="98" y="170"/>
                  </a:cubicBezTo>
                  <a:cubicBezTo>
                    <a:pt x="99" y="170"/>
                    <a:pt x="100" y="170"/>
                    <a:pt x="101" y="169"/>
                  </a:cubicBezTo>
                  <a:cubicBezTo>
                    <a:pt x="102" y="170"/>
                    <a:pt x="104" y="168"/>
                    <a:pt x="105" y="169"/>
                  </a:cubicBezTo>
                  <a:cubicBezTo>
                    <a:pt x="102" y="169"/>
                    <a:pt x="100" y="171"/>
                    <a:pt x="98" y="170"/>
                  </a:cubicBezTo>
                  <a:cubicBezTo>
                    <a:pt x="98" y="171"/>
                    <a:pt x="97" y="171"/>
                    <a:pt x="96" y="171"/>
                  </a:cubicBezTo>
                  <a:cubicBezTo>
                    <a:pt x="96" y="171"/>
                    <a:pt x="95" y="171"/>
                    <a:pt x="95" y="172"/>
                  </a:cubicBezTo>
                  <a:cubicBezTo>
                    <a:pt x="97" y="172"/>
                    <a:pt x="96" y="171"/>
                    <a:pt x="96" y="171"/>
                  </a:cubicBezTo>
                  <a:cubicBezTo>
                    <a:pt x="97" y="171"/>
                    <a:pt x="98" y="171"/>
                    <a:pt x="97" y="172"/>
                  </a:cubicBezTo>
                  <a:cubicBezTo>
                    <a:pt x="97" y="172"/>
                    <a:pt x="96" y="172"/>
                    <a:pt x="96" y="172"/>
                  </a:cubicBezTo>
                  <a:cubicBezTo>
                    <a:pt x="98" y="172"/>
                    <a:pt x="99" y="172"/>
                    <a:pt x="99" y="172"/>
                  </a:cubicBezTo>
                  <a:cubicBezTo>
                    <a:pt x="101" y="172"/>
                    <a:pt x="102" y="172"/>
                    <a:pt x="106" y="171"/>
                  </a:cubicBezTo>
                  <a:cubicBezTo>
                    <a:pt x="107" y="171"/>
                    <a:pt x="106" y="171"/>
                    <a:pt x="107" y="170"/>
                  </a:cubicBezTo>
                  <a:cubicBezTo>
                    <a:pt x="112" y="170"/>
                    <a:pt x="116" y="168"/>
                    <a:pt x="119" y="167"/>
                  </a:cubicBezTo>
                  <a:cubicBezTo>
                    <a:pt x="120" y="167"/>
                    <a:pt x="118" y="167"/>
                    <a:pt x="120" y="166"/>
                  </a:cubicBezTo>
                  <a:cubicBezTo>
                    <a:pt x="121" y="166"/>
                    <a:pt x="121" y="166"/>
                    <a:pt x="121" y="167"/>
                  </a:cubicBezTo>
                  <a:cubicBezTo>
                    <a:pt x="124" y="165"/>
                    <a:pt x="126" y="165"/>
                    <a:pt x="129" y="164"/>
                  </a:cubicBezTo>
                  <a:cubicBezTo>
                    <a:pt x="130" y="162"/>
                    <a:pt x="135" y="161"/>
                    <a:pt x="137" y="159"/>
                  </a:cubicBezTo>
                  <a:cubicBezTo>
                    <a:pt x="135" y="160"/>
                    <a:pt x="133" y="161"/>
                    <a:pt x="132" y="161"/>
                  </a:cubicBezTo>
                  <a:cubicBezTo>
                    <a:pt x="133" y="160"/>
                    <a:pt x="137" y="158"/>
                    <a:pt x="137" y="159"/>
                  </a:cubicBezTo>
                  <a:cubicBezTo>
                    <a:pt x="139" y="158"/>
                    <a:pt x="141" y="158"/>
                    <a:pt x="141" y="157"/>
                  </a:cubicBezTo>
                  <a:cubicBezTo>
                    <a:pt x="142" y="158"/>
                    <a:pt x="145" y="156"/>
                    <a:pt x="147" y="154"/>
                  </a:cubicBezTo>
                  <a:cubicBezTo>
                    <a:pt x="147" y="154"/>
                    <a:pt x="148" y="154"/>
                    <a:pt x="148" y="153"/>
                  </a:cubicBezTo>
                  <a:cubicBezTo>
                    <a:pt x="153" y="150"/>
                    <a:pt x="158" y="147"/>
                    <a:pt x="161" y="143"/>
                  </a:cubicBezTo>
                  <a:cubicBezTo>
                    <a:pt x="161" y="143"/>
                    <a:pt x="161" y="143"/>
                    <a:pt x="162" y="143"/>
                  </a:cubicBezTo>
                  <a:cubicBezTo>
                    <a:pt x="161" y="142"/>
                    <a:pt x="161" y="142"/>
                    <a:pt x="162" y="141"/>
                  </a:cubicBezTo>
                  <a:cubicBezTo>
                    <a:pt x="162" y="141"/>
                    <a:pt x="162" y="142"/>
                    <a:pt x="163" y="141"/>
                  </a:cubicBezTo>
                  <a:cubicBezTo>
                    <a:pt x="163" y="141"/>
                    <a:pt x="163" y="140"/>
                    <a:pt x="164" y="140"/>
                  </a:cubicBezTo>
                  <a:cubicBezTo>
                    <a:pt x="164" y="139"/>
                    <a:pt x="163" y="140"/>
                    <a:pt x="164" y="139"/>
                  </a:cubicBezTo>
                  <a:cubicBezTo>
                    <a:pt x="164" y="139"/>
                    <a:pt x="165" y="138"/>
                    <a:pt x="165" y="138"/>
                  </a:cubicBezTo>
                  <a:cubicBezTo>
                    <a:pt x="165" y="138"/>
                    <a:pt x="165" y="139"/>
                    <a:pt x="165" y="139"/>
                  </a:cubicBezTo>
                  <a:cubicBezTo>
                    <a:pt x="166" y="138"/>
                    <a:pt x="166" y="138"/>
                    <a:pt x="167" y="136"/>
                  </a:cubicBezTo>
                  <a:cubicBezTo>
                    <a:pt x="167" y="136"/>
                    <a:pt x="166" y="137"/>
                    <a:pt x="166" y="137"/>
                  </a:cubicBezTo>
                  <a:cubicBezTo>
                    <a:pt x="170" y="129"/>
                    <a:pt x="177" y="120"/>
                    <a:pt x="180" y="110"/>
                  </a:cubicBezTo>
                  <a:cubicBezTo>
                    <a:pt x="180" y="110"/>
                    <a:pt x="179" y="113"/>
                    <a:pt x="180" y="112"/>
                  </a:cubicBezTo>
                  <a:cubicBezTo>
                    <a:pt x="181" y="107"/>
                    <a:pt x="181" y="106"/>
                    <a:pt x="182" y="103"/>
                  </a:cubicBezTo>
                  <a:cubicBezTo>
                    <a:pt x="183" y="102"/>
                    <a:pt x="182" y="101"/>
                    <a:pt x="182" y="100"/>
                  </a:cubicBezTo>
                  <a:cubicBezTo>
                    <a:pt x="183" y="99"/>
                    <a:pt x="183" y="94"/>
                    <a:pt x="184" y="92"/>
                  </a:cubicBezTo>
                  <a:cubicBezTo>
                    <a:pt x="183" y="92"/>
                    <a:pt x="184" y="90"/>
                    <a:pt x="183" y="89"/>
                  </a:cubicBezTo>
                  <a:cubicBezTo>
                    <a:pt x="184" y="89"/>
                    <a:pt x="184" y="88"/>
                    <a:pt x="184" y="88"/>
                  </a:cubicBezTo>
                  <a:cubicBezTo>
                    <a:pt x="184" y="87"/>
                    <a:pt x="184" y="85"/>
                    <a:pt x="184" y="84"/>
                  </a:cubicBezTo>
                  <a:cubicBezTo>
                    <a:pt x="184" y="84"/>
                    <a:pt x="184" y="82"/>
                    <a:pt x="184" y="81"/>
                  </a:cubicBezTo>
                  <a:cubicBezTo>
                    <a:pt x="184" y="80"/>
                    <a:pt x="184" y="81"/>
                    <a:pt x="183" y="80"/>
                  </a:cubicBezTo>
                  <a:cubicBezTo>
                    <a:pt x="184" y="78"/>
                    <a:pt x="182" y="75"/>
                    <a:pt x="183" y="74"/>
                  </a:cubicBezTo>
                  <a:cubicBezTo>
                    <a:pt x="182" y="73"/>
                    <a:pt x="181" y="67"/>
                    <a:pt x="182" y="66"/>
                  </a:cubicBezTo>
                  <a:cubicBezTo>
                    <a:pt x="181" y="66"/>
                    <a:pt x="179" y="61"/>
                    <a:pt x="180" y="61"/>
                  </a:cubicBezTo>
                  <a:cubicBezTo>
                    <a:pt x="179" y="59"/>
                    <a:pt x="178" y="59"/>
                    <a:pt x="177" y="57"/>
                  </a:cubicBezTo>
                  <a:cubicBezTo>
                    <a:pt x="177" y="57"/>
                    <a:pt x="178" y="58"/>
                    <a:pt x="178" y="58"/>
                  </a:cubicBezTo>
                  <a:cubicBezTo>
                    <a:pt x="175" y="50"/>
                    <a:pt x="171" y="46"/>
                    <a:pt x="167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6" y="36"/>
                    <a:pt x="161" y="33"/>
                    <a:pt x="163" y="32"/>
                  </a:cubicBezTo>
                  <a:cubicBezTo>
                    <a:pt x="162" y="31"/>
                    <a:pt x="162" y="33"/>
                    <a:pt x="161" y="32"/>
                  </a:cubicBezTo>
                  <a:cubicBezTo>
                    <a:pt x="159" y="29"/>
                    <a:pt x="157" y="28"/>
                    <a:pt x="156" y="26"/>
                  </a:cubicBezTo>
                  <a:cubicBezTo>
                    <a:pt x="155" y="25"/>
                    <a:pt x="154" y="24"/>
                    <a:pt x="152" y="23"/>
                  </a:cubicBezTo>
                  <a:cubicBezTo>
                    <a:pt x="152" y="22"/>
                    <a:pt x="153" y="23"/>
                    <a:pt x="153" y="23"/>
                  </a:cubicBezTo>
                  <a:cubicBezTo>
                    <a:pt x="151" y="21"/>
                    <a:pt x="150" y="20"/>
                    <a:pt x="149" y="18"/>
                  </a:cubicBezTo>
                  <a:cubicBezTo>
                    <a:pt x="148" y="19"/>
                    <a:pt x="147" y="17"/>
                    <a:pt x="147" y="18"/>
                  </a:cubicBezTo>
                  <a:cubicBezTo>
                    <a:pt x="148" y="19"/>
                    <a:pt x="149" y="20"/>
                    <a:pt x="149" y="21"/>
                  </a:cubicBezTo>
                  <a:cubicBezTo>
                    <a:pt x="148" y="21"/>
                    <a:pt x="148" y="20"/>
                    <a:pt x="148" y="20"/>
                  </a:cubicBezTo>
                  <a:cubicBezTo>
                    <a:pt x="149" y="22"/>
                    <a:pt x="151" y="23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4" y="26"/>
                    <a:pt x="155" y="27"/>
                    <a:pt x="156" y="28"/>
                  </a:cubicBezTo>
                  <a:cubicBezTo>
                    <a:pt x="159" y="32"/>
                    <a:pt x="165" y="37"/>
                    <a:pt x="167" y="43"/>
                  </a:cubicBezTo>
                  <a:cubicBezTo>
                    <a:pt x="169" y="44"/>
                    <a:pt x="171" y="47"/>
                    <a:pt x="173" y="50"/>
                  </a:cubicBezTo>
                  <a:cubicBezTo>
                    <a:pt x="172" y="50"/>
                    <a:pt x="170" y="46"/>
                    <a:pt x="169" y="46"/>
                  </a:cubicBezTo>
                  <a:cubicBezTo>
                    <a:pt x="170" y="48"/>
                    <a:pt x="174" y="54"/>
                    <a:pt x="173" y="54"/>
                  </a:cubicBezTo>
                  <a:cubicBezTo>
                    <a:pt x="173" y="54"/>
                    <a:pt x="174" y="53"/>
                    <a:pt x="174" y="54"/>
                  </a:cubicBezTo>
                  <a:cubicBezTo>
                    <a:pt x="175" y="55"/>
                    <a:pt x="174" y="55"/>
                    <a:pt x="175" y="56"/>
                  </a:cubicBezTo>
                  <a:cubicBezTo>
                    <a:pt x="176" y="56"/>
                    <a:pt x="178" y="62"/>
                    <a:pt x="178" y="65"/>
                  </a:cubicBezTo>
                  <a:cubicBezTo>
                    <a:pt x="178" y="64"/>
                    <a:pt x="178" y="64"/>
                    <a:pt x="178" y="64"/>
                  </a:cubicBezTo>
                  <a:cubicBezTo>
                    <a:pt x="178" y="65"/>
                    <a:pt x="180" y="67"/>
                    <a:pt x="180" y="69"/>
                  </a:cubicBezTo>
                  <a:cubicBezTo>
                    <a:pt x="180" y="68"/>
                    <a:pt x="179" y="67"/>
                    <a:pt x="179" y="67"/>
                  </a:cubicBezTo>
                  <a:cubicBezTo>
                    <a:pt x="179" y="69"/>
                    <a:pt x="180" y="69"/>
                    <a:pt x="180" y="70"/>
                  </a:cubicBezTo>
                  <a:cubicBezTo>
                    <a:pt x="180" y="71"/>
                    <a:pt x="180" y="69"/>
                    <a:pt x="180" y="69"/>
                  </a:cubicBezTo>
                  <a:cubicBezTo>
                    <a:pt x="181" y="73"/>
                    <a:pt x="181" y="79"/>
                    <a:pt x="182" y="82"/>
                  </a:cubicBezTo>
                  <a:cubicBezTo>
                    <a:pt x="182" y="83"/>
                    <a:pt x="182" y="81"/>
                    <a:pt x="182" y="81"/>
                  </a:cubicBezTo>
                  <a:cubicBezTo>
                    <a:pt x="182" y="82"/>
                    <a:pt x="182" y="84"/>
                    <a:pt x="182" y="84"/>
                  </a:cubicBezTo>
                  <a:cubicBezTo>
                    <a:pt x="182" y="84"/>
                    <a:pt x="182" y="83"/>
                    <a:pt x="182" y="83"/>
                  </a:cubicBezTo>
                  <a:cubicBezTo>
                    <a:pt x="182" y="90"/>
                    <a:pt x="182" y="96"/>
                    <a:pt x="179" y="104"/>
                  </a:cubicBezTo>
                  <a:cubicBezTo>
                    <a:pt x="178" y="105"/>
                    <a:pt x="177" y="111"/>
                    <a:pt x="176" y="113"/>
                  </a:cubicBezTo>
                  <a:cubicBezTo>
                    <a:pt x="175" y="116"/>
                    <a:pt x="173" y="120"/>
                    <a:pt x="171" y="124"/>
                  </a:cubicBezTo>
                  <a:cubicBezTo>
                    <a:pt x="167" y="130"/>
                    <a:pt x="163" y="134"/>
                    <a:pt x="160" y="138"/>
                  </a:cubicBezTo>
                  <a:cubicBezTo>
                    <a:pt x="159" y="138"/>
                    <a:pt x="159" y="138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8" y="140"/>
                    <a:pt x="156" y="141"/>
                    <a:pt x="156" y="141"/>
                  </a:cubicBezTo>
                  <a:cubicBezTo>
                    <a:pt x="155" y="142"/>
                    <a:pt x="155" y="142"/>
                    <a:pt x="155" y="143"/>
                  </a:cubicBezTo>
                  <a:cubicBezTo>
                    <a:pt x="155" y="142"/>
                    <a:pt x="156" y="141"/>
                    <a:pt x="157" y="141"/>
                  </a:cubicBezTo>
                  <a:cubicBezTo>
                    <a:pt x="156" y="142"/>
                    <a:pt x="156" y="142"/>
                    <a:pt x="155" y="143"/>
                  </a:cubicBezTo>
                  <a:cubicBezTo>
                    <a:pt x="154" y="143"/>
                    <a:pt x="155" y="143"/>
                    <a:pt x="153" y="144"/>
                  </a:cubicBezTo>
                  <a:cubicBezTo>
                    <a:pt x="153" y="144"/>
                    <a:pt x="153" y="144"/>
                    <a:pt x="153" y="143"/>
                  </a:cubicBezTo>
                  <a:cubicBezTo>
                    <a:pt x="152" y="145"/>
                    <a:pt x="150" y="146"/>
                    <a:pt x="149" y="147"/>
                  </a:cubicBezTo>
                  <a:cubicBezTo>
                    <a:pt x="151" y="146"/>
                    <a:pt x="151" y="146"/>
                    <a:pt x="152" y="145"/>
                  </a:cubicBezTo>
                  <a:cubicBezTo>
                    <a:pt x="151" y="146"/>
                    <a:pt x="150" y="146"/>
                    <a:pt x="149" y="148"/>
                  </a:cubicBezTo>
                  <a:cubicBezTo>
                    <a:pt x="149" y="148"/>
                    <a:pt x="150" y="147"/>
                    <a:pt x="149" y="147"/>
                  </a:cubicBezTo>
                  <a:cubicBezTo>
                    <a:pt x="148" y="149"/>
                    <a:pt x="145" y="149"/>
                    <a:pt x="143" y="151"/>
                  </a:cubicBezTo>
                  <a:cubicBezTo>
                    <a:pt x="144" y="150"/>
                    <a:pt x="145" y="150"/>
                    <a:pt x="144" y="150"/>
                  </a:cubicBezTo>
                  <a:cubicBezTo>
                    <a:pt x="143" y="151"/>
                    <a:pt x="143" y="151"/>
                    <a:pt x="142" y="151"/>
                  </a:cubicBezTo>
                  <a:cubicBezTo>
                    <a:pt x="142" y="153"/>
                    <a:pt x="139" y="153"/>
                    <a:pt x="138" y="154"/>
                  </a:cubicBezTo>
                  <a:cubicBezTo>
                    <a:pt x="137" y="155"/>
                    <a:pt x="137" y="154"/>
                    <a:pt x="137" y="154"/>
                  </a:cubicBezTo>
                  <a:cubicBezTo>
                    <a:pt x="136" y="155"/>
                    <a:pt x="134" y="157"/>
                    <a:pt x="133" y="157"/>
                  </a:cubicBezTo>
                  <a:cubicBezTo>
                    <a:pt x="132" y="156"/>
                    <a:pt x="134" y="156"/>
                    <a:pt x="134" y="156"/>
                  </a:cubicBezTo>
                  <a:cubicBezTo>
                    <a:pt x="131" y="157"/>
                    <a:pt x="130" y="158"/>
                    <a:pt x="129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9" y="159"/>
                    <a:pt x="126" y="161"/>
                    <a:pt x="125" y="161"/>
                  </a:cubicBezTo>
                  <a:cubicBezTo>
                    <a:pt x="124" y="161"/>
                    <a:pt x="124" y="160"/>
                    <a:pt x="125" y="160"/>
                  </a:cubicBezTo>
                  <a:cubicBezTo>
                    <a:pt x="125" y="160"/>
                    <a:pt x="126" y="160"/>
                    <a:pt x="126" y="159"/>
                  </a:cubicBezTo>
                  <a:cubicBezTo>
                    <a:pt x="125" y="159"/>
                    <a:pt x="127" y="158"/>
                    <a:pt x="127" y="158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0" y="157"/>
                    <a:pt x="133" y="156"/>
                    <a:pt x="135" y="155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6" y="155"/>
                    <a:pt x="136" y="154"/>
                  </a:cubicBezTo>
                  <a:cubicBezTo>
                    <a:pt x="135" y="155"/>
                    <a:pt x="136" y="153"/>
                    <a:pt x="137" y="153"/>
                  </a:cubicBezTo>
                  <a:cubicBezTo>
                    <a:pt x="137" y="153"/>
                    <a:pt x="137" y="153"/>
                    <a:pt x="137" y="153"/>
                  </a:cubicBezTo>
                  <a:cubicBezTo>
                    <a:pt x="138" y="152"/>
                    <a:pt x="140" y="152"/>
                    <a:pt x="140" y="151"/>
                  </a:cubicBezTo>
                  <a:cubicBezTo>
                    <a:pt x="141" y="151"/>
                    <a:pt x="140" y="152"/>
                    <a:pt x="141" y="151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2" y="150"/>
                    <a:pt x="145" y="148"/>
                    <a:pt x="146" y="147"/>
                  </a:cubicBezTo>
                  <a:cubicBezTo>
                    <a:pt x="146" y="147"/>
                    <a:pt x="144" y="147"/>
                    <a:pt x="146" y="146"/>
                  </a:cubicBezTo>
                  <a:cubicBezTo>
                    <a:pt x="146" y="147"/>
                    <a:pt x="149" y="144"/>
                    <a:pt x="150" y="145"/>
                  </a:cubicBezTo>
                  <a:cubicBezTo>
                    <a:pt x="152" y="142"/>
                    <a:pt x="154" y="142"/>
                    <a:pt x="155" y="139"/>
                  </a:cubicBezTo>
                  <a:cubicBezTo>
                    <a:pt x="156" y="139"/>
                    <a:pt x="157" y="138"/>
                    <a:pt x="157" y="138"/>
                  </a:cubicBezTo>
                  <a:cubicBezTo>
                    <a:pt x="157" y="138"/>
                    <a:pt x="156" y="139"/>
                    <a:pt x="157" y="138"/>
                  </a:cubicBezTo>
                  <a:cubicBezTo>
                    <a:pt x="161" y="135"/>
                    <a:pt x="166" y="129"/>
                    <a:pt x="170" y="124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70" y="123"/>
                    <a:pt x="170" y="123"/>
                    <a:pt x="170" y="123"/>
                  </a:cubicBezTo>
                  <a:cubicBezTo>
                    <a:pt x="170" y="123"/>
                    <a:pt x="170" y="123"/>
                    <a:pt x="170" y="123"/>
                  </a:cubicBezTo>
                  <a:cubicBezTo>
                    <a:pt x="170" y="122"/>
                    <a:pt x="172" y="120"/>
                    <a:pt x="172" y="120"/>
                  </a:cubicBezTo>
                  <a:cubicBezTo>
                    <a:pt x="172" y="120"/>
                    <a:pt x="173" y="119"/>
                    <a:pt x="173" y="119"/>
                  </a:cubicBezTo>
                  <a:cubicBezTo>
                    <a:pt x="173" y="118"/>
                    <a:pt x="173" y="119"/>
                    <a:pt x="173" y="117"/>
                  </a:cubicBezTo>
                  <a:cubicBezTo>
                    <a:pt x="173" y="118"/>
                    <a:pt x="172" y="119"/>
                    <a:pt x="172" y="119"/>
                  </a:cubicBezTo>
                  <a:cubicBezTo>
                    <a:pt x="173" y="115"/>
                    <a:pt x="176" y="111"/>
                    <a:pt x="177" y="107"/>
                  </a:cubicBezTo>
                  <a:cubicBezTo>
                    <a:pt x="177" y="106"/>
                    <a:pt x="176" y="108"/>
                    <a:pt x="176" y="107"/>
                  </a:cubicBezTo>
                  <a:cubicBezTo>
                    <a:pt x="177" y="106"/>
                    <a:pt x="177" y="104"/>
                    <a:pt x="178" y="103"/>
                  </a:cubicBezTo>
                  <a:cubicBezTo>
                    <a:pt x="178" y="104"/>
                    <a:pt x="177" y="108"/>
                    <a:pt x="178" y="106"/>
                  </a:cubicBezTo>
                  <a:cubicBezTo>
                    <a:pt x="178" y="104"/>
                    <a:pt x="177" y="102"/>
                    <a:pt x="179" y="100"/>
                  </a:cubicBezTo>
                  <a:cubicBezTo>
                    <a:pt x="177" y="100"/>
                    <a:pt x="179" y="94"/>
                    <a:pt x="178" y="92"/>
                  </a:cubicBezTo>
                  <a:cubicBezTo>
                    <a:pt x="179" y="91"/>
                    <a:pt x="179" y="89"/>
                    <a:pt x="179" y="87"/>
                  </a:cubicBezTo>
                  <a:cubicBezTo>
                    <a:pt x="178" y="90"/>
                    <a:pt x="178" y="93"/>
                    <a:pt x="177" y="94"/>
                  </a:cubicBezTo>
                  <a:cubicBezTo>
                    <a:pt x="177" y="93"/>
                    <a:pt x="177" y="92"/>
                    <a:pt x="177" y="92"/>
                  </a:cubicBezTo>
                  <a:cubicBezTo>
                    <a:pt x="176" y="95"/>
                    <a:pt x="177" y="94"/>
                    <a:pt x="177" y="96"/>
                  </a:cubicBezTo>
                  <a:cubicBezTo>
                    <a:pt x="177" y="96"/>
                    <a:pt x="177" y="94"/>
                    <a:pt x="178" y="94"/>
                  </a:cubicBezTo>
                  <a:cubicBezTo>
                    <a:pt x="178" y="97"/>
                    <a:pt x="177" y="100"/>
                    <a:pt x="176" y="102"/>
                  </a:cubicBezTo>
                  <a:cubicBezTo>
                    <a:pt x="177" y="101"/>
                    <a:pt x="176" y="102"/>
                    <a:pt x="176" y="101"/>
                  </a:cubicBezTo>
                  <a:cubicBezTo>
                    <a:pt x="176" y="100"/>
                    <a:pt x="177" y="98"/>
                    <a:pt x="177" y="98"/>
                  </a:cubicBezTo>
                  <a:cubicBezTo>
                    <a:pt x="176" y="98"/>
                    <a:pt x="176" y="93"/>
                    <a:pt x="177" y="90"/>
                  </a:cubicBezTo>
                  <a:cubicBezTo>
                    <a:pt x="176" y="89"/>
                    <a:pt x="177" y="87"/>
                    <a:pt x="177" y="86"/>
                  </a:cubicBezTo>
                  <a:cubicBezTo>
                    <a:pt x="177" y="87"/>
                    <a:pt x="177" y="86"/>
                    <a:pt x="177" y="85"/>
                  </a:cubicBezTo>
                  <a:cubicBezTo>
                    <a:pt x="177" y="85"/>
                    <a:pt x="177" y="81"/>
                    <a:pt x="177" y="83"/>
                  </a:cubicBezTo>
                  <a:cubicBezTo>
                    <a:pt x="176" y="82"/>
                    <a:pt x="177" y="81"/>
                    <a:pt x="177" y="81"/>
                  </a:cubicBezTo>
                  <a:cubicBezTo>
                    <a:pt x="177" y="80"/>
                    <a:pt x="176" y="79"/>
                    <a:pt x="176" y="78"/>
                  </a:cubicBezTo>
                  <a:cubicBezTo>
                    <a:pt x="176" y="78"/>
                    <a:pt x="176" y="78"/>
                    <a:pt x="176" y="77"/>
                  </a:cubicBezTo>
                  <a:cubicBezTo>
                    <a:pt x="176" y="76"/>
                    <a:pt x="176" y="77"/>
                    <a:pt x="176" y="77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5" y="75"/>
                    <a:pt x="175" y="71"/>
                    <a:pt x="175" y="71"/>
                  </a:cubicBezTo>
                  <a:cubicBezTo>
                    <a:pt x="175" y="71"/>
                    <a:pt x="175" y="72"/>
                    <a:pt x="175" y="72"/>
                  </a:cubicBezTo>
                  <a:cubicBezTo>
                    <a:pt x="174" y="70"/>
                    <a:pt x="174" y="68"/>
                    <a:pt x="174" y="67"/>
                  </a:cubicBezTo>
                  <a:cubicBezTo>
                    <a:pt x="173" y="67"/>
                    <a:pt x="174" y="66"/>
                    <a:pt x="173" y="65"/>
                  </a:cubicBezTo>
                  <a:cubicBezTo>
                    <a:pt x="172" y="64"/>
                    <a:pt x="170" y="59"/>
                    <a:pt x="171" y="59"/>
                  </a:cubicBezTo>
                  <a:cubicBezTo>
                    <a:pt x="170" y="58"/>
                    <a:pt x="169" y="57"/>
                    <a:pt x="169" y="56"/>
                  </a:cubicBezTo>
                  <a:cubicBezTo>
                    <a:pt x="168" y="55"/>
                    <a:pt x="170" y="58"/>
                    <a:pt x="170" y="59"/>
                  </a:cubicBezTo>
                  <a:cubicBezTo>
                    <a:pt x="169" y="58"/>
                    <a:pt x="168" y="55"/>
                    <a:pt x="167" y="54"/>
                  </a:cubicBezTo>
                  <a:cubicBezTo>
                    <a:pt x="167" y="53"/>
                    <a:pt x="167" y="52"/>
                    <a:pt x="168" y="52"/>
                  </a:cubicBezTo>
                  <a:cubicBezTo>
                    <a:pt x="167" y="51"/>
                    <a:pt x="167" y="52"/>
                    <a:pt x="166" y="51"/>
                  </a:cubicBezTo>
                  <a:cubicBezTo>
                    <a:pt x="166" y="51"/>
                    <a:pt x="167" y="52"/>
                    <a:pt x="167" y="52"/>
                  </a:cubicBezTo>
                  <a:cubicBezTo>
                    <a:pt x="165" y="51"/>
                    <a:pt x="164" y="49"/>
                    <a:pt x="165" y="49"/>
                  </a:cubicBezTo>
                  <a:cubicBezTo>
                    <a:pt x="165" y="49"/>
                    <a:pt x="166" y="49"/>
                    <a:pt x="166" y="49"/>
                  </a:cubicBezTo>
                  <a:cubicBezTo>
                    <a:pt x="165" y="49"/>
                    <a:pt x="164" y="47"/>
                    <a:pt x="163" y="47"/>
                  </a:cubicBezTo>
                  <a:cubicBezTo>
                    <a:pt x="164" y="48"/>
                    <a:pt x="164" y="47"/>
                    <a:pt x="165" y="48"/>
                  </a:cubicBezTo>
                  <a:cubicBezTo>
                    <a:pt x="165" y="49"/>
                    <a:pt x="164" y="48"/>
                    <a:pt x="164" y="49"/>
                  </a:cubicBezTo>
                  <a:cubicBezTo>
                    <a:pt x="163" y="48"/>
                    <a:pt x="163" y="47"/>
                    <a:pt x="162" y="46"/>
                  </a:cubicBezTo>
                  <a:cubicBezTo>
                    <a:pt x="162" y="46"/>
                    <a:pt x="163" y="47"/>
                    <a:pt x="163" y="46"/>
                  </a:cubicBezTo>
                  <a:cubicBezTo>
                    <a:pt x="162" y="45"/>
                    <a:pt x="162" y="46"/>
                    <a:pt x="162" y="45"/>
                  </a:cubicBezTo>
                  <a:cubicBezTo>
                    <a:pt x="161" y="45"/>
                    <a:pt x="161" y="44"/>
                    <a:pt x="161" y="44"/>
                  </a:cubicBezTo>
                  <a:cubicBezTo>
                    <a:pt x="159" y="42"/>
                    <a:pt x="158" y="40"/>
                    <a:pt x="156" y="38"/>
                  </a:cubicBezTo>
                  <a:cubicBezTo>
                    <a:pt x="155" y="38"/>
                    <a:pt x="157" y="39"/>
                    <a:pt x="157" y="40"/>
                  </a:cubicBezTo>
                  <a:cubicBezTo>
                    <a:pt x="154" y="38"/>
                    <a:pt x="152" y="35"/>
                    <a:pt x="149" y="33"/>
                  </a:cubicBezTo>
                  <a:cubicBezTo>
                    <a:pt x="149" y="33"/>
                    <a:pt x="150" y="33"/>
                    <a:pt x="150" y="33"/>
                  </a:cubicBezTo>
                  <a:cubicBezTo>
                    <a:pt x="148" y="32"/>
                    <a:pt x="148" y="31"/>
                    <a:pt x="147" y="31"/>
                  </a:cubicBezTo>
                  <a:cubicBezTo>
                    <a:pt x="145" y="28"/>
                    <a:pt x="138" y="22"/>
                    <a:pt x="136" y="19"/>
                  </a:cubicBezTo>
                  <a:cubicBezTo>
                    <a:pt x="134" y="18"/>
                    <a:pt x="132" y="17"/>
                    <a:pt x="131" y="15"/>
                  </a:cubicBezTo>
                  <a:cubicBezTo>
                    <a:pt x="130" y="15"/>
                    <a:pt x="128" y="13"/>
                    <a:pt x="127" y="13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4" y="10"/>
                    <a:pt x="121" y="10"/>
                    <a:pt x="117" y="7"/>
                  </a:cubicBezTo>
                  <a:cubicBezTo>
                    <a:pt x="117" y="7"/>
                    <a:pt x="120" y="8"/>
                    <a:pt x="119" y="9"/>
                  </a:cubicBezTo>
                  <a:cubicBezTo>
                    <a:pt x="121" y="11"/>
                    <a:pt x="122" y="11"/>
                    <a:pt x="124" y="13"/>
                  </a:cubicBezTo>
                  <a:cubicBezTo>
                    <a:pt x="123" y="13"/>
                    <a:pt x="123" y="12"/>
                    <a:pt x="123" y="13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2" y="12"/>
                    <a:pt x="122" y="12"/>
                    <a:pt x="121" y="12"/>
                  </a:cubicBezTo>
                  <a:cubicBezTo>
                    <a:pt x="123" y="13"/>
                    <a:pt x="125" y="14"/>
                    <a:pt x="126" y="16"/>
                  </a:cubicBezTo>
                  <a:cubicBezTo>
                    <a:pt x="125" y="16"/>
                    <a:pt x="123" y="13"/>
                    <a:pt x="122" y="14"/>
                  </a:cubicBezTo>
                  <a:cubicBezTo>
                    <a:pt x="123" y="15"/>
                    <a:pt x="124" y="16"/>
                    <a:pt x="126" y="17"/>
                  </a:cubicBezTo>
                  <a:cubicBezTo>
                    <a:pt x="125" y="17"/>
                    <a:pt x="126" y="18"/>
                    <a:pt x="126" y="18"/>
                  </a:cubicBezTo>
                  <a:cubicBezTo>
                    <a:pt x="125" y="18"/>
                    <a:pt x="124" y="17"/>
                    <a:pt x="124" y="16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3" y="16"/>
                    <a:pt x="123" y="16"/>
                    <a:pt x="122" y="16"/>
                  </a:cubicBezTo>
                  <a:cubicBezTo>
                    <a:pt x="122" y="16"/>
                    <a:pt x="123" y="16"/>
                    <a:pt x="123" y="16"/>
                  </a:cubicBezTo>
                  <a:cubicBezTo>
                    <a:pt x="122" y="15"/>
                    <a:pt x="120" y="15"/>
                    <a:pt x="120" y="14"/>
                  </a:cubicBezTo>
                  <a:cubicBezTo>
                    <a:pt x="119" y="14"/>
                    <a:pt x="120" y="14"/>
                    <a:pt x="119" y="14"/>
                  </a:cubicBezTo>
                  <a:cubicBezTo>
                    <a:pt x="119" y="14"/>
                    <a:pt x="118" y="14"/>
                    <a:pt x="118" y="14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7" y="13"/>
                    <a:pt x="116" y="12"/>
                    <a:pt x="115" y="12"/>
                  </a:cubicBezTo>
                  <a:cubicBezTo>
                    <a:pt x="115" y="12"/>
                    <a:pt x="112" y="10"/>
                    <a:pt x="111" y="10"/>
                  </a:cubicBezTo>
                  <a:cubicBezTo>
                    <a:pt x="112" y="11"/>
                    <a:pt x="114" y="11"/>
                    <a:pt x="115" y="13"/>
                  </a:cubicBezTo>
                  <a:cubicBezTo>
                    <a:pt x="118" y="15"/>
                    <a:pt x="121" y="17"/>
                    <a:pt x="123" y="18"/>
                  </a:cubicBezTo>
                  <a:cubicBezTo>
                    <a:pt x="124" y="19"/>
                    <a:pt x="125" y="21"/>
                    <a:pt x="126" y="21"/>
                  </a:cubicBezTo>
                  <a:cubicBezTo>
                    <a:pt x="127" y="22"/>
                    <a:pt x="129" y="23"/>
                    <a:pt x="129" y="24"/>
                  </a:cubicBezTo>
                  <a:cubicBezTo>
                    <a:pt x="129" y="23"/>
                    <a:pt x="128" y="23"/>
                    <a:pt x="127" y="22"/>
                  </a:cubicBezTo>
                  <a:cubicBezTo>
                    <a:pt x="127" y="22"/>
                    <a:pt x="127" y="23"/>
                    <a:pt x="127" y="22"/>
                  </a:cubicBezTo>
                  <a:cubicBezTo>
                    <a:pt x="117" y="14"/>
                    <a:pt x="104" y="9"/>
                    <a:pt x="91" y="3"/>
                  </a:cubicBezTo>
                  <a:cubicBezTo>
                    <a:pt x="91" y="4"/>
                    <a:pt x="87" y="2"/>
                    <a:pt x="86" y="1"/>
                  </a:cubicBezTo>
                  <a:cubicBezTo>
                    <a:pt x="85" y="1"/>
                    <a:pt x="84" y="0"/>
                    <a:pt x="83" y="1"/>
                  </a:cubicBezTo>
                  <a:cubicBezTo>
                    <a:pt x="84" y="1"/>
                    <a:pt x="86" y="1"/>
                    <a:pt x="86" y="2"/>
                  </a:cubicBezTo>
                  <a:cubicBezTo>
                    <a:pt x="85" y="2"/>
                    <a:pt x="86" y="3"/>
                    <a:pt x="85" y="3"/>
                  </a:cubicBezTo>
                  <a:cubicBezTo>
                    <a:pt x="82" y="2"/>
                    <a:pt x="81" y="0"/>
                    <a:pt x="79" y="0"/>
                  </a:cubicBezTo>
                  <a:cubicBezTo>
                    <a:pt x="81" y="1"/>
                    <a:pt x="81" y="2"/>
                    <a:pt x="84" y="3"/>
                  </a:cubicBezTo>
                  <a:cubicBezTo>
                    <a:pt x="84" y="3"/>
                    <a:pt x="83" y="4"/>
                    <a:pt x="84" y="4"/>
                  </a:cubicBezTo>
                  <a:cubicBezTo>
                    <a:pt x="84" y="3"/>
                    <a:pt x="85" y="4"/>
                    <a:pt x="86" y="4"/>
                  </a:cubicBezTo>
                  <a:cubicBezTo>
                    <a:pt x="86" y="4"/>
                    <a:pt x="86" y="5"/>
                    <a:pt x="86" y="5"/>
                  </a:cubicBezTo>
                  <a:cubicBezTo>
                    <a:pt x="85" y="5"/>
                    <a:pt x="84" y="5"/>
                    <a:pt x="82" y="5"/>
                  </a:cubicBezTo>
                  <a:cubicBezTo>
                    <a:pt x="82" y="5"/>
                    <a:pt x="83" y="6"/>
                    <a:pt x="84" y="6"/>
                  </a:cubicBezTo>
                  <a:cubicBezTo>
                    <a:pt x="87" y="8"/>
                    <a:pt x="94" y="10"/>
                    <a:pt x="97" y="12"/>
                  </a:cubicBezTo>
                  <a:cubicBezTo>
                    <a:pt x="98" y="12"/>
                    <a:pt x="97" y="13"/>
                    <a:pt x="98" y="13"/>
                  </a:cubicBezTo>
                  <a:cubicBezTo>
                    <a:pt x="100" y="14"/>
                    <a:pt x="103" y="15"/>
                    <a:pt x="105" y="17"/>
                  </a:cubicBezTo>
                  <a:cubicBezTo>
                    <a:pt x="106" y="17"/>
                    <a:pt x="107" y="18"/>
                    <a:pt x="108" y="19"/>
                  </a:cubicBezTo>
                  <a:cubicBezTo>
                    <a:pt x="109" y="19"/>
                    <a:pt x="109" y="19"/>
                    <a:pt x="110" y="20"/>
                  </a:cubicBezTo>
                  <a:cubicBezTo>
                    <a:pt x="109" y="20"/>
                    <a:pt x="110" y="20"/>
                    <a:pt x="110" y="20"/>
                  </a:cubicBezTo>
                  <a:cubicBezTo>
                    <a:pt x="109" y="20"/>
                    <a:pt x="108" y="19"/>
                    <a:pt x="108" y="19"/>
                  </a:cubicBezTo>
                  <a:cubicBezTo>
                    <a:pt x="108" y="20"/>
                    <a:pt x="109" y="20"/>
                    <a:pt x="109" y="21"/>
                  </a:cubicBezTo>
                  <a:cubicBezTo>
                    <a:pt x="107" y="20"/>
                    <a:pt x="106" y="20"/>
                    <a:pt x="105" y="19"/>
                  </a:cubicBezTo>
                  <a:cubicBezTo>
                    <a:pt x="105" y="20"/>
                    <a:pt x="105" y="20"/>
                    <a:pt x="106" y="20"/>
                  </a:cubicBezTo>
                  <a:cubicBezTo>
                    <a:pt x="107" y="20"/>
                    <a:pt x="109" y="21"/>
                    <a:pt x="110" y="21"/>
                  </a:cubicBezTo>
                  <a:cubicBezTo>
                    <a:pt x="111" y="21"/>
                    <a:pt x="111" y="22"/>
                    <a:pt x="110" y="22"/>
                  </a:cubicBezTo>
                  <a:cubicBezTo>
                    <a:pt x="111" y="24"/>
                    <a:pt x="114" y="25"/>
                    <a:pt x="115" y="26"/>
                  </a:cubicBezTo>
                  <a:cubicBezTo>
                    <a:pt x="115" y="27"/>
                    <a:pt x="114" y="26"/>
                    <a:pt x="114" y="26"/>
                  </a:cubicBezTo>
                  <a:cubicBezTo>
                    <a:pt x="115" y="27"/>
                    <a:pt x="113" y="26"/>
                    <a:pt x="113" y="27"/>
                  </a:cubicBezTo>
                  <a:cubicBezTo>
                    <a:pt x="115" y="27"/>
                    <a:pt x="116" y="28"/>
                    <a:pt x="118" y="29"/>
                  </a:cubicBezTo>
                  <a:cubicBezTo>
                    <a:pt x="126" y="38"/>
                    <a:pt x="138" y="46"/>
                    <a:pt x="144" y="57"/>
                  </a:cubicBezTo>
                  <a:cubicBezTo>
                    <a:pt x="147" y="59"/>
                    <a:pt x="149" y="63"/>
                    <a:pt x="150" y="65"/>
                  </a:cubicBezTo>
                  <a:cubicBezTo>
                    <a:pt x="151" y="66"/>
                    <a:pt x="153" y="69"/>
                    <a:pt x="153" y="70"/>
                  </a:cubicBezTo>
                  <a:cubicBezTo>
                    <a:pt x="154" y="71"/>
                    <a:pt x="155" y="75"/>
                    <a:pt x="155" y="76"/>
                  </a:cubicBezTo>
                  <a:cubicBezTo>
                    <a:pt x="155" y="75"/>
                    <a:pt x="155" y="76"/>
                    <a:pt x="155" y="77"/>
                  </a:cubicBezTo>
                  <a:cubicBezTo>
                    <a:pt x="154" y="74"/>
                    <a:pt x="154" y="73"/>
                    <a:pt x="153" y="73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153" y="71"/>
                    <a:pt x="152" y="73"/>
                    <a:pt x="152" y="72"/>
                  </a:cubicBezTo>
                  <a:cubicBezTo>
                    <a:pt x="153" y="71"/>
                    <a:pt x="151" y="70"/>
                    <a:pt x="152" y="70"/>
                  </a:cubicBezTo>
                  <a:cubicBezTo>
                    <a:pt x="153" y="71"/>
                    <a:pt x="152" y="71"/>
                    <a:pt x="153" y="71"/>
                  </a:cubicBezTo>
                  <a:cubicBezTo>
                    <a:pt x="152" y="69"/>
                    <a:pt x="151" y="67"/>
                    <a:pt x="150" y="66"/>
                  </a:cubicBezTo>
                  <a:cubicBezTo>
                    <a:pt x="150" y="67"/>
                    <a:pt x="152" y="68"/>
                    <a:pt x="152" y="69"/>
                  </a:cubicBezTo>
                  <a:cubicBezTo>
                    <a:pt x="152" y="70"/>
                    <a:pt x="152" y="70"/>
                    <a:pt x="151" y="70"/>
                  </a:cubicBezTo>
                  <a:cubicBezTo>
                    <a:pt x="152" y="72"/>
                    <a:pt x="152" y="73"/>
                    <a:pt x="152" y="73"/>
                  </a:cubicBezTo>
                  <a:cubicBezTo>
                    <a:pt x="150" y="70"/>
                    <a:pt x="152" y="71"/>
                    <a:pt x="151" y="69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0" y="67"/>
                    <a:pt x="150" y="66"/>
                    <a:pt x="149" y="65"/>
                  </a:cubicBezTo>
                  <a:cubicBezTo>
                    <a:pt x="149" y="64"/>
                    <a:pt x="149" y="62"/>
                    <a:pt x="148" y="63"/>
                  </a:cubicBezTo>
                  <a:cubicBezTo>
                    <a:pt x="148" y="64"/>
                    <a:pt x="149" y="65"/>
                    <a:pt x="148" y="66"/>
                  </a:cubicBezTo>
                  <a:cubicBezTo>
                    <a:pt x="149" y="68"/>
                    <a:pt x="151" y="68"/>
                    <a:pt x="151" y="70"/>
                  </a:cubicBezTo>
                  <a:cubicBezTo>
                    <a:pt x="150" y="69"/>
                    <a:pt x="150" y="68"/>
                    <a:pt x="149" y="68"/>
                  </a:cubicBezTo>
                  <a:cubicBezTo>
                    <a:pt x="149" y="69"/>
                    <a:pt x="150" y="69"/>
                    <a:pt x="150" y="70"/>
                  </a:cubicBezTo>
                  <a:cubicBezTo>
                    <a:pt x="150" y="70"/>
                    <a:pt x="150" y="69"/>
                    <a:pt x="150" y="69"/>
                  </a:cubicBezTo>
                  <a:cubicBezTo>
                    <a:pt x="150" y="70"/>
                    <a:pt x="151" y="72"/>
                    <a:pt x="151" y="73"/>
                  </a:cubicBezTo>
                  <a:cubicBezTo>
                    <a:pt x="150" y="71"/>
                    <a:pt x="149" y="69"/>
                    <a:pt x="148" y="68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9" y="70"/>
                    <a:pt x="150" y="71"/>
                    <a:pt x="150" y="72"/>
                  </a:cubicBezTo>
                  <a:cubicBezTo>
                    <a:pt x="149" y="71"/>
                    <a:pt x="148" y="71"/>
                    <a:pt x="149" y="70"/>
                  </a:cubicBezTo>
                  <a:cubicBezTo>
                    <a:pt x="148" y="70"/>
                    <a:pt x="147" y="67"/>
                    <a:pt x="146" y="66"/>
                  </a:cubicBezTo>
                  <a:cubicBezTo>
                    <a:pt x="147" y="70"/>
                    <a:pt x="149" y="71"/>
                    <a:pt x="150" y="74"/>
                  </a:cubicBezTo>
                  <a:cubicBezTo>
                    <a:pt x="150" y="75"/>
                    <a:pt x="149" y="73"/>
                    <a:pt x="149" y="74"/>
                  </a:cubicBezTo>
                  <a:cubicBezTo>
                    <a:pt x="151" y="77"/>
                    <a:pt x="150" y="82"/>
                    <a:pt x="151" y="85"/>
                  </a:cubicBezTo>
                  <a:cubicBezTo>
                    <a:pt x="150" y="82"/>
                    <a:pt x="149" y="79"/>
                    <a:pt x="149" y="77"/>
                  </a:cubicBezTo>
                  <a:cubicBezTo>
                    <a:pt x="149" y="76"/>
                    <a:pt x="149" y="78"/>
                    <a:pt x="149" y="77"/>
                  </a:cubicBezTo>
                  <a:cubicBezTo>
                    <a:pt x="149" y="75"/>
                    <a:pt x="147" y="71"/>
                    <a:pt x="145" y="69"/>
                  </a:cubicBezTo>
                  <a:cubicBezTo>
                    <a:pt x="146" y="69"/>
                    <a:pt x="146" y="69"/>
                    <a:pt x="146" y="69"/>
                  </a:cubicBezTo>
                  <a:cubicBezTo>
                    <a:pt x="144" y="68"/>
                    <a:pt x="144" y="65"/>
                    <a:pt x="143" y="64"/>
                  </a:cubicBezTo>
                  <a:cubicBezTo>
                    <a:pt x="143" y="64"/>
                    <a:pt x="143" y="64"/>
                    <a:pt x="143" y="65"/>
                  </a:cubicBezTo>
                  <a:cubicBezTo>
                    <a:pt x="141" y="61"/>
                    <a:pt x="138" y="58"/>
                    <a:pt x="136" y="56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4" y="53"/>
                    <a:pt x="129" y="49"/>
                    <a:pt x="127" y="46"/>
                  </a:cubicBezTo>
                  <a:cubicBezTo>
                    <a:pt x="127" y="46"/>
                    <a:pt x="127" y="46"/>
                    <a:pt x="126" y="46"/>
                  </a:cubicBezTo>
                  <a:cubicBezTo>
                    <a:pt x="119" y="38"/>
                    <a:pt x="109" y="33"/>
                    <a:pt x="101" y="27"/>
                  </a:cubicBezTo>
                  <a:cubicBezTo>
                    <a:pt x="102" y="27"/>
                    <a:pt x="102" y="28"/>
                    <a:pt x="102" y="28"/>
                  </a:cubicBezTo>
                  <a:cubicBezTo>
                    <a:pt x="99" y="25"/>
                    <a:pt x="95" y="23"/>
                    <a:pt x="92" y="22"/>
                  </a:cubicBezTo>
                  <a:cubicBezTo>
                    <a:pt x="91" y="21"/>
                    <a:pt x="91" y="21"/>
                    <a:pt x="91" y="20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0" y="20"/>
                    <a:pt x="87" y="19"/>
                    <a:pt x="85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4" y="18"/>
                    <a:pt x="82" y="17"/>
                    <a:pt x="81" y="16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0" y="17"/>
                    <a:pt x="79" y="16"/>
                    <a:pt x="79" y="16"/>
                  </a:cubicBezTo>
                  <a:cubicBezTo>
                    <a:pt x="79" y="16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9" y="12"/>
                    <a:pt x="57" y="9"/>
                    <a:pt x="48" y="11"/>
                  </a:cubicBezTo>
                  <a:cubicBezTo>
                    <a:pt x="55" y="10"/>
                    <a:pt x="63" y="12"/>
                    <a:pt x="71" y="13"/>
                  </a:cubicBezTo>
                  <a:cubicBezTo>
                    <a:pt x="71" y="14"/>
                    <a:pt x="72" y="14"/>
                    <a:pt x="72" y="14"/>
                  </a:cubicBezTo>
                  <a:cubicBezTo>
                    <a:pt x="76" y="15"/>
                    <a:pt x="81" y="18"/>
                    <a:pt x="85" y="19"/>
                  </a:cubicBezTo>
                  <a:cubicBezTo>
                    <a:pt x="85" y="19"/>
                    <a:pt x="85" y="20"/>
                    <a:pt x="85" y="20"/>
                  </a:cubicBezTo>
                  <a:cubicBezTo>
                    <a:pt x="85" y="19"/>
                    <a:pt x="86" y="19"/>
                    <a:pt x="86" y="19"/>
                  </a:cubicBezTo>
                  <a:cubicBezTo>
                    <a:pt x="87" y="20"/>
                    <a:pt x="88" y="20"/>
                    <a:pt x="89" y="21"/>
                  </a:cubicBezTo>
                  <a:cubicBezTo>
                    <a:pt x="90" y="21"/>
                    <a:pt x="92" y="23"/>
                    <a:pt x="92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3" y="24"/>
                    <a:pt x="94" y="24"/>
                    <a:pt x="94" y="24"/>
                  </a:cubicBezTo>
                  <a:cubicBezTo>
                    <a:pt x="95" y="24"/>
                    <a:pt x="96" y="25"/>
                    <a:pt x="97" y="25"/>
                  </a:cubicBezTo>
                  <a:cubicBezTo>
                    <a:pt x="97" y="26"/>
                    <a:pt x="98" y="26"/>
                    <a:pt x="99" y="27"/>
                  </a:cubicBezTo>
                  <a:cubicBezTo>
                    <a:pt x="100" y="27"/>
                    <a:pt x="99" y="27"/>
                    <a:pt x="100" y="27"/>
                  </a:cubicBezTo>
                  <a:cubicBezTo>
                    <a:pt x="105" y="30"/>
                    <a:pt x="109" y="33"/>
                    <a:pt x="114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4" y="38"/>
                    <a:pt x="114" y="37"/>
                    <a:pt x="115" y="38"/>
                  </a:cubicBezTo>
                  <a:cubicBezTo>
                    <a:pt x="115" y="38"/>
                    <a:pt x="115" y="38"/>
                    <a:pt x="114" y="38"/>
                  </a:cubicBezTo>
                  <a:cubicBezTo>
                    <a:pt x="115" y="39"/>
                    <a:pt x="116" y="40"/>
                    <a:pt x="117" y="41"/>
                  </a:cubicBezTo>
                  <a:cubicBezTo>
                    <a:pt x="118" y="41"/>
                    <a:pt x="117" y="40"/>
                    <a:pt x="117" y="40"/>
                  </a:cubicBezTo>
                  <a:cubicBezTo>
                    <a:pt x="118" y="40"/>
                    <a:pt x="118" y="40"/>
                    <a:pt x="118" y="41"/>
                  </a:cubicBezTo>
                  <a:cubicBezTo>
                    <a:pt x="118" y="41"/>
                    <a:pt x="118" y="40"/>
                    <a:pt x="117" y="41"/>
                  </a:cubicBezTo>
                  <a:cubicBezTo>
                    <a:pt x="118" y="42"/>
                    <a:pt x="118" y="41"/>
                    <a:pt x="119" y="42"/>
                  </a:cubicBezTo>
                  <a:cubicBezTo>
                    <a:pt x="118" y="42"/>
                    <a:pt x="120" y="43"/>
                    <a:pt x="120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2" y="44"/>
                    <a:pt x="122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124" y="45"/>
                    <a:pt x="124" y="46"/>
                  </a:cubicBezTo>
                  <a:cubicBezTo>
                    <a:pt x="123" y="45"/>
                    <a:pt x="122" y="45"/>
                    <a:pt x="121" y="44"/>
                  </a:cubicBezTo>
                  <a:cubicBezTo>
                    <a:pt x="121" y="45"/>
                    <a:pt x="125" y="47"/>
                    <a:pt x="125" y="48"/>
                  </a:cubicBezTo>
                  <a:cubicBezTo>
                    <a:pt x="121" y="45"/>
                    <a:pt x="118" y="42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3" y="39"/>
                    <a:pt x="113" y="38"/>
                    <a:pt x="113" y="38"/>
                  </a:cubicBezTo>
                  <a:cubicBezTo>
                    <a:pt x="113" y="38"/>
                    <a:pt x="113" y="39"/>
                    <a:pt x="114" y="38"/>
                  </a:cubicBezTo>
                  <a:cubicBezTo>
                    <a:pt x="113" y="37"/>
                    <a:pt x="111" y="36"/>
                    <a:pt x="110" y="36"/>
                  </a:cubicBezTo>
                  <a:cubicBezTo>
                    <a:pt x="111" y="36"/>
                    <a:pt x="111" y="37"/>
                    <a:pt x="111" y="37"/>
                  </a:cubicBezTo>
                  <a:cubicBezTo>
                    <a:pt x="108" y="34"/>
                    <a:pt x="103" y="32"/>
                    <a:pt x="100" y="30"/>
                  </a:cubicBezTo>
                  <a:cubicBezTo>
                    <a:pt x="96" y="27"/>
                    <a:pt x="92" y="24"/>
                    <a:pt x="87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5" y="21"/>
                    <a:pt x="83" y="19"/>
                    <a:pt x="81" y="19"/>
                  </a:cubicBezTo>
                  <a:cubicBezTo>
                    <a:pt x="81" y="19"/>
                    <a:pt x="80" y="18"/>
                    <a:pt x="80" y="18"/>
                  </a:cubicBezTo>
                  <a:cubicBezTo>
                    <a:pt x="80" y="18"/>
                    <a:pt x="79" y="17"/>
                    <a:pt x="79" y="18"/>
                  </a:cubicBezTo>
                  <a:cubicBezTo>
                    <a:pt x="80" y="18"/>
                    <a:pt x="80" y="18"/>
                    <a:pt x="80" y="19"/>
                  </a:cubicBezTo>
                  <a:cubicBezTo>
                    <a:pt x="79" y="18"/>
                    <a:pt x="76" y="17"/>
                    <a:pt x="75" y="16"/>
                  </a:cubicBezTo>
                  <a:cubicBezTo>
                    <a:pt x="73" y="16"/>
                    <a:pt x="70" y="15"/>
                    <a:pt x="68" y="15"/>
                  </a:cubicBezTo>
                  <a:cubicBezTo>
                    <a:pt x="69" y="16"/>
                    <a:pt x="72" y="16"/>
                    <a:pt x="72" y="17"/>
                  </a:cubicBezTo>
                  <a:cubicBezTo>
                    <a:pt x="71" y="16"/>
                    <a:pt x="69" y="17"/>
                    <a:pt x="68" y="16"/>
                  </a:cubicBezTo>
                  <a:cubicBezTo>
                    <a:pt x="68" y="17"/>
                    <a:pt x="67" y="17"/>
                    <a:pt x="67" y="16"/>
                  </a:cubicBezTo>
                  <a:cubicBezTo>
                    <a:pt x="65" y="17"/>
                    <a:pt x="62" y="15"/>
                    <a:pt x="61" y="16"/>
                  </a:cubicBezTo>
                  <a:cubicBezTo>
                    <a:pt x="60" y="15"/>
                    <a:pt x="60" y="15"/>
                    <a:pt x="59" y="15"/>
                  </a:cubicBezTo>
                  <a:cubicBezTo>
                    <a:pt x="59" y="15"/>
                    <a:pt x="60" y="15"/>
                    <a:pt x="59" y="15"/>
                  </a:cubicBezTo>
                  <a:cubicBezTo>
                    <a:pt x="59" y="16"/>
                    <a:pt x="60" y="15"/>
                    <a:pt x="60" y="16"/>
                  </a:cubicBezTo>
                  <a:cubicBezTo>
                    <a:pt x="56" y="16"/>
                    <a:pt x="53" y="16"/>
                    <a:pt x="49" y="16"/>
                  </a:cubicBezTo>
                  <a:cubicBezTo>
                    <a:pt x="49" y="18"/>
                    <a:pt x="47" y="17"/>
                    <a:pt x="47" y="17"/>
                  </a:cubicBezTo>
                  <a:cubicBezTo>
                    <a:pt x="47" y="18"/>
                    <a:pt x="45" y="18"/>
                    <a:pt x="44" y="18"/>
                  </a:cubicBezTo>
                  <a:cubicBezTo>
                    <a:pt x="43" y="18"/>
                    <a:pt x="41" y="19"/>
                    <a:pt x="41" y="20"/>
                  </a:cubicBezTo>
                  <a:cubicBezTo>
                    <a:pt x="42" y="20"/>
                    <a:pt x="42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2" y="20"/>
                    <a:pt x="42" y="21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4" y="21"/>
                    <a:pt x="43" y="22"/>
                    <a:pt x="42" y="22"/>
                  </a:cubicBezTo>
                  <a:cubicBezTo>
                    <a:pt x="41" y="23"/>
                    <a:pt x="40" y="23"/>
                    <a:pt x="39" y="24"/>
                  </a:cubicBezTo>
                  <a:cubicBezTo>
                    <a:pt x="40" y="24"/>
                    <a:pt x="39" y="25"/>
                    <a:pt x="38" y="26"/>
                  </a:cubicBezTo>
                  <a:cubicBezTo>
                    <a:pt x="38" y="27"/>
                    <a:pt x="39" y="26"/>
                    <a:pt x="38" y="27"/>
                  </a:cubicBezTo>
                  <a:cubicBezTo>
                    <a:pt x="38" y="27"/>
                    <a:pt x="38" y="27"/>
                    <a:pt x="39" y="27"/>
                  </a:cubicBezTo>
                  <a:cubicBezTo>
                    <a:pt x="39" y="28"/>
                    <a:pt x="39" y="28"/>
                    <a:pt x="38" y="29"/>
                  </a:cubicBezTo>
                  <a:cubicBezTo>
                    <a:pt x="38" y="29"/>
                    <a:pt x="38" y="29"/>
                    <a:pt x="38" y="28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7" y="30"/>
                    <a:pt x="38" y="30"/>
                    <a:pt x="38" y="30"/>
                  </a:cubicBezTo>
                  <a:cubicBezTo>
                    <a:pt x="37" y="31"/>
                    <a:pt x="37" y="31"/>
                    <a:pt x="38" y="31"/>
                  </a:cubicBezTo>
                  <a:cubicBezTo>
                    <a:pt x="38" y="31"/>
                    <a:pt x="37" y="31"/>
                    <a:pt x="38" y="31"/>
                  </a:cubicBezTo>
                  <a:cubicBezTo>
                    <a:pt x="38" y="32"/>
                    <a:pt x="38" y="31"/>
                    <a:pt x="38" y="32"/>
                  </a:cubicBezTo>
                  <a:cubicBezTo>
                    <a:pt x="39" y="32"/>
                    <a:pt x="38" y="31"/>
                    <a:pt x="39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39" y="32"/>
                    <a:pt x="39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40" y="32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1" y="33"/>
                  </a:cubicBezTo>
                  <a:cubicBezTo>
                    <a:pt x="41" y="33"/>
                    <a:pt x="40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lose/>
                  <a:moveTo>
                    <a:pt x="149" y="20"/>
                  </a:moveTo>
                  <a:cubicBezTo>
                    <a:pt x="150" y="20"/>
                    <a:pt x="150" y="21"/>
                    <a:pt x="150" y="21"/>
                  </a:cubicBezTo>
                  <a:cubicBezTo>
                    <a:pt x="150" y="21"/>
                    <a:pt x="149" y="20"/>
                    <a:pt x="149" y="20"/>
                  </a:cubicBezTo>
                  <a:close/>
                  <a:moveTo>
                    <a:pt x="180" y="63"/>
                  </a:moveTo>
                  <a:cubicBezTo>
                    <a:pt x="180" y="64"/>
                    <a:pt x="181" y="65"/>
                    <a:pt x="181" y="67"/>
                  </a:cubicBezTo>
                  <a:cubicBezTo>
                    <a:pt x="181" y="66"/>
                    <a:pt x="181" y="66"/>
                    <a:pt x="181" y="66"/>
                  </a:cubicBezTo>
                  <a:cubicBezTo>
                    <a:pt x="181" y="65"/>
                    <a:pt x="180" y="64"/>
                    <a:pt x="180" y="64"/>
                  </a:cubicBezTo>
                  <a:cubicBezTo>
                    <a:pt x="180" y="64"/>
                    <a:pt x="180" y="64"/>
                    <a:pt x="180" y="63"/>
                  </a:cubicBezTo>
                  <a:close/>
                  <a:moveTo>
                    <a:pt x="99" y="172"/>
                  </a:moveTo>
                  <a:cubicBezTo>
                    <a:pt x="99" y="171"/>
                    <a:pt x="98" y="171"/>
                    <a:pt x="98" y="171"/>
                  </a:cubicBezTo>
                  <a:cubicBezTo>
                    <a:pt x="98" y="171"/>
                    <a:pt x="99" y="171"/>
                    <a:pt x="100" y="171"/>
                  </a:cubicBezTo>
                  <a:cubicBezTo>
                    <a:pt x="99" y="171"/>
                    <a:pt x="100" y="171"/>
                    <a:pt x="99" y="172"/>
                  </a:cubicBezTo>
                  <a:cubicBezTo>
                    <a:pt x="100" y="172"/>
                    <a:pt x="102" y="171"/>
                    <a:pt x="101" y="172"/>
                  </a:cubicBezTo>
                  <a:cubicBezTo>
                    <a:pt x="101" y="171"/>
                    <a:pt x="100" y="172"/>
                    <a:pt x="99" y="172"/>
                  </a:cubicBezTo>
                  <a:close/>
                  <a:moveTo>
                    <a:pt x="64" y="26"/>
                  </a:moveTo>
                  <a:cubicBezTo>
                    <a:pt x="64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4" y="26"/>
                  </a:cubicBezTo>
                  <a:cubicBezTo>
                    <a:pt x="64" y="26"/>
                    <a:pt x="64" y="26"/>
                    <a:pt x="64" y="26"/>
                  </a:cubicBezTo>
                  <a:close/>
                  <a:moveTo>
                    <a:pt x="95" y="77"/>
                  </a:moveTo>
                  <a:cubicBezTo>
                    <a:pt x="95" y="78"/>
                    <a:pt x="95" y="77"/>
                    <a:pt x="95" y="77"/>
                  </a:cubicBezTo>
                  <a:cubicBezTo>
                    <a:pt x="95" y="78"/>
                    <a:pt x="95" y="78"/>
                    <a:pt x="95" y="77"/>
                  </a:cubicBezTo>
                  <a:close/>
                  <a:moveTo>
                    <a:pt x="117" y="88"/>
                  </a:moveTo>
                  <a:cubicBezTo>
                    <a:pt x="117" y="88"/>
                    <a:pt x="117" y="88"/>
                    <a:pt x="117" y="89"/>
                  </a:cubicBezTo>
                  <a:cubicBezTo>
                    <a:pt x="117" y="88"/>
                    <a:pt x="117" y="88"/>
                    <a:pt x="117" y="88"/>
                  </a:cubicBezTo>
                  <a:close/>
                  <a:moveTo>
                    <a:pt x="41" y="33"/>
                  </a:move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lose/>
                  <a:moveTo>
                    <a:pt x="39" y="27"/>
                  </a:moveTo>
                  <a:cubicBezTo>
                    <a:pt x="39" y="27"/>
                    <a:pt x="39" y="27"/>
                    <a:pt x="40" y="26"/>
                  </a:cubicBezTo>
                  <a:cubicBezTo>
                    <a:pt x="40" y="27"/>
                    <a:pt x="40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lose/>
                  <a:moveTo>
                    <a:pt x="44" y="20"/>
                  </a:moveTo>
                  <a:cubicBezTo>
                    <a:pt x="44" y="19"/>
                    <a:pt x="45" y="19"/>
                    <a:pt x="45" y="19"/>
                  </a:cubicBezTo>
                  <a:cubicBezTo>
                    <a:pt x="44" y="19"/>
                    <a:pt x="45" y="20"/>
                    <a:pt x="44" y="20"/>
                  </a:cubicBezTo>
                  <a:close/>
                  <a:moveTo>
                    <a:pt x="62" y="34"/>
                  </a:moveTo>
                  <a:cubicBezTo>
                    <a:pt x="61" y="34"/>
                    <a:pt x="63" y="34"/>
                    <a:pt x="63" y="35"/>
                  </a:cubicBezTo>
                  <a:cubicBezTo>
                    <a:pt x="62" y="35"/>
                    <a:pt x="62" y="34"/>
                    <a:pt x="62" y="34"/>
                  </a:cubicBezTo>
                  <a:close/>
                  <a:moveTo>
                    <a:pt x="66" y="36"/>
                  </a:moveTo>
                  <a:cubicBezTo>
                    <a:pt x="65" y="36"/>
                    <a:pt x="66" y="36"/>
                    <a:pt x="66" y="36"/>
                  </a:cubicBezTo>
                  <a:cubicBezTo>
                    <a:pt x="66" y="36"/>
                    <a:pt x="68" y="36"/>
                    <a:pt x="67" y="37"/>
                  </a:cubicBezTo>
                  <a:cubicBezTo>
                    <a:pt x="67" y="36"/>
                    <a:pt x="66" y="36"/>
                    <a:pt x="66" y="36"/>
                  </a:cubicBezTo>
                  <a:close/>
                  <a:moveTo>
                    <a:pt x="128" y="14"/>
                  </a:moveTo>
                  <a:cubicBezTo>
                    <a:pt x="128" y="14"/>
                    <a:pt x="130" y="15"/>
                    <a:pt x="130" y="15"/>
                  </a:cubicBezTo>
                  <a:cubicBezTo>
                    <a:pt x="129" y="15"/>
                    <a:pt x="128" y="14"/>
                    <a:pt x="128" y="14"/>
                  </a:cubicBezTo>
                  <a:close/>
                  <a:moveTo>
                    <a:pt x="119" y="42"/>
                  </a:moveTo>
                  <a:cubicBezTo>
                    <a:pt x="120" y="41"/>
                    <a:pt x="120" y="43"/>
                    <a:pt x="121" y="43"/>
                  </a:cubicBezTo>
                  <a:cubicBezTo>
                    <a:pt x="120" y="43"/>
                    <a:pt x="119" y="42"/>
                    <a:pt x="119" y="42"/>
                  </a:cubicBezTo>
                  <a:close/>
                  <a:moveTo>
                    <a:pt x="138" y="61"/>
                  </a:moveTo>
                  <a:cubicBezTo>
                    <a:pt x="138" y="62"/>
                    <a:pt x="137" y="60"/>
                    <a:pt x="137" y="60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40" y="62"/>
                    <a:pt x="141" y="67"/>
                    <a:pt x="143" y="69"/>
                  </a:cubicBezTo>
                  <a:cubicBezTo>
                    <a:pt x="144" y="72"/>
                    <a:pt x="146" y="74"/>
                    <a:pt x="146" y="76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7"/>
                    <a:pt x="146" y="78"/>
                    <a:pt x="146" y="79"/>
                  </a:cubicBezTo>
                  <a:cubicBezTo>
                    <a:pt x="146" y="79"/>
                    <a:pt x="146" y="79"/>
                    <a:pt x="146" y="80"/>
                  </a:cubicBezTo>
                  <a:cubicBezTo>
                    <a:pt x="146" y="79"/>
                    <a:pt x="146" y="80"/>
                    <a:pt x="145" y="80"/>
                  </a:cubicBezTo>
                  <a:cubicBezTo>
                    <a:pt x="145" y="79"/>
                    <a:pt x="146" y="79"/>
                    <a:pt x="146" y="79"/>
                  </a:cubicBezTo>
                  <a:cubicBezTo>
                    <a:pt x="145" y="79"/>
                    <a:pt x="145" y="79"/>
                    <a:pt x="145" y="78"/>
                  </a:cubicBezTo>
                  <a:cubicBezTo>
                    <a:pt x="145" y="78"/>
                    <a:pt x="145" y="78"/>
                    <a:pt x="145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4" y="77"/>
                    <a:pt x="145" y="79"/>
                    <a:pt x="144" y="79"/>
                  </a:cubicBezTo>
                  <a:cubicBezTo>
                    <a:pt x="144" y="78"/>
                    <a:pt x="144" y="78"/>
                    <a:pt x="144" y="77"/>
                  </a:cubicBezTo>
                  <a:cubicBezTo>
                    <a:pt x="144" y="78"/>
                    <a:pt x="144" y="78"/>
                    <a:pt x="144" y="79"/>
                  </a:cubicBezTo>
                  <a:cubicBezTo>
                    <a:pt x="145" y="81"/>
                    <a:pt x="146" y="80"/>
                    <a:pt x="147" y="82"/>
                  </a:cubicBezTo>
                  <a:cubicBezTo>
                    <a:pt x="147" y="82"/>
                    <a:pt x="147" y="81"/>
                    <a:pt x="147" y="81"/>
                  </a:cubicBezTo>
                  <a:cubicBezTo>
                    <a:pt x="148" y="82"/>
                    <a:pt x="147" y="84"/>
                    <a:pt x="148" y="85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48" y="87"/>
                    <a:pt x="148" y="88"/>
                    <a:pt x="148" y="88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7" y="91"/>
                    <a:pt x="148" y="94"/>
                    <a:pt x="147" y="95"/>
                  </a:cubicBezTo>
                  <a:cubicBezTo>
                    <a:pt x="147" y="96"/>
                    <a:pt x="146" y="99"/>
                    <a:pt x="146" y="100"/>
                  </a:cubicBezTo>
                  <a:cubicBezTo>
                    <a:pt x="146" y="101"/>
                    <a:pt x="144" y="105"/>
                    <a:pt x="142" y="106"/>
                  </a:cubicBezTo>
                  <a:cubicBezTo>
                    <a:pt x="141" y="108"/>
                    <a:pt x="142" y="108"/>
                    <a:pt x="141" y="109"/>
                  </a:cubicBezTo>
                  <a:cubicBezTo>
                    <a:pt x="141" y="109"/>
                    <a:pt x="142" y="108"/>
                    <a:pt x="142" y="108"/>
                  </a:cubicBezTo>
                  <a:cubicBezTo>
                    <a:pt x="142" y="108"/>
                    <a:pt x="142" y="109"/>
                    <a:pt x="141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9" y="112"/>
                    <a:pt x="137" y="116"/>
                    <a:pt x="134" y="117"/>
                  </a:cubicBezTo>
                  <a:cubicBezTo>
                    <a:pt x="134" y="116"/>
                    <a:pt x="135" y="116"/>
                    <a:pt x="135" y="115"/>
                  </a:cubicBezTo>
                  <a:cubicBezTo>
                    <a:pt x="135" y="116"/>
                    <a:pt x="132" y="117"/>
                    <a:pt x="133" y="118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1" y="118"/>
                    <a:pt x="131" y="117"/>
                    <a:pt x="132" y="117"/>
                  </a:cubicBezTo>
                  <a:cubicBezTo>
                    <a:pt x="132" y="117"/>
                    <a:pt x="131" y="118"/>
                    <a:pt x="131" y="117"/>
                  </a:cubicBezTo>
                  <a:cubicBezTo>
                    <a:pt x="132" y="116"/>
                    <a:pt x="133" y="116"/>
                    <a:pt x="134" y="115"/>
                  </a:cubicBezTo>
                  <a:cubicBezTo>
                    <a:pt x="134" y="115"/>
                    <a:pt x="133" y="115"/>
                    <a:pt x="132" y="116"/>
                  </a:cubicBezTo>
                  <a:cubicBezTo>
                    <a:pt x="134" y="114"/>
                    <a:pt x="135" y="112"/>
                    <a:pt x="138" y="110"/>
                  </a:cubicBezTo>
                  <a:cubicBezTo>
                    <a:pt x="137" y="109"/>
                    <a:pt x="137" y="110"/>
                    <a:pt x="136" y="110"/>
                  </a:cubicBezTo>
                  <a:cubicBezTo>
                    <a:pt x="138" y="109"/>
                    <a:pt x="138" y="107"/>
                    <a:pt x="139" y="106"/>
                  </a:cubicBezTo>
                  <a:cubicBezTo>
                    <a:pt x="139" y="106"/>
                    <a:pt x="139" y="106"/>
                    <a:pt x="139" y="106"/>
                  </a:cubicBezTo>
                  <a:cubicBezTo>
                    <a:pt x="140" y="106"/>
                    <a:pt x="139" y="106"/>
                    <a:pt x="139" y="107"/>
                  </a:cubicBezTo>
                  <a:cubicBezTo>
                    <a:pt x="140" y="106"/>
                    <a:pt x="140" y="106"/>
                    <a:pt x="139" y="105"/>
                  </a:cubicBezTo>
                  <a:cubicBezTo>
                    <a:pt x="140" y="105"/>
                    <a:pt x="140" y="104"/>
                    <a:pt x="140" y="104"/>
                  </a:cubicBezTo>
                  <a:cubicBezTo>
                    <a:pt x="140" y="104"/>
                    <a:pt x="140" y="104"/>
                    <a:pt x="140" y="105"/>
                  </a:cubicBezTo>
                  <a:cubicBezTo>
                    <a:pt x="141" y="105"/>
                    <a:pt x="141" y="103"/>
                    <a:pt x="141" y="102"/>
                  </a:cubicBezTo>
                  <a:cubicBezTo>
                    <a:pt x="141" y="101"/>
                    <a:pt x="142" y="102"/>
                    <a:pt x="142" y="102"/>
                  </a:cubicBezTo>
                  <a:cubicBezTo>
                    <a:pt x="142" y="101"/>
                    <a:pt x="144" y="96"/>
                    <a:pt x="144" y="96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4" y="94"/>
                    <a:pt x="144" y="94"/>
                    <a:pt x="144" y="94"/>
                  </a:cubicBezTo>
                  <a:cubicBezTo>
                    <a:pt x="144" y="93"/>
                    <a:pt x="145" y="92"/>
                    <a:pt x="145" y="91"/>
                  </a:cubicBezTo>
                  <a:cubicBezTo>
                    <a:pt x="145" y="90"/>
                    <a:pt x="145" y="91"/>
                    <a:pt x="145" y="91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5" y="90"/>
                    <a:pt x="145" y="90"/>
                    <a:pt x="145" y="89"/>
                  </a:cubicBezTo>
                  <a:cubicBezTo>
                    <a:pt x="145" y="89"/>
                    <a:pt x="146" y="89"/>
                    <a:pt x="146" y="89"/>
                  </a:cubicBezTo>
                  <a:cubicBezTo>
                    <a:pt x="146" y="89"/>
                    <a:pt x="146" y="89"/>
                    <a:pt x="145" y="89"/>
                  </a:cubicBezTo>
                  <a:cubicBezTo>
                    <a:pt x="145" y="88"/>
                    <a:pt x="146" y="88"/>
                    <a:pt x="146" y="87"/>
                  </a:cubicBezTo>
                  <a:cubicBezTo>
                    <a:pt x="145" y="88"/>
                    <a:pt x="144" y="86"/>
                    <a:pt x="145" y="86"/>
                  </a:cubicBezTo>
                  <a:cubicBezTo>
                    <a:pt x="145" y="86"/>
                    <a:pt x="145" y="87"/>
                    <a:pt x="145" y="87"/>
                  </a:cubicBezTo>
                  <a:cubicBezTo>
                    <a:pt x="145" y="87"/>
                    <a:pt x="145" y="86"/>
                    <a:pt x="146" y="87"/>
                  </a:cubicBezTo>
                  <a:cubicBezTo>
                    <a:pt x="145" y="86"/>
                    <a:pt x="146" y="86"/>
                    <a:pt x="146" y="85"/>
                  </a:cubicBezTo>
                  <a:cubicBezTo>
                    <a:pt x="145" y="85"/>
                    <a:pt x="145" y="84"/>
                    <a:pt x="144" y="85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5" y="83"/>
                    <a:pt x="145" y="84"/>
                  </a:cubicBezTo>
                  <a:cubicBezTo>
                    <a:pt x="145" y="84"/>
                    <a:pt x="146" y="84"/>
                    <a:pt x="146" y="83"/>
                  </a:cubicBezTo>
                  <a:cubicBezTo>
                    <a:pt x="146" y="83"/>
                    <a:pt x="146" y="84"/>
                    <a:pt x="146" y="83"/>
                  </a:cubicBezTo>
                  <a:cubicBezTo>
                    <a:pt x="146" y="83"/>
                    <a:pt x="146" y="82"/>
                    <a:pt x="146" y="82"/>
                  </a:cubicBezTo>
                  <a:cubicBezTo>
                    <a:pt x="146" y="81"/>
                    <a:pt x="146" y="82"/>
                    <a:pt x="146" y="82"/>
                  </a:cubicBezTo>
                  <a:cubicBezTo>
                    <a:pt x="146" y="80"/>
                    <a:pt x="145" y="81"/>
                    <a:pt x="144" y="80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3" y="79"/>
                    <a:pt x="143" y="75"/>
                    <a:pt x="142" y="73"/>
                  </a:cubicBezTo>
                  <a:cubicBezTo>
                    <a:pt x="142" y="73"/>
                    <a:pt x="142" y="73"/>
                    <a:pt x="142" y="72"/>
                  </a:cubicBezTo>
                  <a:cubicBezTo>
                    <a:pt x="142" y="72"/>
                    <a:pt x="143" y="72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4"/>
                    <a:pt x="143" y="76"/>
                    <a:pt x="144" y="77"/>
                  </a:cubicBezTo>
                  <a:cubicBezTo>
                    <a:pt x="143" y="75"/>
                    <a:pt x="143" y="74"/>
                    <a:pt x="143" y="72"/>
                  </a:cubicBezTo>
                  <a:cubicBezTo>
                    <a:pt x="144" y="72"/>
                    <a:pt x="143" y="72"/>
                    <a:pt x="144" y="72"/>
                  </a:cubicBezTo>
                  <a:cubicBezTo>
                    <a:pt x="143" y="71"/>
                    <a:pt x="143" y="73"/>
                    <a:pt x="143" y="72"/>
                  </a:cubicBezTo>
                  <a:cubicBezTo>
                    <a:pt x="143" y="71"/>
                    <a:pt x="142" y="70"/>
                    <a:pt x="142" y="69"/>
                  </a:cubicBezTo>
                  <a:cubicBezTo>
                    <a:pt x="142" y="69"/>
                    <a:pt x="141" y="69"/>
                    <a:pt x="142" y="70"/>
                  </a:cubicBezTo>
                  <a:cubicBezTo>
                    <a:pt x="141" y="69"/>
                    <a:pt x="142" y="69"/>
                    <a:pt x="141" y="68"/>
                  </a:cubicBezTo>
                  <a:cubicBezTo>
                    <a:pt x="141" y="68"/>
                    <a:pt x="141" y="69"/>
                    <a:pt x="141" y="69"/>
                  </a:cubicBezTo>
                  <a:cubicBezTo>
                    <a:pt x="141" y="69"/>
                    <a:pt x="141" y="68"/>
                    <a:pt x="141" y="68"/>
                  </a:cubicBezTo>
                  <a:cubicBezTo>
                    <a:pt x="141" y="68"/>
                    <a:pt x="141" y="68"/>
                    <a:pt x="141" y="69"/>
                  </a:cubicBezTo>
                  <a:cubicBezTo>
                    <a:pt x="140" y="69"/>
                    <a:pt x="140" y="68"/>
                    <a:pt x="140" y="68"/>
                  </a:cubicBezTo>
                  <a:cubicBezTo>
                    <a:pt x="140" y="67"/>
                    <a:pt x="140" y="66"/>
                    <a:pt x="139" y="66"/>
                  </a:cubicBezTo>
                  <a:cubicBezTo>
                    <a:pt x="138" y="63"/>
                    <a:pt x="136" y="61"/>
                    <a:pt x="135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3" y="57"/>
                    <a:pt x="132" y="55"/>
                    <a:pt x="131" y="53"/>
                  </a:cubicBezTo>
                  <a:cubicBezTo>
                    <a:pt x="132" y="54"/>
                    <a:pt x="134" y="57"/>
                    <a:pt x="135" y="58"/>
                  </a:cubicBezTo>
                  <a:cubicBezTo>
                    <a:pt x="136" y="59"/>
                    <a:pt x="137" y="60"/>
                    <a:pt x="138" y="61"/>
                  </a:cubicBezTo>
                  <a:close/>
                  <a:moveTo>
                    <a:pt x="126" y="49"/>
                  </a:moveTo>
                  <a:cubicBezTo>
                    <a:pt x="128" y="49"/>
                    <a:pt x="129" y="52"/>
                    <a:pt x="131" y="53"/>
                  </a:cubicBezTo>
                  <a:cubicBezTo>
                    <a:pt x="129" y="53"/>
                    <a:pt x="127" y="50"/>
                    <a:pt x="126" y="49"/>
                  </a:cubicBezTo>
                  <a:close/>
                  <a:moveTo>
                    <a:pt x="115" y="73"/>
                  </a:moveTo>
                  <a:cubicBezTo>
                    <a:pt x="116" y="73"/>
                    <a:pt x="116" y="74"/>
                    <a:pt x="117" y="75"/>
                  </a:cubicBezTo>
                  <a:cubicBezTo>
                    <a:pt x="116" y="75"/>
                    <a:pt x="115" y="74"/>
                    <a:pt x="115" y="73"/>
                  </a:cubicBezTo>
                  <a:close/>
                  <a:moveTo>
                    <a:pt x="146" y="78"/>
                  </a:moveTo>
                  <a:cubicBezTo>
                    <a:pt x="147" y="78"/>
                    <a:pt x="147" y="78"/>
                    <a:pt x="147" y="79"/>
                  </a:cubicBezTo>
                  <a:cubicBezTo>
                    <a:pt x="147" y="79"/>
                    <a:pt x="147" y="79"/>
                    <a:pt x="147" y="79"/>
                  </a:cubicBezTo>
                  <a:lnTo>
                    <a:pt x="146" y="78"/>
                  </a:lnTo>
                  <a:close/>
                  <a:moveTo>
                    <a:pt x="116" y="85"/>
                  </a:moveTo>
                  <a:cubicBezTo>
                    <a:pt x="116" y="85"/>
                    <a:pt x="116" y="85"/>
                    <a:pt x="116" y="85"/>
                  </a:cubicBezTo>
                  <a:cubicBezTo>
                    <a:pt x="116" y="85"/>
                    <a:pt x="116" y="85"/>
                    <a:pt x="116" y="85"/>
                  </a:cubicBezTo>
                  <a:close/>
                  <a:moveTo>
                    <a:pt x="145" y="81"/>
                  </a:moveTo>
                  <a:cubicBezTo>
                    <a:pt x="145" y="82"/>
                    <a:pt x="144" y="82"/>
                    <a:pt x="144" y="81"/>
                  </a:cubicBezTo>
                  <a:cubicBezTo>
                    <a:pt x="144" y="81"/>
                    <a:pt x="145" y="81"/>
                    <a:pt x="145" y="81"/>
                  </a:cubicBezTo>
                  <a:close/>
                  <a:moveTo>
                    <a:pt x="145" y="82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5" y="82"/>
                    <a:pt x="145" y="83"/>
                    <a:pt x="144" y="83"/>
                  </a:cubicBezTo>
                  <a:cubicBezTo>
                    <a:pt x="144" y="82"/>
                    <a:pt x="145" y="82"/>
                    <a:pt x="145" y="82"/>
                  </a:cubicBezTo>
                  <a:close/>
                  <a:moveTo>
                    <a:pt x="119" y="85"/>
                  </a:moveTo>
                  <a:cubicBezTo>
                    <a:pt x="119" y="85"/>
                    <a:pt x="119" y="85"/>
                    <a:pt x="119" y="85"/>
                  </a:cubicBezTo>
                  <a:cubicBezTo>
                    <a:pt x="119" y="85"/>
                    <a:pt x="119" y="85"/>
                    <a:pt x="119" y="85"/>
                  </a:cubicBezTo>
                  <a:close/>
                  <a:moveTo>
                    <a:pt x="117" y="86"/>
                  </a:moveTo>
                  <a:cubicBezTo>
                    <a:pt x="117" y="86"/>
                    <a:pt x="117" y="86"/>
                    <a:pt x="117" y="86"/>
                  </a:cubicBezTo>
                  <a:cubicBezTo>
                    <a:pt x="117" y="86"/>
                    <a:pt x="116" y="86"/>
                    <a:pt x="117" y="86"/>
                  </a:cubicBezTo>
                  <a:close/>
                  <a:moveTo>
                    <a:pt x="150" y="89"/>
                  </a:moveTo>
                  <a:cubicBezTo>
                    <a:pt x="151" y="89"/>
                    <a:pt x="150" y="90"/>
                    <a:pt x="150" y="91"/>
                  </a:cubicBezTo>
                  <a:cubicBezTo>
                    <a:pt x="150" y="91"/>
                    <a:pt x="150" y="90"/>
                    <a:pt x="150" y="89"/>
                  </a:cubicBezTo>
                  <a:close/>
                  <a:moveTo>
                    <a:pt x="116" y="86"/>
                  </a:moveTo>
                  <a:cubicBezTo>
                    <a:pt x="117" y="86"/>
                    <a:pt x="116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lose/>
                  <a:moveTo>
                    <a:pt x="178" y="99"/>
                  </a:moveTo>
                  <a:cubicBezTo>
                    <a:pt x="178" y="99"/>
                    <a:pt x="178" y="100"/>
                    <a:pt x="178" y="100"/>
                  </a:cubicBezTo>
                  <a:cubicBezTo>
                    <a:pt x="178" y="101"/>
                    <a:pt x="177" y="100"/>
                    <a:pt x="177" y="102"/>
                  </a:cubicBezTo>
                  <a:cubicBezTo>
                    <a:pt x="177" y="102"/>
                    <a:pt x="177" y="100"/>
                    <a:pt x="178" y="99"/>
                  </a:cubicBezTo>
                  <a:close/>
                  <a:moveTo>
                    <a:pt x="176" y="103"/>
                  </a:moveTo>
                  <a:cubicBezTo>
                    <a:pt x="176" y="105"/>
                    <a:pt x="176" y="106"/>
                    <a:pt x="175" y="108"/>
                  </a:cubicBezTo>
                  <a:cubicBezTo>
                    <a:pt x="174" y="107"/>
                    <a:pt x="176" y="104"/>
                    <a:pt x="176" y="103"/>
                  </a:cubicBezTo>
                  <a:close/>
                  <a:moveTo>
                    <a:pt x="180" y="105"/>
                  </a:moveTo>
                  <a:cubicBezTo>
                    <a:pt x="179" y="106"/>
                    <a:pt x="179" y="108"/>
                    <a:pt x="179" y="108"/>
                  </a:cubicBezTo>
                  <a:cubicBezTo>
                    <a:pt x="178" y="108"/>
                    <a:pt x="179" y="104"/>
                    <a:pt x="180" y="105"/>
                  </a:cubicBezTo>
                  <a:close/>
                  <a:moveTo>
                    <a:pt x="176" y="105"/>
                  </a:moveTo>
                  <a:cubicBezTo>
                    <a:pt x="177" y="105"/>
                    <a:pt x="176" y="106"/>
                    <a:pt x="176" y="107"/>
                  </a:cubicBezTo>
                  <a:cubicBezTo>
                    <a:pt x="176" y="106"/>
                    <a:pt x="176" y="105"/>
                    <a:pt x="176" y="105"/>
                  </a:cubicBezTo>
                  <a:close/>
                  <a:moveTo>
                    <a:pt x="174" y="111"/>
                  </a:moveTo>
                  <a:cubicBezTo>
                    <a:pt x="174" y="112"/>
                    <a:pt x="174" y="113"/>
                    <a:pt x="173" y="114"/>
                  </a:cubicBezTo>
                  <a:cubicBezTo>
                    <a:pt x="172" y="114"/>
                    <a:pt x="173" y="113"/>
                    <a:pt x="174" y="112"/>
                  </a:cubicBezTo>
                  <a:cubicBezTo>
                    <a:pt x="173" y="112"/>
                    <a:pt x="173" y="114"/>
                    <a:pt x="173" y="114"/>
                  </a:cubicBezTo>
                  <a:cubicBezTo>
                    <a:pt x="173" y="113"/>
                    <a:pt x="173" y="112"/>
                    <a:pt x="174" y="111"/>
                  </a:cubicBezTo>
                  <a:close/>
                  <a:moveTo>
                    <a:pt x="168" y="123"/>
                  </a:moveTo>
                  <a:cubicBezTo>
                    <a:pt x="169" y="124"/>
                    <a:pt x="167" y="126"/>
                    <a:pt x="166" y="127"/>
                  </a:cubicBezTo>
                  <a:cubicBezTo>
                    <a:pt x="166" y="126"/>
                    <a:pt x="168" y="125"/>
                    <a:pt x="168" y="123"/>
                  </a:cubicBezTo>
                  <a:close/>
                  <a:moveTo>
                    <a:pt x="167" y="124"/>
                  </a:moveTo>
                  <a:cubicBezTo>
                    <a:pt x="167" y="125"/>
                    <a:pt x="165" y="127"/>
                    <a:pt x="165" y="127"/>
                  </a:cubicBezTo>
                  <a:cubicBezTo>
                    <a:pt x="165" y="127"/>
                    <a:pt x="166" y="126"/>
                    <a:pt x="165" y="126"/>
                  </a:cubicBezTo>
                  <a:cubicBezTo>
                    <a:pt x="166" y="126"/>
                    <a:pt x="166" y="125"/>
                    <a:pt x="167" y="124"/>
                  </a:cubicBezTo>
                  <a:close/>
                  <a:moveTo>
                    <a:pt x="142" y="109"/>
                  </a:moveTo>
                  <a:cubicBezTo>
                    <a:pt x="142" y="111"/>
                    <a:pt x="141" y="112"/>
                    <a:pt x="140" y="113"/>
                  </a:cubicBezTo>
                  <a:cubicBezTo>
                    <a:pt x="140" y="113"/>
                    <a:pt x="140" y="113"/>
                    <a:pt x="140" y="112"/>
                  </a:cubicBezTo>
                  <a:cubicBezTo>
                    <a:pt x="141" y="111"/>
                    <a:pt x="141" y="110"/>
                    <a:pt x="142" y="109"/>
                  </a:cubicBezTo>
                  <a:close/>
                  <a:moveTo>
                    <a:pt x="166" y="127"/>
                  </a:moveTo>
                  <a:cubicBezTo>
                    <a:pt x="166" y="128"/>
                    <a:pt x="164" y="131"/>
                    <a:pt x="163" y="131"/>
                  </a:cubicBezTo>
                  <a:cubicBezTo>
                    <a:pt x="164" y="130"/>
                    <a:pt x="165" y="128"/>
                    <a:pt x="166" y="127"/>
                  </a:cubicBezTo>
                  <a:close/>
                  <a:moveTo>
                    <a:pt x="164" y="128"/>
                  </a:moveTo>
                  <a:cubicBezTo>
                    <a:pt x="164" y="128"/>
                    <a:pt x="163" y="129"/>
                    <a:pt x="163" y="130"/>
                  </a:cubicBezTo>
                  <a:cubicBezTo>
                    <a:pt x="163" y="129"/>
                    <a:pt x="163" y="129"/>
                    <a:pt x="164" y="128"/>
                  </a:cubicBezTo>
                  <a:close/>
                  <a:moveTo>
                    <a:pt x="163" y="130"/>
                  </a:moveTo>
                  <a:cubicBezTo>
                    <a:pt x="162" y="131"/>
                    <a:pt x="161" y="133"/>
                    <a:pt x="159" y="134"/>
                  </a:cubicBezTo>
                  <a:cubicBezTo>
                    <a:pt x="159" y="133"/>
                    <a:pt x="162" y="131"/>
                    <a:pt x="161" y="131"/>
                  </a:cubicBezTo>
                  <a:cubicBezTo>
                    <a:pt x="162" y="130"/>
                    <a:pt x="162" y="130"/>
                    <a:pt x="162" y="130"/>
                  </a:cubicBezTo>
                  <a:cubicBezTo>
                    <a:pt x="162" y="130"/>
                    <a:pt x="162" y="131"/>
                    <a:pt x="163" y="130"/>
                  </a:cubicBezTo>
                  <a:close/>
                  <a:moveTo>
                    <a:pt x="114" y="92"/>
                  </a:moveTo>
                  <a:cubicBezTo>
                    <a:pt x="114" y="92"/>
                    <a:pt x="114" y="92"/>
                    <a:pt x="113" y="92"/>
                  </a:cubicBezTo>
                  <a:cubicBezTo>
                    <a:pt x="113" y="92"/>
                    <a:pt x="113" y="92"/>
                    <a:pt x="114" y="92"/>
                  </a:cubicBezTo>
                  <a:close/>
                  <a:moveTo>
                    <a:pt x="157" y="136"/>
                  </a:moveTo>
                  <a:cubicBezTo>
                    <a:pt x="155" y="139"/>
                    <a:pt x="152" y="141"/>
                    <a:pt x="149" y="144"/>
                  </a:cubicBezTo>
                  <a:cubicBezTo>
                    <a:pt x="149" y="144"/>
                    <a:pt x="150" y="143"/>
                    <a:pt x="151" y="142"/>
                  </a:cubicBezTo>
                  <a:cubicBezTo>
                    <a:pt x="151" y="143"/>
                    <a:pt x="149" y="144"/>
                    <a:pt x="148" y="145"/>
                  </a:cubicBezTo>
                  <a:cubicBezTo>
                    <a:pt x="147" y="145"/>
                    <a:pt x="148" y="144"/>
                    <a:pt x="148" y="144"/>
                  </a:cubicBezTo>
                  <a:cubicBezTo>
                    <a:pt x="151" y="141"/>
                    <a:pt x="153" y="139"/>
                    <a:pt x="157" y="136"/>
                  </a:cubicBezTo>
                  <a:close/>
                  <a:moveTo>
                    <a:pt x="131" y="117"/>
                  </a:moveTo>
                  <a:cubicBezTo>
                    <a:pt x="131" y="118"/>
                    <a:pt x="130" y="119"/>
                    <a:pt x="129" y="119"/>
                  </a:cubicBezTo>
                  <a:cubicBezTo>
                    <a:pt x="129" y="119"/>
                    <a:pt x="130" y="118"/>
                    <a:pt x="131" y="117"/>
                  </a:cubicBezTo>
                  <a:close/>
                  <a:moveTo>
                    <a:pt x="129" y="120"/>
                  </a:moveTo>
                  <a:cubicBezTo>
                    <a:pt x="130" y="121"/>
                    <a:pt x="126" y="122"/>
                    <a:pt x="129" y="121"/>
                  </a:cubicBezTo>
                  <a:cubicBezTo>
                    <a:pt x="129" y="121"/>
                    <a:pt x="129" y="120"/>
                    <a:pt x="129" y="120"/>
                  </a:cubicBezTo>
                  <a:close/>
                  <a:moveTo>
                    <a:pt x="144" y="147"/>
                  </a:moveTo>
                  <a:cubicBezTo>
                    <a:pt x="145" y="147"/>
                    <a:pt x="143" y="148"/>
                    <a:pt x="143" y="149"/>
                  </a:cubicBezTo>
                  <a:cubicBezTo>
                    <a:pt x="143" y="148"/>
                    <a:pt x="143" y="148"/>
                    <a:pt x="144" y="147"/>
                  </a:cubicBezTo>
                  <a:close/>
                  <a:moveTo>
                    <a:pt x="142" y="148"/>
                  </a:moveTo>
                  <a:cubicBezTo>
                    <a:pt x="142" y="149"/>
                    <a:pt x="141" y="149"/>
                    <a:pt x="141" y="150"/>
                  </a:cubicBezTo>
                  <a:cubicBezTo>
                    <a:pt x="141" y="149"/>
                    <a:pt x="141" y="149"/>
                    <a:pt x="141" y="149"/>
                  </a:cubicBezTo>
                  <a:lnTo>
                    <a:pt x="142" y="148"/>
                  </a:lnTo>
                  <a:close/>
                  <a:moveTo>
                    <a:pt x="136" y="154"/>
                  </a:moveTo>
                  <a:cubicBezTo>
                    <a:pt x="136" y="154"/>
                    <a:pt x="135" y="155"/>
                    <a:pt x="134" y="154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3" y="155"/>
                    <a:pt x="134" y="155"/>
                    <a:pt x="134" y="154"/>
                  </a:cubicBezTo>
                  <a:cubicBezTo>
                    <a:pt x="134" y="154"/>
                    <a:pt x="135" y="154"/>
                    <a:pt x="136" y="154"/>
                  </a:cubicBezTo>
                  <a:close/>
                  <a:moveTo>
                    <a:pt x="132" y="155"/>
                  </a:moveTo>
                  <a:cubicBezTo>
                    <a:pt x="132" y="155"/>
                    <a:pt x="132" y="155"/>
                    <a:pt x="132" y="155"/>
                  </a:cubicBezTo>
                  <a:cubicBezTo>
                    <a:pt x="133" y="156"/>
                    <a:pt x="131" y="156"/>
                    <a:pt x="131" y="156"/>
                  </a:cubicBezTo>
                  <a:cubicBezTo>
                    <a:pt x="131" y="156"/>
                    <a:pt x="131" y="155"/>
                    <a:pt x="132" y="155"/>
                  </a:cubicBezTo>
                  <a:close/>
                  <a:moveTo>
                    <a:pt x="125" y="159"/>
                  </a:moveTo>
                  <a:cubicBezTo>
                    <a:pt x="125" y="160"/>
                    <a:pt x="124" y="160"/>
                    <a:pt x="123" y="161"/>
                  </a:cubicBezTo>
                  <a:cubicBezTo>
                    <a:pt x="123" y="160"/>
                    <a:pt x="125" y="160"/>
                    <a:pt x="125" y="159"/>
                  </a:cubicBezTo>
                  <a:close/>
                  <a:moveTo>
                    <a:pt x="126" y="165"/>
                  </a:moveTo>
                  <a:cubicBezTo>
                    <a:pt x="125" y="165"/>
                    <a:pt x="124" y="165"/>
                    <a:pt x="124" y="164"/>
                  </a:cubicBezTo>
                  <a:cubicBezTo>
                    <a:pt x="124" y="164"/>
                    <a:pt x="126" y="164"/>
                    <a:pt x="126" y="165"/>
                  </a:cubicBezTo>
                  <a:close/>
                  <a:moveTo>
                    <a:pt x="124" y="161"/>
                  </a:moveTo>
                  <a:cubicBezTo>
                    <a:pt x="124" y="161"/>
                    <a:pt x="122" y="162"/>
                    <a:pt x="124" y="161"/>
                  </a:cubicBezTo>
                  <a:cubicBezTo>
                    <a:pt x="124" y="162"/>
                    <a:pt x="122" y="162"/>
                    <a:pt x="121" y="163"/>
                  </a:cubicBezTo>
                  <a:cubicBezTo>
                    <a:pt x="122" y="162"/>
                    <a:pt x="122" y="162"/>
                    <a:pt x="124" y="161"/>
                  </a:cubicBezTo>
                  <a:close/>
                  <a:moveTo>
                    <a:pt x="101" y="98"/>
                  </a:moveTo>
                  <a:cubicBezTo>
                    <a:pt x="100" y="99"/>
                    <a:pt x="101" y="99"/>
                    <a:pt x="101" y="99"/>
                  </a:cubicBezTo>
                  <a:cubicBezTo>
                    <a:pt x="100" y="99"/>
                    <a:pt x="100" y="99"/>
                    <a:pt x="99" y="99"/>
                  </a:cubicBezTo>
                  <a:cubicBezTo>
                    <a:pt x="99" y="99"/>
                    <a:pt x="100" y="99"/>
                    <a:pt x="101" y="98"/>
                  </a:cubicBezTo>
                  <a:close/>
                  <a:moveTo>
                    <a:pt x="123" y="165"/>
                  </a:moveTo>
                  <a:cubicBezTo>
                    <a:pt x="124" y="165"/>
                    <a:pt x="120" y="166"/>
                    <a:pt x="121" y="165"/>
                  </a:cubicBezTo>
                  <a:cubicBezTo>
                    <a:pt x="122" y="165"/>
                    <a:pt x="122" y="165"/>
                    <a:pt x="123" y="165"/>
                  </a:cubicBezTo>
                  <a:close/>
                  <a:moveTo>
                    <a:pt x="121" y="161"/>
                  </a:moveTo>
                  <a:cubicBezTo>
                    <a:pt x="121" y="162"/>
                    <a:pt x="119" y="162"/>
                    <a:pt x="118" y="162"/>
                  </a:cubicBezTo>
                  <a:cubicBezTo>
                    <a:pt x="119" y="162"/>
                    <a:pt x="120" y="162"/>
                    <a:pt x="121" y="161"/>
                  </a:cubicBezTo>
                  <a:close/>
                  <a:moveTo>
                    <a:pt x="99" y="99"/>
                  </a:moveTo>
                  <a:cubicBezTo>
                    <a:pt x="99" y="100"/>
                    <a:pt x="98" y="100"/>
                    <a:pt x="98" y="99"/>
                  </a:cubicBezTo>
                  <a:cubicBezTo>
                    <a:pt x="98" y="99"/>
                    <a:pt x="98" y="99"/>
                    <a:pt x="99" y="99"/>
                  </a:cubicBezTo>
                  <a:close/>
                  <a:moveTo>
                    <a:pt x="116" y="164"/>
                  </a:moveTo>
                  <a:cubicBezTo>
                    <a:pt x="116" y="165"/>
                    <a:pt x="115" y="165"/>
                    <a:pt x="115" y="165"/>
                  </a:cubicBezTo>
                  <a:cubicBezTo>
                    <a:pt x="115" y="165"/>
                    <a:pt x="115" y="165"/>
                    <a:pt x="116" y="164"/>
                  </a:cubicBezTo>
                  <a:close/>
                  <a:moveTo>
                    <a:pt x="110" y="167"/>
                  </a:moveTo>
                  <a:cubicBezTo>
                    <a:pt x="107" y="168"/>
                    <a:pt x="105" y="169"/>
                    <a:pt x="104" y="169"/>
                  </a:cubicBezTo>
                  <a:cubicBezTo>
                    <a:pt x="103" y="168"/>
                    <a:pt x="104" y="168"/>
                    <a:pt x="104" y="168"/>
                  </a:cubicBezTo>
                  <a:cubicBezTo>
                    <a:pt x="104" y="168"/>
                    <a:pt x="106" y="167"/>
                    <a:pt x="106" y="168"/>
                  </a:cubicBezTo>
                  <a:cubicBezTo>
                    <a:pt x="106" y="167"/>
                    <a:pt x="108" y="167"/>
                    <a:pt x="110" y="167"/>
                  </a:cubicBezTo>
                  <a:close/>
                  <a:moveTo>
                    <a:pt x="109" y="167"/>
                  </a:moveTo>
                  <a:cubicBezTo>
                    <a:pt x="108" y="167"/>
                    <a:pt x="108" y="166"/>
                    <a:pt x="110" y="166"/>
                  </a:cubicBezTo>
                  <a:cubicBezTo>
                    <a:pt x="109" y="167"/>
                    <a:pt x="111" y="166"/>
                    <a:pt x="112" y="167"/>
                  </a:cubicBezTo>
                  <a:cubicBezTo>
                    <a:pt x="110" y="167"/>
                    <a:pt x="110" y="167"/>
                    <a:pt x="109" y="167"/>
                  </a:cubicBezTo>
                  <a:close/>
                  <a:moveTo>
                    <a:pt x="106" y="171"/>
                  </a:moveTo>
                  <a:cubicBezTo>
                    <a:pt x="105" y="171"/>
                    <a:pt x="104" y="171"/>
                    <a:pt x="103" y="171"/>
                  </a:cubicBezTo>
                  <a:cubicBezTo>
                    <a:pt x="104" y="171"/>
                    <a:pt x="104" y="171"/>
                    <a:pt x="106" y="171"/>
                  </a:cubicBezTo>
                  <a:close/>
                  <a:moveTo>
                    <a:pt x="87" y="98"/>
                  </a:moveTo>
                  <a:cubicBezTo>
                    <a:pt x="87" y="99"/>
                    <a:pt x="87" y="99"/>
                    <a:pt x="87" y="99"/>
                  </a:cubicBezTo>
                  <a:cubicBezTo>
                    <a:pt x="87" y="99"/>
                    <a:pt x="86" y="98"/>
                    <a:pt x="86" y="99"/>
                  </a:cubicBezTo>
                  <a:cubicBezTo>
                    <a:pt x="86" y="98"/>
                    <a:pt x="87" y="98"/>
                    <a:pt x="87" y="98"/>
                  </a:cubicBezTo>
                  <a:close/>
                  <a:moveTo>
                    <a:pt x="79" y="168"/>
                  </a:moveTo>
                  <a:cubicBezTo>
                    <a:pt x="78" y="169"/>
                    <a:pt x="76" y="168"/>
                    <a:pt x="75" y="169"/>
                  </a:cubicBezTo>
                  <a:cubicBezTo>
                    <a:pt x="73" y="168"/>
                    <a:pt x="73" y="168"/>
                    <a:pt x="71" y="168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3" y="168"/>
                    <a:pt x="76" y="168"/>
                    <a:pt x="79" y="168"/>
                  </a:cubicBezTo>
                  <a:close/>
                  <a:moveTo>
                    <a:pt x="85" y="98"/>
                  </a:moveTo>
                  <a:cubicBezTo>
                    <a:pt x="85" y="98"/>
                    <a:pt x="85" y="98"/>
                    <a:pt x="85" y="98"/>
                  </a:cubicBezTo>
                  <a:cubicBezTo>
                    <a:pt x="85" y="98"/>
                    <a:pt x="86" y="98"/>
                    <a:pt x="85" y="98"/>
                  </a:cubicBezTo>
                  <a:close/>
                  <a:moveTo>
                    <a:pt x="71" y="168"/>
                  </a:moveTo>
                  <a:cubicBezTo>
                    <a:pt x="69" y="168"/>
                    <a:pt x="66" y="167"/>
                    <a:pt x="65" y="166"/>
                  </a:cubicBezTo>
                  <a:cubicBezTo>
                    <a:pt x="63" y="167"/>
                    <a:pt x="61" y="167"/>
                    <a:pt x="59" y="165"/>
                  </a:cubicBezTo>
                  <a:cubicBezTo>
                    <a:pt x="60" y="165"/>
                    <a:pt x="62" y="166"/>
                    <a:pt x="63" y="165"/>
                  </a:cubicBezTo>
                  <a:cubicBezTo>
                    <a:pt x="67" y="167"/>
                    <a:pt x="69" y="167"/>
                    <a:pt x="71" y="168"/>
                  </a:cubicBezTo>
                  <a:close/>
                  <a:moveTo>
                    <a:pt x="70" y="165"/>
                  </a:moveTo>
                  <a:cubicBezTo>
                    <a:pt x="70" y="166"/>
                    <a:pt x="68" y="165"/>
                    <a:pt x="68" y="165"/>
                  </a:cubicBezTo>
                  <a:cubicBezTo>
                    <a:pt x="68" y="165"/>
                    <a:pt x="69" y="165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lose/>
                  <a:moveTo>
                    <a:pt x="67" y="164"/>
                  </a:moveTo>
                  <a:cubicBezTo>
                    <a:pt x="66" y="165"/>
                    <a:pt x="65" y="164"/>
                    <a:pt x="64" y="164"/>
                  </a:cubicBezTo>
                  <a:cubicBezTo>
                    <a:pt x="64" y="163"/>
                    <a:pt x="63" y="163"/>
                    <a:pt x="63" y="163"/>
                  </a:cubicBezTo>
                  <a:cubicBezTo>
                    <a:pt x="65" y="163"/>
                    <a:pt x="66" y="164"/>
                    <a:pt x="67" y="164"/>
                  </a:cubicBezTo>
                  <a:close/>
                  <a:moveTo>
                    <a:pt x="84" y="94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4"/>
                    <a:pt x="84" y="95"/>
                    <a:pt x="84" y="94"/>
                  </a:cubicBezTo>
                  <a:close/>
                  <a:moveTo>
                    <a:pt x="62" y="167"/>
                  </a:moveTo>
                  <a:cubicBezTo>
                    <a:pt x="62" y="168"/>
                    <a:pt x="60" y="167"/>
                    <a:pt x="59" y="167"/>
                  </a:cubicBezTo>
                  <a:cubicBezTo>
                    <a:pt x="60" y="167"/>
                    <a:pt x="59" y="166"/>
                    <a:pt x="58" y="166"/>
                  </a:cubicBezTo>
                  <a:cubicBezTo>
                    <a:pt x="59" y="166"/>
                    <a:pt x="61" y="167"/>
                    <a:pt x="62" y="167"/>
                  </a:cubicBezTo>
                  <a:close/>
                  <a:moveTo>
                    <a:pt x="60" y="165"/>
                  </a:moveTo>
                  <a:cubicBezTo>
                    <a:pt x="60" y="165"/>
                    <a:pt x="60" y="165"/>
                    <a:pt x="60" y="165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58" y="164"/>
                    <a:pt x="60" y="164"/>
                    <a:pt x="60" y="165"/>
                  </a:cubicBezTo>
                  <a:close/>
                  <a:moveTo>
                    <a:pt x="84" y="94"/>
                  </a:moveTo>
                  <a:cubicBezTo>
                    <a:pt x="83" y="94"/>
                    <a:pt x="84" y="94"/>
                    <a:pt x="83" y="94"/>
                  </a:cubicBezTo>
                  <a:cubicBezTo>
                    <a:pt x="84" y="94"/>
                    <a:pt x="84" y="94"/>
                    <a:pt x="84" y="94"/>
                  </a:cubicBezTo>
                  <a:close/>
                  <a:moveTo>
                    <a:pt x="83" y="96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83" y="95"/>
                    <a:pt x="83" y="96"/>
                    <a:pt x="83" y="96"/>
                  </a:cubicBezTo>
                  <a:close/>
                  <a:moveTo>
                    <a:pt x="82" y="97"/>
                  </a:moveTo>
                  <a:cubicBezTo>
                    <a:pt x="82" y="97"/>
                    <a:pt x="82" y="97"/>
                    <a:pt x="82" y="97"/>
                  </a:cubicBezTo>
                  <a:cubicBezTo>
                    <a:pt x="82" y="96"/>
                    <a:pt x="82" y="96"/>
                    <a:pt x="82" y="97"/>
                  </a:cubicBezTo>
                  <a:close/>
                  <a:moveTo>
                    <a:pt x="82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7"/>
                  </a:cubicBezTo>
                  <a:cubicBezTo>
                    <a:pt x="82" y="97"/>
                    <a:pt x="82" y="97"/>
                    <a:pt x="81" y="97"/>
                  </a:cubicBezTo>
                  <a:cubicBezTo>
                    <a:pt x="81" y="97"/>
                    <a:pt x="81" y="96"/>
                    <a:pt x="81" y="96"/>
                  </a:cubicBezTo>
                  <a:cubicBezTo>
                    <a:pt x="82" y="96"/>
                    <a:pt x="82" y="96"/>
                    <a:pt x="82" y="96"/>
                  </a:cubicBezTo>
                  <a:close/>
                  <a:moveTo>
                    <a:pt x="48" y="162"/>
                  </a:moveTo>
                  <a:cubicBezTo>
                    <a:pt x="48" y="162"/>
                    <a:pt x="47" y="161"/>
                    <a:pt x="47" y="161"/>
                  </a:cubicBezTo>
                  <a:cubicBezTo>
                    <a:pt x="46" y="161"/>
                    <a:pt x="48" y="161"/>
                    <a:pt x="47" y="161"/>
                  </a:cubicBezTo>
                  <a:cubicBezTo>
                    <a:pt x="47" y="161"/>
                    <a:pt x="48" y="162"/>
                    <a:pt x="48" y="162"/>
                  </a:cubicBezTo>
                  <a:cubicBezTo>
                    <a:pt x="47" y="162"/>
                    <a:pt x="47" y="162"/>
                    <a:pt x="46" y="161"/>
                  </a:cubicBezTo>
                  <a:cubicBezTo>
                    <a:pt x="46" y="161"/>
                    <a:pt x="47" y="162"/>
                    <a:pt x="48" y="162"/>
                  </a:cubicBezTo>
                  <a:close/>
                  <a:moveTo>
                    <a:pt x="83" y="93"/>
                  </a:moveTo>
                  <a:cubicBezTo>
                    <a:pt x="83" y="93"/>
                    <a:pt x="82" y="93"/>
                    <a:pt x="83" y="93"/>
                  </a:cubicBezTo>
                  <a:cubicBezTo>
                    <a:pt x="83" y="93"/>
                    <a:pt x="83" y="93"/>
                    <a:pt x="83" y="93"/>
                  </a:cubicBezTo>
                  <a:close/>
                  <a:moveTo>
                    <a:pt x="81" y="96"/>
                  </a:move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5"/>
                  </a:cubicBezTo>
                  <a:cubicBezTo>
                    <a:pt x="81" y="95"/>
                    <a:pt x="81" y="95"/>
                    <a:pt x="81" y="96"/>
                  </a:cubicBezTo>
                  <a:close/>
                  <a:moveTo>
                    <a:pt x="42" y="157"/>
                  </a:moveTo>
                  <a:cubicBezTo>
                    <a:pt x="42" y="157"/>
                    <a:pt x="42" y="157"/>
                    <a:pt x="41" y="158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157"/>
                    <a:pt x="41" y="156"/>
                    <a:pt x="41" y="156"/>
                  </a:cubicBezTo>
                  <a:cubicBezTo>
                    <a:pt x="41" y="156"/>
                    <a:pt x="41" y="157"/>
                    <a:pt x="42" y="157"/>
                  </a:cubicBezTo>
                  <a:cubicBezTo>
                    <a:pt x="42" y="157"/>
                    <a:pt x="42" y="157"/>
                    <a:pt x="42" y="157"/>
                  </a:cubicBezTo>
                  <a:close/>
                  <a:moveTo>
                    <a:pt x="39" y="156"/>
                  </a:moveTo>
                  <a:cubicBezTo>
                    <a:pt x="39" y="156"/>
                    <a:pt x="39" y="156"/>
                    <a:pt x="40" y="156"/>
                  </a:cubicBezTo>
                  <a:cubicBezTo>
                    <a:pt x="41" y="156"/>
                    <a:pt x="41" y="157"/>
                    <a:pt x="39" y="156"/>
                  </a:cubicBezTo>
                  <a:close/>
                  <a:moveTo>
                    <a:pt x="81" y="93"/>
                  </a:moveTo>
                  <a:cubicBezTo>
                    <a:pt x="81" y="93"/>
                    <a:pt x="80" y="93"/>
                    <a:pt x="81" y="93"/>
                  </a:cubicBezTo>
                  <a:cubicBezTo>
                    <a:pt x="80" y="93"/>
                    <a:pt x="81" y="93"/>
                    <a:pt x="80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2"/>
                    <a:pt x="80" y="93"/>
                    <a:pt x="81" y="93"/>
                  </a:cubicBezTo>
                  <a:close/>
                  <a:moveTo>
                    <a:pt x="37" y="148"/>
                  </a:moveTo>
                  <a:cubicBezTo>
                    <a:pt x="34" y="147"/>
                    <a:pt x="29" y="143"/>
                    <a:pt x="27" y="141"/>
                  </a:cubicBezTo>
                  <a:cubicBezTo>
                    <a:pt x="29" y="141"/>
                    <a:pt x="34" y="146"/>
                    <a:pt x="37" y="148"/>
                  </a:cubicBezTo>
                  <a:close/>
                  <a:moveTo>
                    <a:pt x="33" y="147"/>
                  </a:moveTo>
                  <a:cubicBezTo>
                    <a:pt x="33" y="147"/>
                    <a:pt x="33" y="147"/>
                    <a:pt x="33" y="147"/>
                  </a:cubicBezTo>
                  <a:cubicBezTo>
                    <a:pt x="32" y="146"/>
                    <a:pt x="31" y="146"/>
                    <a:pt x="31" y="145"/>
                  </a:cubicBezTo>
                  <a:cubicBezTo>
                    <a:pt x="32" y="145"/>
                    <a:pt x="32" y="146"/>
                    <a:pt x="33" y="147"/>
                  </a:cubicBezTo>
                  <a:close/>
                  <a:moveTo>
                    <a:pt x="31" y="145"/>
                  </a:moveTo>
                  <a:cubicBezTo>
                    <a:pt x="31" y="146"/>
                    <a:pt x="31" y="146"/>
                    <a:pt x="31" y="146"/>
                  </a:cubicBezTo>
                  <a:cubicBezTo>
                    <a:pt x="30" y="145"/>
                    <a:pt x="29" y="144"/>
                    <a:pt x="30" y="144"/>
                  </a:cubicBezTo>
                  <a:lnTo>
                    <a:pt x="31" y="145"/>
                  </a:lnTo>
                  <a:close/>
                  <a:moveTo>
                    <a:pt x="28" y="146"/>
                  </a:moveTo>
                  <a:cubicBezTo>
                    <a:pt x="28" y="146"/>
                    <a:pt x="28" y="146"/>
                    <a:pt x="28" y="146"/>
                  </a:cubicBezTo>
                  <a:cubicBezTo>
                    <a:pt x="26" y="145"/>
                    <a:pt x="28" y="145"/>
                    <a:pt x="27" y="144"/>
                  </a:cubicBezTo>
                  <a:cubicBezTo>
                    <a:pt x="27" y="144"/>
                    <a:pt x="28" y="145"/>
                    <a:pt x="28" y="145"/>
                  </a:cubicBezTo>
                  <a:cubicBezTo>
                    <a:pt x="28" y="145"/>
                    <a:pt x="28" y="145"/>
                    <a:pt x="28" y="146"/>
                  </a:cubicBezTo>
                  <a:close/>
                  <a:moveTo>
                    <a:pt x="25" y="138"/>
                  </a:moveTo>
                  <a:cubicBezTo>
                    <a:pt x="25" y="139"/>
                    <a:pt x="23" y="137"/>
                    <a:pt x="23" y="137"/>
                  </a:cubicBezTo>
                  <a:cubicBezTo>
                    <a:pt x="24" y="136"/>
                    <a:pt x="24" y="138"/>
                    <a:pt x="25" y="138"/>
                  </a:cubicBezTo>
                  <a:close/>
                  <a:moveTo>
                    <a:pt x="80" y="84"/>
                  </a:moveTo>
                  <a:cubicBezTo>
                    <a:pt x="79" y="84"/>
                    <a:pt x="79" y="84"/>
                    <a:pt x="79" y="84"/>
                  </a:cubicBezTo>
                  <a:cubicBezTo>
                    <a:pt x="80" y="84"/>
                    <a:pt x="79" y="84"/>
                    <a:pt x="80" y="84"/>
                  </a:cubicBezTo>
                  <a:close/>
                  <a:moveTo>
                    <a:pt x="5" y="87"/>
                  </a:moveTo>
                  <a:cubicBezTo>
                    <a:pt x="6" y="83"/>
                    <a:pt x="7" y="86"/>
                    <a:pt x="7" y="91"/>
                  </a:cubicBezTo>
                  <a:cubicBezTo>
                    <a:pt x="7" y="91"/>
                    <a:pt x="7" y="90"/>
                    <a:pt x="7" y="89"/>
                  </a:cubicBezTo>
                  <a:cubicBezTo>
                    <a:pt x="7" y="88"/>
                    <a:pt x="7" y="91"/>
                    <a:pt x="8" y="91"/>
                  </a:cubicBezTo>
                  <a:cubicBezTo>
                    <a:pt x="8" y="92"/>
                    <a:pt x="7" y="91"/>
                    <a:pt x="7" y="91"/>
                  </a:cubicBezTo>
                  <a:cubicBezTo>
                    <a:pt x="8" y="96"/>
                    <a:pt x="8" y="96"/>
                    <a:pt x="9" y="100"/>
                  </a:cubicBezTo>
                  <a:cubicBezTo>
                    <a:pt x="9" y="101"/>
                    <a:pt x="9" y="103"/>
                    <a:pt x="9" y="104"/>
                  </a:cubicBezTo>
                  <a:cubicBezTo>
                    <a:pt x="10" y="105"/>
                    <a:pt x="9" y="102"/>
                    <a:pt x="10" y="103"/>
                  </a:cubicBezTo>
                  <a:cubicBezTo>
                    <a:pt x="10" y="106"/>
                    <a:pt x="10" y="106"/>
                    <a:pt x="11" y="109"/>
                  </a:cubicBezTo>
                  <a:cubicBezTo>
                    <a:pt x="12" y="109"/>
                    <a:pt x="10" y="106"/>
                    <a:pt x="11" y="107"/>
                  </a:cubicBezTo>
                  <a:cubicBezTo>
                    <a:pt x="11" y="109"/>
                    <a:pt x="12" y="110"/>
                    <a:pt x="13" y="111"/>
                  </a:cubicBezTo>
                  <a:cubicBezTo>
                    <a:pt x="13" y="112"/>
                    <a:pt x="12" y="112"/>
                    <a:pt x="12" y="111"/>
                  </a:cubicBezTo>
                  <a:cubicBezTo>
                    <a:pt x="12" y="112"/>
                    <a:pt x="13" y="112"/>
                    <a:pt x="13" y="112"/>
                  </a:cubicBezTo>
                  <a:cubicBezTo>
                    <a:pt x="14" y="114"/>
                    <a:pt x="14" y="114"/>
                    <a:pt x="14" y="115"/>
                  </a:cubicBezTo>
                  <a:cubicBezTo>
                    <a:pt x="12" y="114"/>
                    <a:pt x="10" y="107"/>
                    <a:pt x="9" y="104"/>
                  </a:cubicBezTo>
                  <a:cubicBezTo>
                    <a:pt x="8" y="99"/>
                    <a:pt x="7" y="95"/>
                    <a:pt x="6" y="89"/>
                  </a:cubicBezTo>
                  <a:cubicBezTo>
                    <a:pt x="6" y="89"/>
                    <a:pt x="6" y="90"/>
                    <a:pt x="6" y="91"/>
                  </a:cubicBezTo>
                  <a:cubicBezTo>
                    <a:pt x="6" y="91"/>
                    <a:pt x="6" y="88"/>
                    <a:pt x="6" y="88"/>
                  </a:cubicBezTo>
                  <a:cubicBezTo>
                    <a:pt x="6" y="87"/>
                    <a:pt x="6" y="86"/>
                    <a:pt x="5" y="87"/>
                  </a:cubicBezTo>
                  <a:close/>
                  <a:moveTo>
                    <a:pt x="82" y="82"/>
                  </a:move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lose/>
                  <a:moveTo>
                    <a:pt x="83" y="82"/>
                  </a:moveTo>
                  <a:cubicBezTo>
                    <a:pt x="83" y="82"/>
                    <a:pt x="83" y="82"/>
                    <a:pt x="83" y="82"/>
                  </a:cubicBezTo>
                  <a:close/>
                  <a:moveTo>
                    <a:pt x="73" y="86"/>
                  </a:moveTo>
                  <a:cubicBezTo>
                    <a:pt x="73" y="86"/>
                    <a:pt x="72" y="86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lose/>
                  <a:moveTo>
                    <a:pt x="82" y="82"/>
                  </a:moveTo>
                  <a:cubicBezTo>
                    <a:pt x="81" y="83"/>
                    <a:pt x="82" y="83"/>
                    <a:pt x="82" y="83"/>
                  </a:cubicBezTo>
                  <a:cubicBezTo>
                    <a:pt x="82" y="83"/>
                    <a:pt x="83" y="83"/>
                    <a:pt x="83" y="83"/>
                  </a:cubicBezTo>
                  <a:cubicBezTo>
                    <a:pt x="83" y="83"/>
                    <a:pt x="82" y="83"/>
                    <a:pt x="83" y="82"/>
                  </a:cubicBezTo>
                  <a:cubicBezTo>
                    <a:pt x="82" y="82"/>
                    <a:pt x="82" y="83"/>
                    <a:pt x="82" y="82"/>
                  </a:cubicBezTo>
                  <a:close/>
                  <a:moveTo>
                    <a:pt x="13" y="107"/>
                  </a:moveTo>
                  <a:cubicBezTo>
                    <a:pt x="12" y="107"/>
                    <a:pt x="12" y="105"/>
                    <a:pt x="11" y="105"/>
                  </a:cubicBezTo>
                  <a:cubicBezTo>
                    <a:pt x="12" y="105"/>
                    <a:pt x="12" y="106"/>
                    <a:pt x="13" y="107"/>
                  </a:cubicBezTo>
                  <a:close/>
                  <a:moveTo>
                    <a:pt x="77" y="84"/>
                  </a:moveTo>
                  <a:cubicBezTo>
                    <a:pt x="76" y="84"/>
                    <a:pt x="76" y="84"/>
                    <a:pt x="76" y="85"/>
                  </a:cubicBezTo>
                  <a:cubicBezTo>
                    <a:pt x="76" y="85"/>
                    <a:pt x="76" y="84"/>
                    <a:pt x="76" y="84"/>
                  </a:cubicBezTo>
                  <a:cubicBezTo>
                    <a:pt x="77" y="84"/>
                    <a:pt x="77" y="84"/>
                    <a:pt x="77" y="84"/>
                  </a:cubicBezTo>
                  <a:close/>
                  <a:moveTo>
                    <a:pt x="75" y="85"/>
                  </a:moveTo>
                  <a:cubicBezTo>
                    <a:pt x="75" y="85"/>
                    <a:pt x="75" y="85"/>
                    <a:pt x="75" y="85"/>
                  </a:cubicBezTo>
                  <a:cubicBezTo>
                    <a:pt x="74" y="85"/>
                    <a:pt x="75" y="85"/>
                    <a:pt x="75" y="85"/>
                  </a:cubicBezTo>
                  <a:cubicBezTo>
                    <a:pt x="75" y="85"/>
                    <a:pt x="75" y="85"/>
                    <a:pt x="75" y="85"/>
                  </a:cubicBezTo>
                  <a:close/>
                  <a:moveTo>
                    <a:pt x="75" y="85"/>
                  </a:moveTo>
                  <a:cubicBezTo>
                    <a:pt x="75" y="85"/>
                    <a:pt x="75" y="85"/>
                    <a:pt x="75" y="86"/>
                  </a:cubicBezTo>
                  <a:cubicBezTo>
                    <a:pt x="75" y="86"/>
                    <a:pt x="75" y="86"/>
                    <a:pt x="76" y="86"/>
                  </a:cubicBezTo>
                  <a:cubicBezTo>
                    <a:pt x="75" y="85"/>
                    <a:pt x="75" y="85"/>
                    <a:pt x="76" y="85"/>
                  </a:cubicBezTo>
                  <a:cubicBezTo>
                    <a:pt x="76" y="85"/>
                    <a:pt x="75" y="85"/>
                    <a:pt x="75" y="85"/>
                  </a:cubicBezTo>
                  <a:cubicBezTo>
                    <a:pt x="75" y="85"/>
                    <a:pt x="75" y="85"/>
                    <a:pt x="76" y="85"/>
                  </a:cubicBezTo>
                  <a:cubicBezTo>
                    <a:pt x="76" y="85"/>
                    <a:pt x="75" y="85"/>
                    <a:pt x="75" y="85"/>
                  </a:cubicBezTo>
                  <a:close/>
                  <a:moveTo>
                    <a:pt x="12" y="99"/>
                  </a:moveTo>
                  <a:cubicBezTo>
                    <a:pt x="11" y="99"/>
                    <a:pt x="11" y="98"/>
                    <a:pt x="11" y="97"/>
                  </a:cubicBezTo>
                  <a:cubicBezTo>
                    <a:pt x="11" y="97"/>
                    <a:pt x="11" y="98"/>
                    <a:pt x="12" y="99"/>
                  </a:cubicBezTo>
                  <a:close/>
                  <a:moveTo>
                    <a:pt x="15" y="94"/>
                  </a:moveTo>
                  <a:cubicBezTo>
                    <a:pt x="13" y="90"/>
                    <a:pt x="14" y="82"/>
                    <a:pt x="15" y="78"/>
                  </a:cubicBezTo>
                  <a:cubicBezTo>
                    <a:pt x="15" y="77"/>
                    <a:pt x="14" y="78"/>
                    <a:pt x="14" y="79"/>
                  </a:cubicBezTo>
                  <a:cubicBezTo>
                    <a:pt x="14" y="78"/>
                    <a:pt x="14" y="77"/>
                    <a:pt x="14" y="76"/>
                  </a:cubicBezTo>
                  <a:cubicBezTo>
                    <a:pt x="14" y="76"/>
                    <a:pt x="14" y="77"/>
                    <a:pt x="15" y="77"/>
                  </a:cubicBezTo>
                  <a:cubicBezTo>
                    <a:pt x="15" y="77"/>
                    <a:pt x="15" y="75"/>
                    <a:pt x="15" y="74"/>
                  </a:cubicBezTo>
                  <a:cubicBezTo>
                    <a:pt x="16" y="80"/>
                    <a:pt x="14" y="86"/>
                    <a:pt x="15" y="94"/>
                  </a:cubicBezTo>
                  <a:cubicBezTo>
                    <a:pt x="15" y="94"/>
                    <a:pt x="15" y="94"/>
                    <a:pt x="15" y="94"/>
                  </a:cubicBezTo>
                  <a:close/>
                  <a:moveTo>
                    <a:pt x="6" y="95"/>
                  </a:moveTo>
                  <a:cubicBezTo>
                    <a:pt x="6" y="94"/>
                    <a:pt x="6" y="93"/>
                    <a:pt x="5" y="92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3"/>
                    <a:pt x="6" y="93"/>
                    <a:pt x="6" y="95"/>
                  </a:cubicBezTo>
                  <a:close/>
                  <a:moveTo>
                    <a:pt x="76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75" y="86"/>
                    <a:pt x="76" y="86"/>
                  </a:cubicBezTo>
                  <a:cubicBezTo>
                    <a:pt x="75" y="86"/>
                    <a:pt x="76" y="86"/>
                    <a:pt x="76" y="86"/>
                  </a:cubicBezTo>
                  <a:close/>
                  <a:moveTo>
                    <a:pt x="7" y="84"/>
                  </a:moveTo>
                  <a:cubicBezTo>
                    <a:pt x="7" y="84"/>
                    <a:pt x="7" y="84"/>
                    <a:pt x="6" y="84"/>
                  </a:cubicBezTo>
                  <a:cubicBezTo>
                    <a:pt x="6" y="81"/>
                    <a:pt x="7" y="80"/>
                    <a:pt x="7" y="77"/>
                  </a:cubicBezTo>
                  <a:cubicBezTo>
                    <a:pt x="8" y="79"/>
                    <a:pt x="7" y="82"/>
                    <a:pt x="7" y="84"/>
                  </a:cubicBezTo>
                  <a:close/>
                  <a:moveTo>
                    <a:pt x="6" y="70"/>
                  </a:moveTo>
                  <a:cubicBezTo>
                    <a:pt x="6" y="72"/>
                    <a:pt x="6" y="72"/>
                    <a:pt x="6" y="72"/>
                  </a:cubicBezTo>
                  <a:cubicBezTo>
                    <a:pt x="7" y="64"/>
                    <a:pt x="11" y="55"/>
                    <a:pt x="16" y="49"/>
                  </a:cubicBezTo>
                  <a:cubicBezTo>
                    <a:pt x="16" y="48"/>
                    <a:pt x="15" y="48"/>
                    <a:pt x="16" y="48"/>
                  </a:cubicBezTo>
                  <a:cubicBezTo>
                    <a:pt x="16" y="47"/>
                    <a:pt x="17" y="47"/>
                    <a:pt x="17" y="46"/>
                  </a:cubicBezTo>
                  <a:cubicBezTo>
                    <a:pt x="18" y="46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52"/>
                    <a:pt x="11" y="58"/>
                    <a:pt x="9" y="65"/>
                  </a:cubicBezTo>
                  <a:cubicBezTo>
                    <a:pt x="9" y="66"/>
                    <a:pt x="8" y="67"/>
                    <a:pt x="8" y="68"/>
                  </a:cubicBezTo>
                  <a:cubicBezTo>
                    <a:pt x="7" y="69"/>
                    <a:pt x="8" y="68"/>
                    <a:pt x="8" y="68"/>
                  </a:cubicBezTo>
                  <a:cubicBezTo>
                    <a:pt x="8" y="69"/>
                    <a:pt x="7" y="70"/>
                    <a:pt x="8" y="71"/>
                  </a:cubicBezTo>
                  <a:cubicBezTo>
                    <a:pt x="7" y="72"/>
                    <a:pt x="7" y="71"/>
                    <a:pt x="7" y="71"/>
                  </a:cubicBezTo>
                  <a:cubicBezTo>
                    <a:pt x="7" y="74"/>
                    <a:pt x="6" y="75"/>
                    <a:pt x="6" y="77"/>
                  </a:cubicBezTo>
                  <a:cubicBezTo>
                    <a:pt x="6" y="77"/>
                    <a:pt x="6" y="75"/>
                    <a:pt x="7" y="74"/>
                  </a:cubicBezTo>
                  <a:cubicBezTo>
                    <a:pt x="7" y="76"/>
                    <a:pt x="6" y="79"/>
                    <a:pt x="6" y="81"/>
                  </a:cubicBezTo>
                  <a:cubicBezTo>
                    <a:pt x="5" y="81"/>
                    <a:pt x="5" y="78"/>
                    <a:pt x="5" y="81"/>
                  </a:cubicBezTo>
                  <a:cubicBezTo>
                    <a:pt x="4" y="79"/>
                    <a:pt x="6" y="73"/>
                    <a:pt x="6" y="72"/>
                  </a:cubicBezTo>
                  <a:cubicBezTo>
                    <a:pt x="5" y="76"/>
                    <a:pt x="5" y="83"/>
                    <a:pt x="4" y="85"/>
                  </a:cubicBezTo>
                  <a:cubicBezTo>
                    <a:pt x="3" y="79"/>
                    <a:pt x="5" y="75"/>
                    <a:pt x="6" y="70"/>
                  </a:cubicBezTo>
                  <a:close/>
                  <a:moveTo>
                    <a:pt x="10" y="83"/>
                  </a:moveTo>
                  <a:cubicBezTo>
                    <a:pt x="10" y="83"/>
                    <a:pt x="9" y="82"/>
                    <a:pt x="10" y="81"/>
                  </a:cubicBezTo>
                  <a:cubicBezTo>
                    <a:pt x="10" y="81"/>
                    <a:pt x="10" y="82"/>
                    <a:pt x="10" y="83"/>
                  </a:cubicBezTo>
                  <a:close/>
                  <a:moveTo>
                    <a:pt x="10" y="79"/>
                  </a:moveTo>
                  <a:cubicBezTo>
                    <a:pt x="10" y="79"/>
                    <a:pt x="10" y="79"/>
                    <a:pt x="10" y="79"/>
                  </a:cubicBezTo>
                  <a:cubicBezTo>
                    <a:pt x="11" y="73"/>
                    <a:pt x="11" y="73"/>
                    <a:pt x="12" y="68"/>
                  </a:cubicBezTo>
                  <a:cubicBezTo>
                    <a:pt x="14" y="67"/>
                    <a:pt x="11" y="76"/>
                    <a:pt x="11" y="79"/>
                  </a:cubicBezTo>
                  <a:cubicBezTo>
                    <a:pt x="10" y="81"/>
                    <a:pt x="10" y="81"/>
                    <a:pt x="10" y="79"/>
                  </a:cubicBezTo>
                  <a:close/>
                  <a:moveTo>
                    <a:pt x="8" y="76"/>
                  </a:moveTo>
                  <a:cubicBezTo>
                    <a:pt x="7" y="75"/>
                    <a:pt x="8" y="74"/>
                    <a:pt x="7" y="74"/>
                  </a:cubicBezTo>
                  <a:cubicBezTo>
                    <a:pt x="8" y="73"/>
                    <a:pt x="8" y="70"/>
                    <a:pt x="9" y="70"/>
                  </a:cubicBezTo>
                  <a:cubicBezTo>
                    <a:pt x="8" y="72"/>
                    <a:pt x="9" y="73"/>
                    <a:pt x="8" y="76"/>
                  </a:cubicBezTo>
                  <a:close/>
                  <a:moveTo>
                    <a:pt x="19" y="62"/>
                  </a:moveTo>
                  <a:cubicBezTo>
                    <a:pt x="19" y="62"/>
                    <a:pt x="19" y="62"/>
                    <a:pt x="19" y="61"/>
                  </a:cubicBezTo>
                  <a:cubicBezTo>
                    <a:pt x="19" y="62"/>
                    <a:pt x="19" y="62"/>
                    <a:pt x="19" y="63"/>
                  </a:cubicBezTo>
                  <a:cubicBezTo>
                    <a:pt x="19" y="62"/>
                    <a:pt x="20" y="60"/>
                    <a:pt x="20" y="60"/>
                  </a:cubicBezTo>
                  <a:cubicBezTo>
                    <a:pt x="20" y="61"/>
                    <a:pt x="19" y="65"/>
                    <a:pt x="19" y="66"/>
                  </a:cubicBezTo>
                  <a:cubicBezTo>
                    <a:pt x="18" y="67"/>
                    <a:pt x="18" y="66"/>
                    <a:pt x="18" y="66"/>
                  </a:cubicBezTo>
                  <a:cubicBezTo>
                    <a:pt x="17" y="66"/>
                    <a:pt x="17" y="67"/>
                    <a:pt x="17" y="67"/>
                  </a:cubicBezTo>
                  <a:cubicBezTo>
                    <a:pt x="17" y="68"/>
                    <a:pt x="18" y="66"/>
                    <a:pt x="18" y="67"/>
                  </a:cubicBezTo>
                  <a:cubicBezTo>
                    <a:pt x="17" y="69"/>
                    <a:pt x="17" y="70"/>
                    <a:pt x="17" y="72"/>
                  </a:cubicBezTo>
                  <a:cubicBezTo>
                    <a:pt x="16" y="73"/>
                    <a:pt x="16" y="71"/>
                    <a:pt x="16" y="74"/>
                  </a:cubicBezTo>
                  <a:cubicBezTo>
                    <a:pt x="15" y="74"/>
                    <a:pt x="16" y="71"/>
                    <a:pt x="16" y="70"/>
                  </a:cubicBezTo>
                  <a:cubicBezTo>
                    <a:pt x="15" y="71"/>
                    <a:pt x="16" y="75"/>
                    <a:pt x="15" y="75"/>
                  </a:cubicBezTo>
                  <a:cubicBezTo>
                    <a:pt x="16" y="70"/>
                    <a:pt x="17" y="64"/>
                    <a:pt x="20" y="60"/>
                  </a:cubicBezTo>
                  <a:cubicBezTo>
                    <a:pt x="20" y="61"/>
                    <a:pt x="19" y="61"/>
                    <a:pt x="19" y="62"/>
                  </a:cubicBezTo>
                  <a:close/>
                  <a:moveTo>
                    <a:pt x="10" y="70"/>
                  </a:moveTo>
                  <a:cubicBezTo>
                    <a:pt x="10" y="72"/>
                    <a:pt x="10" y="69"/>
                    <a:pt x="9" y="70"/>
                  </a:cubicBezTo>
                  <a:cubicBezTo>
                    <a:pt x="9" y="70"/>
                    <a:pt x="10" y="69"/>
                    <a:pt x="10" y="69"/>
                  </a:cubicBezTo>
                  <a:cubicBezTo>
                    <a:pt x="10" y="69"/>
                    <a:pt x="10" y="70"/>
                    <a:pt x="10" y="70"/>
                  </a:cubicBezTo>
                  <a:close/>
                  <a:moveTo>
                    <a:pt x="10" y="68"/>
                  </a:moveTo>
                  <a:cubicBezTo>
                    <a:pt x="10" y="65"/>
                    <a:pt x="13" y="58"/>
                    <a:pt x="13" y="60"/>
                  </a:cubicBezTo>
                  <a:cubicBezTo>
                    <a:pt x="12" y="62"/>
                    <a:pt x="11" y="65"/>
                    <a:pt x="10" y="68"/>
                  </a:cubicBezTo>
                  <a:close/>
                  <a:moveTo>
                    <a:pt x="24" y="66"/>
                  </a:moveTo>
                  <a:cubicBezTo>
                    <a:pt x="23" y="66"/>
                    <a:pt x="23" y="65"/>
                    <a:pt x="23" y="66"/>
                  </a:cubicBezTo>
                  <a:cubicBezTo>
                    <a:pt x="23" y="65"/>
                    <a:pt x="24" y="63"/>
                    <a:pt x="25" y="62"/>
                  </a:cubicBezTo>
                  <a:cubicBezTo>
                    <a:pt x="25" y="63"/>
                    <a:pt x="23" y="65"/>
                    <a:pt x="24" y="66"/>
                  </a:cubicBezTo>
                  <a:close/>
                  <a:moveTo>
                    <a:pt x="25" y="63"/>
                  </a:move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2"/>
                    <a:pt x="26" y="62"/>
                  </a:cubicBezTo>
                  <a:cubicBezTo>
                    <a:pt x="26" y="63"/>
                    <a:pt x="25" y="63"/>
                    <a:pt x="25" y="63"/>
                  </a:cubicBezTo>
                  <a:close/>
                  <a:moveTo>
                    <a:pt x="13" y="59"/>
                  </a:moveTo>
                  <a:cubicBezTo>
                    <a:pt x="14" y="56"/>
                    <a:pt x="17" y="51"/>
                    <a:pt x="19" y="47"/>
                  </a:cubicBezTo>
                  <a:cubicBezTo>
                    <a:pt x="19" y="50"/>
                    <a:pt x="16" y="54"/>
                    <a:pt x="14" y="58"/>
                  </a:cubicBezTo>
                  <a:cubicBezTo>
                    <a:pt x="14" y="57"/>
                    <a:pt x="14" y="58"/>
                    <a:pt x="13" y="59"/>
                  </a:cubicBezTo>
                  <a:close/>
                  <a:moveTo>
                    <a:pt x="31" y="55"/>
                  </a:moveTo>
                  <a:cubicBezTo>
                    <a:pt x="32" y="54"/>
                    <a:pt x="32" y="52"/>
                    <a:pt x="33" y="52"/>
                  </a:cubicBezTo>
                  <a:cubicBezTo>
                    <a:pt x="33" y="52"/>
                    <a:pt x="34" y="51"/>
                    <a:pt x="34" y="51"/>
                  </a:cubicBezTo>
                  <a:cubicBezTo>
                    <a:pt x="35" y="51"/>
                    <a:pt x="35" y="50"/>
                    <a:pt x="35" y="51"/>
                  </a:cubicBezTo>
                  <a:cubicBezTo>
                    <a:pt x="35" y="51"/>
                    <a:pt x="35" y="51"/>
                    <a:pt x="34" y="51"/>
                  </a:cubicBezTo>
                  <a:cubicBezTo>
                    <a:pt x="34" y="52"/>
                    <a:pt x="34" y="52"/>
                    <a:pt x="35" y="51"/>
                  </a:cubicBezTo>
                  <a:cubicBezTo>
                    <a:pt x="33" y="54"/>
                    <a:pt x="32" y="55"/>
                    <a:pt x="30" y="57"/>
                  </a:cubicBezTo>
                  <a:cubicBezTo>
                    <a:pt x="30" y="57"/>
                    <a:pt x="30" y="56"/>
                    <a:pt x="31" y="55"/>
                  </a:cubicBezTo>
                  <a:cubicBezTo>
                    <a:pt x="30" y="55"/>
                    <a:pt x="30" y="56"/>
                    <a:pt x="30" y="57"/>
                  </a:cubicBezTo>
                  <a:cubicBezTo>
                    <a:pt x="30" y="57"/>
                    <a:pt x="29" y="58"/>
                    <a:pt x="29" y="57"/>
                  </a:cubicBezTo>
                  <a:cubicBezTo>
                    <a:pt x="28" y="57"/>
                    <a:pt x="30" y="56"/>
                    <a:pt x="30" y="55"/>
                  </a:cubicBezTo>
                  <a:cubicBezTo>
                    <a:pt x="29" y="56"/>
                    <a:pt x="28" y="58"/>
                    <a:pt x="28" y="59"/>
                  </a:cubicBezTo>
                  <a:cubicBezTo>
                    <a:pt x="28" y="59"/>
                    <a:pt x="29" y="58"/>
                    <a:pt x="28" y="60"/>
                  </a:cubicBezTo>
                  <a:cubicBezTo>
                    <a:pt x="27" y="59"/>
                    <a:pt x="26" y="60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7" y="58"/>
                    <a:pt x="30" y="51"/>
                    <a:pt x="33" y="48"/>
                  </a:cubicBezTo>
                  <a:cubicBezTo>
                    <a:pt x="34" y="48"/>
                    <a:pt x="33" y="49"/>
                    <a:pt x="34" y="49"/>
                  </a:cubicBezTo>
                  <a:cubicBezTo>
                    <a:pt x="34" y="48"/>
                    <a:pt x="34" y="48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7"/>
                    <a:pt x="35" y="47"/>
                    <a:pt x="36" y="46"/>
                  </a:cubicBezTo>
                  <a:cubicBezTo>
                    <a:pt x="36" y="46"/>
                    <a:pt x="35" y="46"/>
                    <a:pt x="36" y="4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6"/>
                    <a:pt x="36" y="47"/>
                  </a:cubicBezTo>
                  <a:cubicBezTo>
                    <a:pt x="37" y="46"/>
                    <a:pt x="37" y="47"/>
                    <a:pt x="37" y="47"/>
                  </a:cubicBezTo>
                  <a:cubicBezTo>
                    <a:pt x="36" y="47"/>
                    <a:pt x="36" y="48"/>
                    <a:pt x="35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51"/>
                    <a:pt x="32" y="52"/>
                    <a:pt x="31" y="55"/>
                  </a:cubicBezTo>
                  <a:close/>
                  <a:moveTo>
                    <a:pt x="20" y="45"/>
                  </a:moveTo>
                  <a:cubicBezTo>
                    <a:pt x="20" y="45"/>
                    <a:pt x="20" y="46"/>
                    <a:pt x="20" y="46"/>
                  </a:cubicBezTo>
                  <a:cubicBezTo>
                    <a:pt x="18" y="48"/>
                    <a:pt x="18" y="48"/>
                    <a:pt x="17" y="50"/>
                  </a:cubicBezTo>
                  <a:cubicBezTo>
                    <a:pt x="19" y="49"/>
                    <a:pt x="15" y="55"/>
                    <a:pt x="14" y="55"/>
                  </a:cubicBezTo>
                  <a:cubicBezTo>
                    <a:pt x="15" y="51"/>
                    <a:pt x="19" y="48"/>
                    <a:pt x="20" y="45"/>
                  </a:cubicBezTo>
                  <a:close/>
                  <a:moveTo>
                    <a:pt x="18" y="46"/>
                  </a:moveTo>
                  <a:cubicBezTo>
                    <a:pt x="18" y="46"/>
                    <a:pt x="19" y="45"/>
                    <a:pt x="19" y="45"/>
                  </a:cubicBezTo>
                  <a:cubicBezTo>
                    <a:pt x="20" y="45"/>
                    <a:pt x="19" y="46"/>
                    <a:pt x="18" y="46"/>
                  </a:cubicBezTo>
                  <a:close/>
                  <a:moveTo>
                    <a:pt x="21" y="45"/>
                  </a:moveTo>
                  <a:cubicBezTo>
                    <a:pt x="20" y="45"/>
                    <a:pt x="20" y="44"/>
                    <a:pt x="21" y="43"/>
                  </a:cubicBezTo>
                  <a:cubicBezTo>
                    <a:pt x="22" y="43"/>
                    <a:pt x="21" y="44"/>
                    <a:pt x="21" y="44"/>
                  </a:cubicBezTo>
                  <a:cubicBezTo>
                    <a:pt x="24" y="42"/>
                    <a:pt x="25" y="40"/>
                    <a:pt x="27" y="39"/>
                  </a:cubicBezTo>
                  <a:cubicBezTo>
                    <a:pt x="25" y="41"/>
                    <a:pt x="24" y="42"/>
                    <a:pt x="23" y="44"/>
                  </a:cubicBezTo>
                  <a:cubicBezTo>
                    <a:pt x="23" y="44"/>
                    <a:pt x="23" y="44"/>
                    <a:pt x="22" y="45"/>
                  </a:cubicBezTo>
                  <a:cubicBezTo>
                    <a:pt x="22" y="44"/>
                    <a:pt x="23" y="44"/>
                    <a:pt x="23" y="43"/>
                  </a:cubicBezTo>
                  <a:cubicBezTo>
                    <a:pt x="23" y="43"/>
                    <a:pt x="22" y="44"/>
                    <a:pt x="21" y="45"/>
                  </a:cubicBezTo>
                  <a:close/>
                  <a:moveTo>
                    <a:pt x="28" y="36"/>
                  </a:moveTo>
                  <a:cubicBezTo>
                    <a:pt x="28" y="36"/>
                    <a:pt x="30" y="34"/>
                    <a:pt x="30" y="35"/>
                  </a:cubicBezTo>
                  <a:cubicBezTo>
                    <a:pt x="30" y="35"/>
                    <a:pt x="29" y="36"/>
                    <a:pt x="29" y="36"/>
                  </a:cubicBezTo>
                  <a:cubicBezTo>
                    <a:pt x="29" y="36"/>
                    <a:pt x="29" y="36"/>
                    <a:pt x="28" y="36"/>
                  </a:cubicBezTo>
                  <a:close/>
                  <a:moveTo>
                    <a:pt x="86" y="91"/>
                  </a:moveTo>
                  <a:cubicBezTo>
                    <a:pt x="85" y="90"/>
                    <a:pt x="86" y="91"/>
                    <a:pt x="86" y="90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86" y="91"/>
                    <a:pt x="86" y="90"/>
                    <a:pt x="86" y="91"/>
                  </a:cubicBezTo>
                  <a:close/>
                  <a:moveTo>
                    <a:pt x="87" y="88"/>
                  </a:moveTo>
                  <a:cubicBezTo>
                    <a:pt x="87" y="87"/>
                    <a:pt x="88" y="88"/>
                    <a:pt x="88" y="87"/>
                  </a:cubicBezTo>
                  <a:cubicBezTo>
                    <a:pt x="88" y="86"/>
                    <a:pt x="88" y="87"/>
                    <a:pt x="88" y="87"/>
                  </a:cubicBezTo>
                  <a:cubicBezTo>
                    <a:pt x="89" y="87"/>
                    <a:pt x="88" y="87"/>
                    <a:pt x="89" y="87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88"/>
                    <a:pt x="88" y="88"/>
                    <a:pt x="87" y="88"/>
                  </a:cubicBezTo>
                  <a:cubicBezTo>
                    <a:pt x="87" y="88"/>
                    <a:pt x="87" y="88"/>
                    <a:pt x="87" y="88"/>
                  </a:cubicBezTo>
                  <a:close/>
                  <a:moveTo>
                    <a:pt x="50" y="24"/>
                  </a:moveTo>
                  <a:cubicBezTo>
                    <a:pt x="49" y="24"/>
                    <a:pt x="51" y="23"/>
                    <a:pt x="51" y="23"/>
                  </a:cubicBezTo>
                  <a:cubicBezTo>
                    <a:pt x="51" y="23"/>
                    <a:pt x="50" y="24"/>
                    <a:pt x="50" y="24"/>
                  </a:cubicBezTo>
                  <a:close/>
                  <a:moveTo>
                    <a:pt x="49" y="21"/>
                  </a:moveTo>
                  <a:cubicBezTo>
                    <a:pt x="49" y="20"/>
                    <a:pt x="51" y="20"/>
                    <a:pt x="51" y="19"/>
                  </a:cubicBezTo>
                  <a:cubicBezTo>
                    <a:pt x="51" y="20"/>
                    <a:pt x="50" y="20"/>
                    <a:pt x="49" y="21"/>
                  </a:cubicBezTo>
                  <a:close/>
                  <a:moveTo>
                    <a:pt x="61" y="17"/>
                  </a:moveTo>
                  <a:cubicBezTo>
                    <a:pt x="60" y="17"/>
                    <a:pt x="62" y="16"/>
                    <a:pt x="63" y="16"/>
                  </a:cubicBezTo>
                  <a:cubicBezTo>
                    <a:pt x="63" y="16"/>
                    <a:pt x="61" y="16"/>
                    <a:pt x="61" y="17"/>
                  </a:cubicBezTo>
                  <a:close/>
                  <a:moveTo>
                    <a:pt x="91" y="77"/>
                  </a:moveTo>
                  <a:cubicBezTo>
                    <a:pt x="91" y="76"/>
                    <a:pt x="91" y="76"/>
                    <a:pt x="91" y="76"/>
                  </a:cubicBezTo>
                  <a:cubicBezTo>
                    <a:pt x="92" y="75"/>
                    <a:pt x="92" y="77"/>
                    <a:pt x="92" y="78"/>
                  </a:cubicBezTo>
                  <a:cubicBezTo>
                    <a:pt x="92" y="78"/>
                    <a:pt x="91" y="78"/>
                    <a:pt x="91" y="77"/>
                  </a:cubicBezTo>
                  <a:close/>
                  <a:moveTo>
                    <a:pt x="87" y="26"/>
                  </a:moveTo>
                  <a:cubicBezTo>
                    <a:pt x="86" y="25"/>
                    <a:pt x="87" y="25"/>
                    <a:pt x="88" y="25"/>
                  </a:cubicBezTo>
                  <a:cubicBezTo>
                    <a:pt x="88" y="25"/>
                    <a:pt x="88" y="25"/>
                    <a:pt x="88" y="26"/>
                  </a:cubicBezTo>
                  <a:cubicBezTo>
                    <a:pt x="88" y="26"/>
                    <a:pt x="87" y="26"/>
                    <a:pt x="87" y="26"/>
                  </a:cubicBezTo>
                  <a:close/>
                  <a:moveTo>
                    <a:pt x="94" y="74"/>
                  </a:moveTo>
                  <a:cubicBezTo>
                    <a:pt x="94" y="74"/>
                    <a:pt x="94" y="74"/>
                    <a:pt x="95" y="73"/>
                  </a:cubicBezTo>
                  <a:cubicBezTo>
                    <a:pt x="95" y="72"/>
                    <a:pt x="95" y="72"/>
                    <a:pt x="95" y="71"/>
                  </a:cubicBezTo>
                  <a:cubicBezTo>
                    <a:pt x="95" y="71"/>
                    <a:pt x="95" y="72"/>
                    <a:pt x="95" y="72"/>
                  </a:cubicBezTo>
                  <a:cubicBezTo>
                    <a:pt x="95" y="73"/>
                    <a:pt x="95" y="73"/>
                    <a:pt x="94" y="74"/>
                  </a:cubicBezTo>
                  <a:cubicBezTo>
                    <a:pt x="94" y="74"/>
                    <a:pt x="94" y="74"/>
                    <a:pt x="94" y="75"/>
                  </a:cubicBezTo>
                  <a:lnTo>
                    <a:pt x="94" y="74"/>
                  </a:lnTo>
                  <a:close/>
                  <a:moveTo>
                    <a:pt x="104" y="46"/>
                  </a:moveTo>
                  <a:cubicBezTo>
                    <a:pt x="104" y="46"/>
                    <a:pt x="105" y="46"/>
                    <a:pt x="105" y="46"/>
                  </a:cubicBezTo>
                  <a:cubicBezTo>
                    <a:pt x="105" y="46"/>
                    <a:pt x="104" y="46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lose/>
                  <a:moveTo>
                    <a:pt x="95" y="73"/>
                  </a:move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4"/>
                  </a:cubicBezTo>
                  <a:cubicBezTo>
                    <a:pt x="95" y="73"/>
                    <a:pt x="95" y="73"/>
                    <a:pt x="95" y="73"/>
                  </a:cubicBezTo>
                  <a:close/>
                  <a:moveTo>
                    <a:pt x="115" y="27"/>
                  </a:moveTo>
                  <a:cubicBezTo>
                    <a:pt x="115" y="27"/>
                    <a:pt x="117" y="28"/>
                    <a:pt x="117" y="28"/>
                  </a:cubicBezTo>
                  <a:cubicBezTo>
                    <a:pt x="116" y="28"/>
                    <a:pt x="115" y="28"/>
                    <a:pt x="115" y="27"/>
                  </a:cubicBezTo>
                  <a:close/>
                  <a:moveTo>
                    <a:pt x="125" y="36"/>
                  </a:moveTo>
                  <a:cubicBezTo>
                    <a:pt x="125" y="36"/>
                    <a:pt x="125" y="36"/>
                    <a:pt x="125" y="36"/>
                  </a:cubicBezTo>
                  <a:cubicBezTo>
                    <a:pt x="125" y="36"/>
                    <a:pt x="126" y="37"/>
                    <a:pt x="124" y="36"/>
                  </a:cubicBezTo>
                  <a:cubicBezTo>
                    <a:pt x="125" y="36"/>
                    <a:pt x="124" y="36"/>
                    <a:pt x="125" y="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 anchorCtr="1"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10270" y="1141590"/>
              <a:ext cx="7350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UTM Azuki" panose="02040603050506020204" pitchFamily="18" charset="0"/>
                  <a:ea typeface="李旭科书法" panose="02000603000000000000" pitchFamily="2" charset="-122"/>
                </a:rPr>
                <a:t>1</a:t>
              </a:r>
              <a:endParaRPr lang="zh-CN" altLang="en-US" sz="6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325189" y="1140063"/>
            <a:ext cx="3935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Khởi</a:t>
            </a:r>
            <a:r>
              <a:rPr lang="en-US" altLang="zh-CN" sz="5400" spc="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 </a:t>
            </a:r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động</a:t>
            </a:r>
            <a:endParaRPr lang="zh-CN" altLang="en-US" sz="5400" spc="600" dirty="0">
              <a:solidFill>
                <a:schemeClr val="bg1"/>
              </a:solidFill>
              <a:latin typeface="UTM Azuki" panose="02040603050506020204" pitchFamily="18" charset="0"/>
              <a:ea typeface="李旭科书法" panose="02000603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68434" y="2575807"/>
            <a:ext cx="3935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Thực</a:t>
            </a:r>
            <a:r>
              <a:rPr lang="en-US" altLang="zh-CN" sz="5400" spc="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 </a:t>
            </a:r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hành</a:t>
            </a:r>
            <a:endParaRPr lang="zh-CN" altLang="en-US" sz="5400" spc="600" dirty="0">
              <a:solidFill>
                <a:schemeClr val="bg1"/>
              </a:solidFill>
              <a:latin typeface="UTM Azuki" panose="02040603050506020204" pitchFamily="18" charset="0"/>
              <a:ea typeface="李旭科书法" panose="02000603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68434" y="4053803"/>
            <a:ext cx="3935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Vận</a:t>
            </a:r>
            <a:r>
              <a:rPr lang="en-US" altLang="zh-CN" sz="5400" spc="600" dirty="0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 </a:t>
            </a:r>
            <a:r>
              <a:rPr lang="en-US" altLang="zh-CN" sz="5400" spc="600" dirty="0" err="1">
                <a:solidFill>
                  <a:schemeClr val="bg1"/>
                </a:solidFill>
                <a:latin typeface="UTM Azuki" panose="02040603050506020204" pitchFamily="18" charset="0"/>
                <a:ea typeface="李旭科书法" panose="02000603000000000000" pitchFamily="2" charset="-122"/>
              </a:rPr>
              <a:t>dụng</a:t>
            </a:r>
            <a:endParaRPr lang="zh-CN" altLang="en-US" sz="5400" spc="600" dirty="0">
              <a:solidFill>
                <a:schemeClr val="bg1"/>
              </a:solidFill>
              <a:latin typeface="UTM Azuki" panose="02040603050506020204" pitchFamily="18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86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/>
      <p:bldP spid="16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908" y="2164261"/>
            <a:ext cx="7210424" cy="39530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2" y="1468834"/>
            <a:ext cx="456343" cy="51800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60" y="1464270"/>
            <a:ext cx="456343" cy="51800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" y="3874753"/>
            <a:ext cx="1119086" cy="16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5597" y="2766758"/>
            <a:ext cx="71144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Vận</a:t>
            </a:r>
            <a:r>
              <a:rPr kumimoji="0" lang="en-US" sz="13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13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dụng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ThuPhap Thien An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"/>
            <a:ext cx="3250025" cy="1587777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5" y="5367840"/>
            <a:ext cx="3250025" cy="1587777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1800" y="5322965"/>
            <a:ext cx="3250025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8" presetClass="entr" presetSubtype="0" accel="5000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79"/>
            <a:ext cx="3250025" cy="1154510"/>
          </a:xfrm>
          <a:prstGeom prst="rect">
            <a:avLst/>
          </a:prstGeom>
        </p:spPr>
      </p:pic>
      <p:pic>
        <p:nvPicPr>
          <p:cNvPr id="2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39203"/>
            <a:ext cx="3250025" cy="1154510"/>
          </a:xfrm>
          <a:prstGeom prst="rect">
            <a:avLst/>
          </a:prstGeom>
        </p:spPr>
      </p:pic>
      <p:grpSp>
        <p:nvGrpSpPr>
          <p:cNvPr id="30" name="组合 46"/>
          <p:cNvGrpSpPr/>
          <p:nvPr/>
        </p:nvGrpSpPr>
        <p:grpSpPr>
          <a:xfrm>
            <a:off x="-133670" y="1448218"/>
            <a:ext cx="10405025" cy="1561621"/>
            <a:chOff x="317500" y="190500"/>
            <a:chExt cx="3568700" cy="685800"/>
          </a:xfrm>
        </p:grpSpPr>
        <p:pic>
          <p:nvPicPr>
            <p:cNvPr id="31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48"/>
            <p:cNvSpPr/>
            <p:nvPr userDrawn="1"/>
          </p:nvSpPr>
          <p:spPr>
            <a:xfrm>
              <a:off x="490416" y="386101"/>
              <a:ext cx="3038830" cy="283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sự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kiện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lịch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cho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người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thân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nghe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272" descr="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7" y="1448217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组合 46"/>
          <p:cNvGrpSpPr/>
          <p:nvPr/>
        </p:nvGrpSpPr>
        <p:grpSpPr>
          <a:xfrm>
            <a:off x="-76156" y="3088246"/>
            <a:ext cx="10347512" cy="2998032"/>
            <a:chOff x="341090" y="18509"/>
            <a:chExt cx="3568700" cy="803248"/>
          </a:xfrm>
        </p:grpSpPr>
        <p:pic>
          <p:nvPicPr>
            <p:cNvPr id="35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1090" y="18509"/>
              <a:ext cx="3568700" cy="80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矩形 48"/>
            <p:cNvSpPr/>
            <p:nvPr/>
          </p:nvSpPr>
          <p:spPr>
            <a:xfrm>
              <a:off x="562748" y="247668"/>
              <a:ext cx="2327509" cy="470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thêm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chuyện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nhân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vật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lịch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như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: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Nguyễn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Trãi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Đinh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Bộ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Lĩnh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Lê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>
                  <a:solidFill>
                    <a:schemeClr val="bg1"/>
                  </a:solidFill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H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oàn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zuki" panose="02040603050506020204" pitchFamily="18" charset="0"/>
                  <a:ea typeface="方正华隶简体" pitchFamily="65" charset="-122"/>
                  <a:cs typeface="Times New Roman" panose="02020603050405020304" pitchFamily="18" charset="0"/>
                </a:rPr>
                <a:t>…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zuki" panose="02040603050506020204" pitchFamily="18" charset="0"/>
                <a:ea typeface="方正华隶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272" descr="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" y="3219467"/>
            <a:ext cx="979355" cy="9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5" y="5367840"/>
            <a:ext cx="3250025" cy="1587777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1800" y="5322965"/>
            <a:ext cx="3250025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73854 0.01597 " pathEditMode="relative" rAng="0" ptsTypes="AA">
                                      <p:cBhvr>
                                        <p:cTn id="32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7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88086 0.01018 " pathEditMode="relative" rAng="0" ptsTypes="AA">
                                      <p:cBhvr>
                                        <p:cTn id="47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6" y="50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908" y="2164261"/>
            <a:ext cx="7210424" cy="39530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2" y="1468834"/>
            <a:ext cx="456343" cy="51800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60" y="1464270"/>
            <a:ext cx="456343" cy="51800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" y="3874753"/>
            <a:ext cx="1119086" cy="16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4000" y="2164262"/>
            <a:ext cx="31758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Dặn</a:t>
            </a:r>
            <a:r>
              <a:rPr kumimoji="0" lang="en-US" sz="80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ThuPhap Thien An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"/>
            <a:ext cx="3250025" cy="1587777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5" y="5367840"/>
            <a:ext cx="3250025" cy="1587777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1800" y="5322965"/>
            <a:ext cx="3250025" cy="1587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80081" y="3297857"/>
            <a:ext cx="614154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Xem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lại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bài</a:t>
            </a:r>
            <a:r>
              <a:rPr lang="en-US" sz="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TM ThuPhap Thien An" panose="02040603050506020204" pitchFamily="18" charset="0"/>
                <a:ea typeface="微软雅黑"/>
              </a:rPr>
              <a:t> </a:t>
            </a:r>
            <a:r>
              <a:rPr lang="en-US" sz="6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TM ThuPhap Thien An" panose="02040603050506020204" pitchFamily="18" charset="0"/>
                <a:ea typeface="微软雅黑"/>
              </a:rPr>
              <a:t>và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chuẩn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bị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tiếp</a:t>
            </a:r>
            <a:r>
              <a:rPr kumimoji="0" lang="en-US" sz="66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  <a:cs typeface="+mn-cs"/>
              </a:rPr>
              <a:t>theo.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ThuPhap Thien An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8" presetClass="entr" presetSubtype="0" accel="5000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8" presetClass="entr" presetSubtype="0" accel="5000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908" y="2164261"/>
            <a:ext cx="7210424" cy="39530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2" y="1468834"/>
            <a:ext cx="456343" cy="51800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60" y="1464270"/>
            <a:ext cx="456343" cy="51800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" y="3874753"/>
            <a:ext cx="1119086" cy="16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192" y="2766758"/>
            <a:ext cx="775725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UTM ThuPhap Thien An" panose="02040603050506020204" pitchFamily="18" charset="0"/>
              </a:rPr>
              <a:t>Khởi</a:t>
            </a:r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13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UTM ThuPhap Thien An" panose="02040603050506020204" pitchFamily="18" charset="0"/>
              </a:rPr>
              <a:t>động</a:t>
            </a:r>
            <a:endParaRPr lang="en-US" sz="13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UTM ThuPhap Thien An" panose="02040603050506020204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"/>
            <a:ext cx="3250025" cy="1587777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5" y="5367840"/>
            <a:ext cx="3250025" cy="1587777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1800" y="5322965"/>
            <a:ext cx="3250025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8" presetClass="entr" presetSubtype="0" accel="5000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233219"/>
            <a:ext cx="8827226" cy="4950503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243704"/>
            <a:ext cx="3250025" cy="158777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7" y="4926675"/>
            <a:ext cx="2292338" cy="210114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3516" y="1561034"/>
            <a:ext cx="5016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u="sng" dirty="0" err="1">
                <a:latin typeface="UTM Aristote" panose="02040603050506020204" pitchFamily="18" charset="0"/>
              </a:rPr>
              <a:t>Câu</a:t>
            </a:r>
            <a:r>
              <a:rPr lang="en-US" sz="2800" u="sng" dirty="0">
                <a:latin typeface="UTM Aristote" panose="02040603050506020204" pitchFamily="18" charset="0"/>
              </a:rPr>
              <a:t> 1</a:t>
            </a:r>
            <a:r>
              <a:rPr lang="en-US" sz="2800" dirty="0">
                <a:latin typeface="UTM Aristote" panose="02040603050506020204" pitchFamily="18" charset="0"/>
              </a:rPr>
              <a:t>: Ở </a:t>
            </a:r>
            <a:r>
              <a:rPr lang="en-US" sz="2800" dirty="0" err="1">
                <a:latin typeface="UTM Aristote" panose="02040603050506020204" pitchFamily="18" charset="0"/>
              </a:rPr>
              <a:t>thời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Hậu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Lê</a:t>
            </a:r>
            <a:r>
              <a:rPr lang="en-US" sz="2800" dirty="0">
                <a:latin typeface="UTM Aristote" panose="02040603050506020204" pitchFamily="18" charset="0"/>
              </a:rPr>
              <a:t>, </a:t>
            </a:r>
            <a:r>
              <a:rPr lang="en-US" sz="2800" dirty="0" err="1">
                <a:latin typeface="UTM Aristote" panose="02040603050506020204" pitchFamily="18" charset="0"/>
              </a:rPr>
              <a:t>nền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văn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học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viết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bằng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chữ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nào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chiếm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ưu</a:t>
            </a:r>
            <a:r>
              <a:rPr lang="en-US" sz="2800" dirty="0">
                <a:latin typeface="UTM Aristote" panose="02040603050506020204" pitchFamily="18" charset="0"/>
              </a:rPr>
              <a:t> </a:t>
            </a:r>
            <a:r>
              <a:rPr lang="en-US" sz="2800" dirty="0" err="1">
                <a:latin typeface="UTM Aristote" panose="02040603050506020204" pitchFamily="18" charset="0"/>
              </a:rPr>
              <a:t>thế</a:t>
            </a:r>
            <a:r>
              <a:rPr lang="en-US" sz="2800" dirty="0">
                <a:latin typeface="UTM Aristote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80351" y="2881469"/>
            <a:ext cx="3481016" cy="584775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A.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Hán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80351" y="3643965"/>
            <a:ext cx="3395561" cy="584775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Nôm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Aristote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0351" y="4406461"/>
            <a:ext cx="4233942" cy="584775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quốc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ristote" panose="02040603050506020204" pitchFamily="18" charset="0"/>
              </a:rPr>
              <a:t>ngữ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 build="allAtOnce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233219"/>
            <a:ext cx="8827226" cy="4950503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243704"/>
            <a:ext cx="3250025" cy="158777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7" y="4926675"/>
            <a:ext cx="2292338" cy="210114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6974" y="1555307"/>
            <a:ext cx="513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</a:rPr>
              <a:t>Câu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</a:rPr>
              <a:t> 2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coi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Trãi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Lê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Thánh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Tông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hoá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giai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ristote" panose="020406030505060202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UTM Aristote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ristote" panose="02040603050506020204" pitchFamily="18" charset="0"/>
              <a:ea typeface="微软雅黑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8700" y="2755636"/>
            <a:ext cx="5374403" cy="830997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A.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Nôm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9649" y="3745150"/>
            <a:ext cx="5203871" cy="830997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thơ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Nôm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lưu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luyến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đếng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nay.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00" y="4838464"/>
            <a:ext cx="4233942" cy="461665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hai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78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8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233219"/>
            <a:ext cx="8827226" cy="4950503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243704"/>
            <a:ext cx="3250025" cy="158777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7" y="4926675"/>
            <a:ext cx="2292338" cy="210114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6536" y="1555307"/>
            <a:ext cx="501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Câu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Nguyễn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Trãi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7852" y="2591776"/>
            <a:ext cx="5374403" cy="523220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38802" y="3417747"/>
            <a:ext cx="5203871" cy="954107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</a:rPr>
              <a:t>B.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Quốc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âm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thi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tập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,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Bình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Ngô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đại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cáo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,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Ức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trai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thi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tập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  <a:latin typeface="UTM Aristote" panose="02040603050506020204" pitchFamily="18" charset="0"/>
                <a:ea typeface="微软雅黑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7853" y="4674604"/>
            <a:ext cx="4233942" cy="523220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kí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ristote" panose="02040603050506020204" pitchFamily="18" charset="0"/>
                <a:ea typeface="微软雅黑"/>
                <a:cs typeface="+mn-cs"/>
              </a:rPr>
              <a:t>thư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ristote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908" y="2164261"/>
            <a:ext cx="7210424" cy="39530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2" y="1468834"/>
            <a:ext cx="456343" cy="51800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60" y="1464270"/>
            <a:ext cx="456343" cy="51800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" y="3874753"/>
            <a:ext cx="1119086" cy="16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4575" y="2766758"/>
            <a:ext cx="77764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</a:rPr>
              <a:t>Thực</a:t>
            </a:r>
            <a:r>
              <a:rPr kumimoji="0" lang="en-US" sz="13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</a:rPr>
              <a:t> </a:t>
            </a:r>
            <a:r>
              <a:rPr kumimoji="0" lang="en-US" sz="13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ThuPhap Thien An" panose="02040603050506020204" pitchFamily="18" charset="0"/>
                <a:ea typeface="微软雅黑"/>
              </a:rPr>
              <a:t>hành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ThuPhap Thien An" panose="02040603050506020204" pitchFamily="18" charset="0"/>
              <a:ea typeface="微软雅黑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"/>
            <a:ext cx="3250025" cy="1587777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75" y="5367840"/>
            <a:ext cx="3250025" cy="1587777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1800" y="5322965"/>
            <a:ext cx="3250025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25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8" presetClass="entr" presetSubtype="0" accel="5000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 b="74603"/>
          <a:stretch/>
        </p:blipFill>
        <p:spPr>
          <a:xfrm>
            <a:off x="-89727" y="-265455"/>
            <a:ext cx="9363314" cy="1731398"/>
          </a:xfrm>
          <a:prstGeom prst="rect">
            <a:avLst/>
          </a:prstGeom>
        </p:spPr>
      </p:pic>
      <p:pic>
        <p:nvPicPr>
          <p:cNvPr id="9" name="广陵散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534" y="-1098878"/>
            <a:ext cx="457200" cy="6096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3239791" y="-649990"/>
            <a:ext cx="2513920" cy="3073535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72560" r="30585"/>
          <a:stretch/>
        </p:blipFill>
        <p:spPr>
          <a:xfrm>
            <a:off x="-168394" y="4890113"/>
            <a:ext cx="4887686" cy="19815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2666" y="1602109"/>
            <a:ext cx="6738258" cy="1332782"/>
            <a:chOff x="102358" y="1309521"/>
            <a:chExt cx="8159104" cy="133278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8" y="1321363"/>
              <a:ext cx="1256117" cy="132094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58475" y="1309521"/>
              <a:ext cx="69029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-300" normalizeH="0" baseline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Buổi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đầu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độc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lập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,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nhà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Lý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đóng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đô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ở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đâu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?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Tên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gọi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nước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ta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là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 </a:t>
              </a:r>
              <a:r>
                <a:rPr kumimoji="0" lang="en-US" altLang="zh-CN" sz="3600" i="0" u="none" strike="noStrike" kern="1200" cap="none" spc="-300" normalizeH="0" noProof="0" dirty="0" err="1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gì</a:t>
              </a:r>
              <a:r>
                <a:rPr kumimoji="0" lang="en-US" altLang="zh-CN" sz="3600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5300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srgbClr val="FF0000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UTM Aristote" panose="02040603050506020204" pitchFamily="18" charset="0"/>
                  <a:ea typeface="叶根友毛笔行书简体" panose="02010601030101010101" pitchFamily="2" charset="-122"/>
                </a:rPr>
                <a:t>?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ristote" panose="0204060305050602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3" name="文本框 4"/>
          <p:cNvSpPr txBox="1"/>
          <p:nvPr/>
        </p:nvSpPr>
        <p:spPr>
          <a:xfrm>
            <a:off x="144066" y="2995109"/>
            <a:ext cx="7283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-30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Buổi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đầu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đọc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lập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,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nhà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Lý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đóng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đô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ở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Hoa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Lư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, </a:t>
            </a:r>
            <a:r>
              <a:rPr lang="en-US" altLang="zh-CN" sz="4000" spc="-300" dirty="0" err="1">
                <a:solidFill>
                  <a:schemeClr val="accent6"/>
                </a:solidFill>
                <a:latin typeface="UTM Aristote" panose="02040603050506020204" pitchFamily="18" charset="0"/>
                <a:ea typeface="叶根友毛笔行书简体" panose="02010601030101010101" pitchFamily="2" charset="-122"/>
              </a:rPr>
              <a:t>t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ên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gọi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nước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ta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là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Đại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kumimoji="0" lang="en-US" altLang="zh-CN" sz="4000" i="0" u="none" strike="noStrike" kern="1200" cap="none" spc="-30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Việt</a:t>
            </a:r>
            <a:r>
              <a:rPr kumimoji="0" lang="en-US" altLang="zh-CN" sz="4000" i="0" u="none" strike="noStrike" kern="1200" cap="none" spc="-30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ristote" panose="02040603050506020204" pitchFamily="18" charset="0"/>
                <a:ea typeface="叶根友毛笔行书简体" panose="02010601030101010101" pitchFamily="2" charset="-122"/>
              </a:rPr>
              <a:t>.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UTM Aristote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422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8908" y="2164261"/>
            <a:ext cx="7210424" cy="39530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2" y="1468834"/>
            <a:ext cx="456343" cy="51800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60" y="1464270"/>
            <a:ext cx="456343" cy="51800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" y="3874753"/>
            <a:ext cx="1119086" cy="16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9531" y="2868357"/>
            <a:ext cx="671792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Em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hãy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quan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sát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băng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thời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gian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.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Và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điền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nội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dung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từng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giai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đoạn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tương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 </a:t>
            </a:r>
            <a:r>
              <a:rPr lang="en-US" altLang="zh-CN" sz="6000" spc="-300" dirty="0" err="1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ứng</a:t>
            </a:r>
            <a:r>
              <a:rPr lang="en-US" altLang="zh-CN" sz="6000" spc="-300" dirty="0">
                <a:gradFill>
                  <a:gsLst>
                    <a:gs pos="53000">
                      <a:prstClr val="black">
                        <a:lumMod val="95000"/>
                        <a:lumOff val="5000"/>
                      </a:prstClr>
                    </a:gs>
                    <a:gs pos="100000">
                      <a:srgbClr val="FF0000"/>
                    </a:gs>
                  </a:gsLst>
                  <a:lin ang="13500000" scaled="1"/>
                </a:gradFill>
                <a:latin typeface="UTM Azuki" panose="02040603050506020204" pitchFamily="18" charset="0"/>
                <a:ea typeface="叶根友毛笔行书简体" panose="02010601030101010101" pitchFamily="2" charset="-122"/>
              </a:rPr>
              <a:t>.</a:t>
            </a:r>
            <a:endParaRPr lang="zh-CN" altLang="en-US" sz="6000" dirty="0">
              <a:solidFill>
                <a:prstClr val="black"/>
              </a:solidFill>
              <a:latin typeface="UTM Azuki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6"/>
            <a:ext cx="3250025" cy="1587777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1"/>
            <a:ext cx="3250025" cy="158777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3483"/>
            <a:ext cx="3250025" cy="1587777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975" y="5378608"/>
            <a:ext cx="3250025" cy="15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0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On-screen Show (4:3)</PresentationFormat>
  <Paragraphs>102</Paragraphs>
  <Slides>22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2022-02-27T09:44:36Z</dcterms:created>
  <dcterms:modified xsi:type="dcterms:W3CDTF">2022-02-27T09:45:23Z</dcterms:modified>
</cp:coreProperties>
</file>