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9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A893A-D19D-43E4-97CB-D6133807CC1C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3DE65-40FF-4B03-984B-D1B9EB2E0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11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D552D-774B-433F-ADB3-6195A42BFA7D}" type="slidenum">
              <a:rPr lang="zh-CN" altLang="en-US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D552D-774B-433F-ADB3-6195A42BFA7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28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D552D-774B-433F-ADB3-6195A42BFA7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966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D552D-774B-433F-ADB3-6195A42BFA7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633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D552D-774B-433F-ADB3-6195A42BFA7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496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D552D-774B-433F-ADB3-6195A42BFA7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113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D552D-774B-433F-ADB3-6195A42BFA7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355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D552D-774B-433F-ADB3-6195A42BFA7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851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D552D-774B-433F-ADB3-6195A42BFA7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26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FC5C-3CE8-45E9-AF59-73438004715D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997B-0DB6-4023-8DDE-D5856A96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18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FC5C-3CE8-45E9-AF59-73438004715D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997B-0DB6-4023-8DDE-D5856A96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81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FC5C-3CE8-45E9-AF59-73438004715D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997B-0DB6-4023-8DDE-D5856A96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15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>
            <a:extLst>
              <a:ext uri="{FF2B5EF4-FFF2-40B4-BE49-F238E27FC236}">
                <a16:creationId xmlns:a16="http://schemas.microsoft.com/office/drawing/2014/main" xmlns="" id="{B951DF5D-9FFE-4B60-BFCB-3B2E1EA35A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97380" y="2130193"/>
            <a:ext cx="1091566" cy="1455421"/>
          </a:xfrm>
          <a:custGeom>
            <a:avLst/>
            <a:gdLst>
              <a:gd name="connsiteX0" fmla="*/ 242575 w 1455421"/>
              <a:gd name="connsiteY0" fmla="*/ 0 h 1455421"/>
              <a:gd name="connsiteX1" fmla="*/ 1212846 w 1455421"/>
              <a:gd name="connsiteY1" fmla="*/ 0 h 1455421"/>
              <a:gd name="connsiteX2" fmla="*/ 1455421 w 1455421"/>
              <a:gd name="connsiteY2" fmla="*/ 242575 h 1455421"/>
              <a:gd name="connsiteX3" fmla="*/ 1455421 w 1455421"/>
              <a:gd name="connsiteY3" fmla="*/ 1212846 h 1455421"/>
              <a:gd name="connsiteX4" fmla="*/ 1212846 w 1455421"/>
              <a:gd name="connsiteY4" fmla="*/ 1455421 h 1455421"/>
              <a:gd name="connsiteX5" fmla="*/ 242575 w 1455421"/>
              <a:gd name="connsiteY5" fmla="*/ 1455421 h 1455421"/>
              <a:gd name="connsiteX6" fmla="*/ 0 w 1455421"/>
              <a:gd name="connsiteY6" fmla="*/ 1212846 h 1455421"/>
              <a:gd name="connsiteX7" fmla="*/ 0 w 1455421"/>
              <a:gd name="connsiteY7" fmla="*/ 242575 h 1455421"/>
              <a:gd name="connsiteX8" fmla="*/ 242575 w 1455421"/>
              <a:gd name="connsiteY8" fmla="*/ 0 h 145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5421" h="1455421">
                <a:moveTo>
                  <a:pt x="242575" y="0"/>
                </a:moveTo>
                <a:lnTo>
                  <a:pt x="1212846" y="0"/>
                </a:lnTo>
                <a:cubicBezTo>
                  <a:pt x="1346816" y="0"/>
                  <a:pt x="1455421" y="108605"/>
                  <a:pt x="1455421" y="242575"/>
                </a:cubicBezTo>
                <a:lnTo>
                  <a:pt x="1455421" y="1212846"/>
                </a:lnTo>
                <a:cubicBezTo>
                  <a:pt x="1455421" y="1346816"/>
                  <a:pt x="1346816" y="1455421"/>
                  <a:pt x="1212846" y="1455421"/>
                </a:cubicBezTo>
                <a:lnTo>
                  <a:pt x="242575" y="1455421"/>
                </a:lnTo>
                <a:cubicBezTo>
                  <a:pt x="108605" y="1455421"/>
                  <a:pt x="0" y="1346816"/>
                  <a:pt x="0" y="1212846"/>
                </a:cubicBezTo>
                <a:lnTo>
                  <a:pt x="0" y="242575"/>
                </a:lnTo>
                <a:cubicBezTo>
                  <a:pt x="0" y="108605"/>
                  <a:pt x="108605" y="0"/>
                  <a:pt x="2425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xmlns="" id="{0B858CA1-102C-4FF2-847F-CD879B6434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50370" y="2130193"/>
            <a:ext cx="1091566" cy="1455421"/>
          </a:xfrm>
          <a:custGeom>
            <a:avLst/>
            <a:gdLst>
              <a:gd name="connsiteX0" fmla="*/ 242575 w 1455421"/>
              <a:gd name="connsiteY0" fmla="*/ 0 h 1455421"/>
              <a:gd name="connsiteX1" fmla="*/ 1212846 w 1455421"/>
              <a:gd name="connsiteY1" fmla="*/ 0 h 1455421"/>
              <a:gd name="connsiteX2" fmla="*/ 1455421 w 1455421"/>
              <a:gd name="connsiteY2" fmla="*/ 242575 h 1455421"/>
              <a:gd name="connsiteX3" fmla="*/ 1455421 w 1455421"/>
              <a:gd name="connsiteY3" fmla="*/ 1212846 h 1455421"/>
              <a:gd name="connsiteX4" fmla="*/ 1212846 w 1455421"/>
              <a:gd name="connsiteY4" fmla="*/ 1455421 h 1455421"/>
              <a:gd name="connsiteX5" fmla="*/ 242575 w 1455421"/>
              <a:gd name="connsiteY5" fmla="*/ 1455421 h 1455421"/>
              <a:gd name="connsiteX6" fmla="*/ 0 w 1455421"/>
              <a:gd name="connsiteY6" fmla="*/ 1212846 h 1455421"/>
              <a:gd name="connsiteX7" fmla="*/ 0 w 1455421"/>
              <a:gd name="connsiteY7" fmla="*/ 242575 h 1455421"/>
              <a:gd name="connsiteX8" fmla="*/ 242575 w 1455421"/>
              <a:gd name="connsiteY8" fmla="*/ 0 h 145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5421" h="1455421">
                <a:moveTo>
                  <a:pt x="242575" y="0"/>
                </a:moveTo>
                <a:lnTo>
                  <a:pt x="1212846" y="0"/>
                </a:lnTo>
                <a:cubicBezTo>
                  <a:pt x="1346816" y="0"/>
                  <a:pt x="1455421" y="108605"/>
                  <a:pt x="1455421" y="242575"/>
                </a:cubicBezTo>
                <a:lnTo>
                  <a:pt x="1455421" y="1212846"/>
                </a:lnTo>
                <a:cubicBezTo>
                  <a:pt x="1455421" y="1346816"/>
                  <a:pt x="1346816" y="1455421"/>
                  <a:pt x="1212846" y="1455421"/>
                </a:cubicBezTo>
                <a:lnTo>
                  <a:pt x="242575" y="1455421"/>
                </a:lnTo>
                <a:cubicBezTo>
                  <a:pt x="108605" y="1455421"/>
                  <a:pt x="0" y="1346816"/>
                  <a:pt x="0" y="1212846"/>
                </a:cubicBezTo>
                <a:lnTo>
                  <a:pt x="0" y="242575"/>
                </a:lnTo>
                <a:cubicBezTo>
                  <a:pt x="0" y="108605"/>
                  <a:pt x="108605" y="0"/>
                  <a:pt x="2425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>
            <a:extLst>
              <a:ext uri="{FF2B5EF4-FFF2-40B4-BE49-F238E27FC236}">
                <a16:creationId xmlns:a16="http://schemas.microsoft.com/office/drawing/2014/main" xmlns="" id="{F6C749D9-A203-41D3-A560-F42A657AE5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03359" y="2130193"/>
            <a:ext cx="1091566" cy="1455421"/>
          </a:xfrm>
          <a:custGeom>
            <a:avLst/>
            <a:gdLst>
              <a:gd name="connsiteX0" fmla="*/ 242575 w 1455421"/>
              <a:gd name="connsiteY0" fmla="*/ 0 h 1455421"/>
              <a:gd name="connsiteX1" fmla="*/ 1212846 w 1455421"/>
              <a:gd name="connsiteY1" fmla="*/ 0 h 1455421"/>
              <a:gd name="connsiteX2" fmla="*/ 1455421 w 1455421"/>
              <a:gd name="connsiteY2" fmla="*/ 242575 h 1455421"/>
              <a:gd name="connsiteX3" fmla="*/ 1455421 w 1455421"/>
              <a:gd name="connsiteY3" fmla="*/ 1212846 h 1455421"/>
              <a:gd name="connsiteX4" fmla="*/ 1212846 w 1455421"/>
              <a:gd name="connsiteY4" fmla="*/ 1455421 h 1455421"/>
              <a:gd name="connsiteX5" fmla="*/ 242575 w 1455421"/>
              <a:gd name="connsiteY5" fmla="*/ 1455421 h 1455421"/>
              <a:gd name="connsiteX6" fmla="*/ 0 w 1455421"/>
              <a:gd name="connsiteY6" fmla="*/ 1212846 h 1455421"/>
              <a:gd name="connsiteX7" fmla="*/ 0 w 1455421"/>
              <a:gd name="connsiteY7" fmla="*/ 242575 h 1455421"/>
              <a:gd name="connsiteX8" fmla="*/ 242575 w 1455421"/>
              <a:gd name="connsiteY8" fmla="*/ 0 h 145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5421" h="1455421">
                <a:moveTo>
                  <a:pt x="242575" y="0"/>
                </a:moveTo>
                <a:lnTo>
                  <a:pt x="1212846" y="0"/>
                </a:lnTo>
                <a:cubicBezTo>
                  <a:pt x="1346816" y="0"/>
                  <a:pt x="1455421" y="108605"/>
                  <a:pt x="1455421" y="242575"/>
                </a:cubicBezTo>
                <a:lnTo>
                  <a:pt x="1455421" y="1212846"/>
                </a:lnTo>
                <a:cubicBezTo>
                  <a:pt x="1455421" y="1346816"/>
                  <a:pt x="1346816" y="1455421"/>
                  <a:pt x="1212846" y="1455421"/>
                </a:cubicBezTo>
                <a:lnTo>
                  <a:pt x="242575" y="1455421"/>
                </a:lnTo>
                <a:cubicBezTo>
                  <a:pt x="108605" y="1455421"/>
                  <a:pt x="0" y="1346816"/>
                  <a:pt x="0" y="1212846"/>
                </a:cubicBezTo>
                <a:lnTo>
                  <a:pt x="0" y="242575"/>
                </a:lnTo>
                <a:cubicBezTo>
                  <a:pt x="0" y="108605"/>
                  <a:pt x="108605" y="0"/>
                  <a:pt x="2425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xmlns="" id="{DEBC0BC5-0B9B-473B-B557-2F9BB31775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6348" y="2130193"/>
            <a:ext cx="1091566" cy="1455421"/>
          </a:xfrm>
          <a:custGeom>
            <a:avLst/>
            <a:gdLst>
              <a:gd name="connsiteX0" fmla="*/ 242575 w 1455421"/>
              <a:gd name="connsiteY0" fmla="*/ 0 h 1455421"/>
              <a:gd name="connsiteX1" fmla="*/ 1212846 w 1455421"/>
              <a:gd name="connsiteY1" fmla="*/ 0 h 1455421"/>
              <a:gd name="connsiteX2" fmla="*/ 1455421 w 1455421"/>
              <a:gd name="connsiteY2" fmla="*/ 242575 h 1455421"/>
              <a:gd name="connsiteX3" fmla="*/ 1455421 w 1455421"/>
              <a:gd name="connsiteY3" fmla="*/ 1212846 h 1455421"/>
              <a:gd name="connsiteX4" fmla="*/ 1212846 w 1455421"/>
              <a:gd name="connsiteY4" fmla="*/ 1455421 h 1455421"/>
              <a:gd name="connsiteX5" fmla="*/ 242575 w 1455421"/>
              <a:gd name="connsiteY5" fmla="*/ 1455421 h 1455421"/>
              <a:gd name="connsiteX6" fmla="*/ 0 w 1455421"/>
              <a:gd name="connsiteY6" fmla="*/ 1212846 h 1455421"/>
              <a:gd name="connsiteX7" fmla="*/ 0 w 1455421"/>
              <a:gd name="connsiteY7" fmla="*/ 242575 h 1455421"/>
              <a:gd name="connsiteX8" fmla="*/ 242575 w 1455421"/>
              <a:gd name="connsiteY8" fmla="*/ 0 h 145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5421" h="1455421">
                <a:moveTo>
                  <a:pt x="242575" y="0"/>
                </a:moveTo>
                <a:lnTo>
                  <a:pt x="1212846" y="0"/>
                </a:lnTo>
                <a:cubicBezTo>
                  <a:pt x="1346816" y="0"/>
                  <a:pt x="1455421" y="108605"/>
                  <a:pt x="1455421" y="242575"/>
                </a:cubicBezTo>
                <a:lnTo>
                  <a:pt x="1455421" y="1212846"/>
                </a:lnTo>
                <a:cubicBezTo>
                  <a:pt x="1455421" y="1346816"/>
                  <a:pt x="1346816" y="1455421"/>
                  <a:pt x="1212846" y="1455421"/>
                </a:cubicBezTo>
                <a:lnTo>
                  <a:pt x="242575" y="1455421"/>
                </a:lnTo>
                <a:cubicBezTo>
                  <a:pt x="108605" y="1455421"/>
                  <a:pt x="0" y="1346816"/>
                  <a:pt x="0" y="1212846"/>
                </a:cubicBezTo>
                <a:lnTo>
                  <a:pt x="0" y="242575"/>
                </a:lnTo>
                <a:cubicBezTo>
                  <a:pt x="0" y="108605"/>
                  <a:pt x="108605" y="0"/>
                  <a:pt x="2425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09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>
            <a:extLst>
              <a:ext uri="{FF2B5EF4-FFF2-40B4-BE49-F238E27FC236}">
                <a16:creationId xmlns:a16="http://schemas.microsoft.com/office/drawing/2014/main" xmlns="" id="{7DACB5B8-96DC-4074-AB03-0ABCE74745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3025" y="1270297"/>
            <a:ext cx="2705100" cy="3949700"/>
          </a:xfrm>
          <a:custGeom>
            <a:avLst/>
            <a:gdLst>
              <a:gd name="connsiteX0" fmla="*/ 245551 w 3606800"/>
              <a:gd name="connsiteY0" fmla="*/ 0 h 3949700"/>
              <a:gd name="connsiteX1" fmla="*/ 3361249 w 3606800"/>
              <a:gd name="connsiteY1" fmla="*/ 0 h 3949700"/>
              <a:gd name="connsiteX2" fmla="*/ 3606800 w 3606800"/>
              <a:gd name="connsiteY2" fmla="*/ 245551 h 3949700"/>
              <a:gd name="connsiteX3" fmla="*/ 3606800 w 3606800"/>
              <a:gd name="connsiteY3" fmla="*/ 3704149 h 3949700"/>
              <a:gd name="connsiteX4" fmla="*/ 3361249 w 3606800"/>
              <a:gd name="connsiteY4" fmla="*/ 3949700 h 3949700"/>
              <a:gd name="connsiteX5" fmla="*/ 245551 w 3606800"/>
              <a:gd name="connsiteY5" fmla="*/ 3949700 h 3949700"/>
              <a:gd name="connsiteX6" fmla="*/ 0 w 3606800"/>
              <a:gd name="connsiteY6" fmla="*/ 3704149 h 3949700"/>
              <a:gd name="connsiteX7" fmla="*/ 0 w 3606800"/>
              <a:gd name="connsiteY7" fmla="*/ 245551 h 3949700"/>
              <a:gd name="connsiteX8" fmla="*/ 245551 w 3606800"/>
              <a:gd name="connsiteY8" fmla="*/ 0 h 394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6800" h="3949700">
                <a:moveTo>
                  <a:pt x="245551" y="0"/>
                </a:moveTo>
                <a:lnTo>
                  <a:pt x="3361249" y="0"/>
                </a:lnTo>
                <a:cubicBezTo>
                  <a:pt x="3496863" y="0"/>
                  <a:pt x="3606800" y="109937"/>
                  <a:pt x="3606800" y="245551"/>
                </a:cubicBezTo>
                <a:lnTo>
                  <a:pt x="3606800" y="3704149"/>
                </a:lnTo>
                <a:cubicBezTo>
                  <a:pt x="3606800" y="3839763"/>
                  <a:pt x="3496863" y="3949700"/>
                  <a:pt x="3361249" y="3949700"/>
                </a:cubicBezTo>
                <a:lnTo>
                  <a:pt x="245551" y="3949700"/>
                </a:lnTo>
                <a:cubicBezTo>
                  <a:pt x="109937" y="3949700"/>
                  <a:pt x="0" y="3839763"/>
                  <a:pt x="0" y="3704149"/>
                </a:cubicBezTo>
                <a:lnTo>
                  <a:pt x="0" y="245551"/>
                </a:lnTo>
                <a:cubicBezTo>
                  <a:pt x="0" y="109937"/>
                  <a:pt x="109937" y="0"/>
                  <a:pt x="245551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2400">
                <a:solidFill>
                  <a:schemeClr val="lt1"/>
                </a:solidFill>
              </a:defRPr>
            </a:lvl1pPr>
          </a:lstStyle>
          <a:p>
            <a:pPr marL="0" lvl="0" algn="ctr" defTabSz="121917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16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FC5C-3CE8-45E9-AF59-73438004715D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997B-0DB6-4023-8DDE-D5856A96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1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FC5C-3CE8-45E9-AF59-73438004715D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997B-0DB6-4023-8DDE-D5856A96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09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FC5C-3CE8-45E9-AF59-73438004715D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997B-0DB6-4023-8DDE-D5856A96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0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FC5C-3CE8-45E9-AF59-73438004715D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997B-0DB6-4023-8DDE-D5856A96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95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FC5C-3CE8-45E9-AF59-73438004715D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997B-0DB6-4023-8DDE-D5856A96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8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FC5C-3CE8-45E9-AF59-73438004715D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997B-0DB6-4023-8DDE-D5856A96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7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FC5C-3CE8-45E9-AF59-73438004715D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997B-0DB6-4023-8DDE-D5856A96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77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FC5C-3CE8-45E9-AF59-73438004715D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997B-0DB6-4023-8DDE-D5856A96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17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FC5C-3CE8-45E9-AF59-73438004715D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0997B-0DB6-4023-8DDE-D5856A96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1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microsoft.com/office/2007/relationships/hdphoto" Target="../media/hdphoto7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7.wdp"/><Relationship Id="rId5" Type="http://schemas.openxmlformats.org/officeDocument/2006/relationships/image" Target="../media/image22.png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10" Type="http://schemas.openxmlformats.org/officeDocument/2006/relationships/image" Target="../media/image31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0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3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microsoft.com/office/2007/relationships/hdphoto" Target="../media/hdphoto5.wdp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3.wdp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microsoft.com/office/2007/relationships/hdphoto" Target="../media/hdphoto4.wdp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png"/><Relationship Id="rId3" Type="http://schemas.microsoft.com/office/2007/relationships/hdphoto" Target="../media/hdphoto3.wdp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microsoft.com/office/2007/relationships/hdphoto" Target="../media/hdphoto4.wdp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microsoft.com/office/2007/relationships/hdphoto" Target="../media/hdphoto3.wdp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microsoft.com/office/2007/relationships/hdphoto" Target="../media/hdphoto4.wdp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0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59FE81C-7D22-46A5-BAF4-2AF963282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75" y="1416939"/>
            <a:ext cx="6343650" cy="3700272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904C32B9-AAC7-4305-BCFE-364E93F56309}"/>
              </a:ext>
            </a:extLst>
          </p:cNvPr>
          <p:cNvGrpSpPr/>
          <p:nvPr/>
        </p:nvGrpSpPr>
        <p:grpSpPr>
          <a:xfrm>
            <a:off x="3203481" y="451154"/>
            <a:ext cx="2752867" cy="532125"/>
            <a:chOff x="4271307" y="349553"/>
            <a:chExt cx="3670489" cy="53212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A933D717-11DD-4E48-B09C-F06B8451F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1307" y="349553"/>
              <a:ext cx="541993" cy="53212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98FAD467-7735-4644-AF74-5326E7235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99803" y="349553"/>
              <a:ext cx="541993" cy="532125"/>
            </a:xfrm>
            <a:prstGeom prst="rect">
              <a:avLst/>
            </a:prstGeom>
          </p:spPr>
        </p:pic>
      </p:grpSp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2705D4D7-64E9-411E-8B4D-9279BDEFD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88596" y="2383145"/>
            <a:ext cx="1732697" cy="3975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8B65F21-9532-418C-8E4D-447FDCC4F939}"/>
              </a:ext>
            </a:extLst>
          </p:cNvPr>
          <p:cNvSpPr txBox="1"/>
          <p:nvPr/>
        </p:nvSpPr>
        <p:spPr>
          <a:xfrm>
            <a:off x="2667000" y="1454320"/>
            <a:ext cx="43787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#9Slide06 SVNBlow Brush" pitchFamily="2" charset="0"/>
              </a:rPr>
              <a:t>PHÉP TRỪ </a:t>
            </a:r>
            <a:r>
              <a:rPr lang="en-US" sz="8000">
                <a:latin typeface="#9Slide06 SVNBlow Brush" pitchFamily="2" charset="0"/>
              </a:rPr>
              <a:t>PHÂN </a:t>
            </a:r>
            <a:r>
              <a:rPr lang="en-US" sz="8000" smtClean="0">
                <a:latin typeface="#9Slide06 SVNBlow Brush" pitchFamily="2" charset="0"/>
              </a:rPr>
              <a:t>SỐ</a:t>
            </a:r>
          </a:p>
          <a:p>
            <a:pPr algn="ctr"/>
            <a:r>
              <a:rPr lang="en-US" sz="8000" smtClean="0">
                <a:latin typeface="#9Slide06 SVNBlow Brush" pitchFamily="2" charset="0"/>
              </a:rPr>
              <a:t>(</a:t>
            </a:r>
            <a:r>
              <a:rPr lang="en-US" sz="8000" smtClean="0">
                <a:latin typeface="#9Slide06 SVNBlow Brush" pitchFamily="2" charset="0"/>
              </a:rPr>
              <a:t> </a:t>
            </a:r>
            <a:endParaRPr lang="en-US" sz="8000" dirty="0">
              <a:latin typeface="#9Slide06 SVNBlow Brush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540246D-9C49-4331-9993-BC0A9144B70A}"/>
              </a:ext>
            </a:extLst>
          </p:cNvPr>
          <p:cNvSpPr txBox="1"/>
          <p:nvPr/>
        </p:nvSpPr>
        <p:spPr>
          <a:xfrm>
            <a:off x="3189104" y="3770530"/>
            <a:ext cx="3020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#9Slide06 SVNWendi" panose="02000000000000000000" pitchFamily="2" charset="0"/>
              </a:rPr>
              <a:t>( </a:t>
            </a:r>
            <a:r>
              <a:rPr lang="en-US" sz="7200" dirty="0" err="1">
                <a:latin typeface="#9Slide06 SVNWendi" panose="02000000000000000000" pitchFamily="2" charset="0"/>
              </a:rPr>
              <a:t>tt</a:t>
            </a:r>
            <a:r>
              <a:rPr lang="en-US" sz="7200" dirty="0">
                <a:latin typeface="#9Slide06 SVNWendi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86814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>
              <a:ext uri="{FF2B5EF4-FFF2-40B4-BE49-F238E27FC236}">
                <a16:creationId xmlns:a16="http://schemas.microsoft.com/office/drawing/2014/main" xmlns="" id="{B24A3C33-8449-4685-927D-AC621764D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78" y="195943"/>
            <a:ext cx="67437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i="1" u="sng" dirty="0">
                <a:latin typeface="#9Slide07 SVNSalty Sans" panose="02000000000000000000" pitchFamily="2" charset="0"/>
                <a:cs typeface="Times New Roman" pitchFamily="18" charset="0"/>
              </a:rPr>
              <a:t>Ví </a:t>
            </a:r>
            <a:r>
              <a:rPr lang="en-US" sz="5400" b="1" i="1" u="sng" dirty="0" err="1">
                <a:latin typeface="#9Slide07 SVNSalty Sans" panose="02000000000000000000" pitchFamily="2" charset="0"/>
                <a:cs typeface="Times New Roman" pitchFamily="18" charset="0"/>
              </a:rPr>
              <a:t>dụ</a:t>
            </a:r>
            <a:r>
              <a:rPr lang="en-US" sz="5400" b="1" i="1" u="sng" dirty="0">
                <a:latin typeface="#9Slide07 SVNSalty Sans" panose="02000000000000000000" pitchFamily="2" charset="0"/>
                <a:cs typeface="Times New Roman" pitchFamily="18" charset="0"/>
              </a:rPr>
              <a:t>:</a:t>
            </a:r>
            <a:r>
              <a:rPr lang="en-US" sz="5400" b="1" i="1" dirty="0">
                <a:latin typeface="#9Slide07 SVNSalty Sans" panose="02000000000000000000" pitchFamily="2" charset="0"/>
                <a:cs typeface="Times New Roman" pitchFamily="18" charset="0"/>
              </a:rPr>
              <a:t>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AE6B2EA9-C891-4E13-B133-22BBBB1D16D5}"/>
                  </a:ext>
                </a:extLst>
              </p:cNvPr>
              <p:cNvSpPr txBox="1"/>
              <p:nvPr/>
            </p:nvSpPr>
            <p:spPr>
              <a:xfrm>
                <a:off x="416378" y="1119274"/>
                <a:ext cx="8629650" cy="29769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sz="3600" b="1" dirty="0">
                    <a:solidFill>
                      <a:srgbClr val="FFFF00"/>
                    </a:solidFill>
                    <a:latin typeface="#9Slide03 AllRoundGothic" panose="020B0703020202020104" pitchFamily="34" charset="0"/>
                    <a:cs typeface="Times New Roman" panose="02020603050405020304" pitchFamily="18" charset="0"/>
                  </a:rPr>
                  <a:t>Một </a:t>
                </a:r>
                <a:r>
                  <a:rPr lang="en-US" sz="3600" b="1" dirty="0" err="1">
                    <a:solidFill>
                      <a:srgbClr val="FFFF00"/>
                    </a:solidFill>
                    <a:latin typeface="#9Slide03 AllRoundGothic" panose="020B0703020202020104" pitchFamily="34" charset="0"/>
                    <a:cs typeface="Times New Roman" panose="02020603050405020304" pitchFamily="18" charset="0"/>
                  </a:rPr>
                  <a:t>cửa</a:t>
                </a:r>
                <a:r>
                  <a:rPr lang="en-US" sz="3600" b="1" dirty="0">
                    <a:solidFill>
                      <a:srgbClr val="FFFF00"/>
                    </a:solidFill>
                    <a:latin typeface="#9Slide03 AllRoundGothic" panose="020B07030202020201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FF00"/>
                    </a:solidFill>
                    <a:latin typeface="#9Slide03 AllRoundGothic" panose="020B07030202020201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3600" b="1" dirty="0">
                    <a:solidFill>
                      <a:srgbClr val="FFFF00"/>
                    </a:solidFill>
                    <a:latin typeface="#9Slide03 AllRoundGothic" panose="020B07030202020201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FF00"/>
                    </a:solidFill>
                    <a:latin typeface="#9Slide03 AllRoundGothic" panose="020B07030202020201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b="1" dirty="0">
                    <a:solidFill>
                      <a:srgbClr val="FFFF00"/>
                    </a:solidFill>
                    <a:latin typeface="#9Slide03 AllRoundGothic" panose="020B07030202020201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FF00"/>
                    </a:solidFill>
                    <a:latin typeface="#9Slide03 AllRoundGothic" panose="020B07030202020201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3600" b="1" dirty="0">
                    <a:solidFill>
                      <a:srgbClr val="FFFF00"/>
                    </a:solidFill>
                    <a:latin typeface="#9Slide03 AllRoundGothic" panose="020B0703020202020104" pitchFamily="34" charset="0"/>
                    <a:cs typeface="Times New Roman" panose="02020603050405020304" pitchFamily="18" charset="0"/>
                  </a:rPr>
                  <a:t>tấn đường, </a:t>
                </a:r>
                <a:r>
                  <a:rPr lang="en-US" sz="3600" b="1" dirty="0" err="1">
                    <a:solidFill>
                      <a:srgbClr val="FFFF00"/>
                    </a:solidFill>
                    <a:latin typeface="#9Slide03 AllRoundGothic" panose="020B0703020202020104" pitchFamily="34" charset="0"/>
                    <a:cs typeface="Times New Roman" panose="02020603050405020304" pitchFamily="18" charset="0"/>
                  </a:rPr>
                  <a:t>cửa</a:t>
                </a:r>
                <a:r>
                  <a:rPr lang="en-US" sz="3600" b="1" dirty="0">
                    <a:solidFill>
                      <a:srgbClr val="FFFF00"/>
                    </a:solidFill>
                    <a:latin typeface="#9Slide03 AllRoundGothic" panose="020B07030202020201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FF00"/>
                    </a:solidFill>
                    <a:latin typeface="#9Slide03 AllRoundGothic" panose="020B07030202020201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3600" b="1" dirty="0">
                    <a:solidFill>
                      <a:srgbClr val="FFFF00"/>
                    </a:solidFill>
                    <a:latin typeface="#9Slide03 AllRoundGothic" panose="020B07030202020201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FF00"/>
                    </a:solidFill>
                    <a:latin typeface="#9Slide03 AllRoundGothic" panose="020B07030202020201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3600" b="1" dirty="0">
                    <a:solidFill>
                      <a:srgbClr val="FFFF00"/>
                    </a:solidFill>
                    <a:latin typeface="#9Slide03 AllRoundGothic" panose="020B07030202020201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FF00"/>
                    </a:solidFill>
                    <a:latin typeface="#9Slide03 AllRoundGothic" panose="020B07030202020201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3600" b="1" dirty="0">
                    <a:solidFill>
                      <a:srgbClr val="FFFF00"/>
                    </a:solidFill>
                    <a:latin typeface="#9Slide03 AllRoundGothic" panose="020B07030202020201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FF00"/>
                    </a:solidFill>
                    <a:latin typeface="#9Slide03 AllRoundGothic" panose="020B07030202020201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600" b="1" dirty="0">
                    <a:solidFill>
                      <a:srgbClr val="FFFF00"/>
                    </a:solidFill>
                    <a:latin typeface="#9Slide03 AllRoundGothic" panose="020B07030202020201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FF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FF00"/>
                    </a:solidFill>
                    <a:latin typeface="#9Slide03 AllRoundGothic" panose="020B07030202020201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FF00"/>
                    </a:solidFill>
                    <a:latin typeface="#9Slide03 AllRoundGothic" panose="020B0703020202020104" pitchFamily="34" charset="0"/>
                    <a:cs typeface="Times New Roman" panose="02020603050405020304" pitchFamily="18" charset="0"/>
                  </a:rPr>
                  <a:t>tấn</a:t>
                </a:r>
                <a:r>
                  <a:rPr lang="en-US" sz="3600" b="1" dirty="0">
                    <a:solidFill>
                      <a:srgbClr val="FFFF00"/>
                    </a:solidFill>
                    <a:latin typeface="#9Slide03 AllRoundGothic" panose="020B07030202020201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FF00"/>
                    </a:solidFill>
                    <a:latin typeface="#9Slide03 AllRoundGothic" panose="020B07030202020201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600" b="1" dirty="0">
                    <a:solidFill>
                      <a:srgbClr val="FFFF00"/>
                    </a:solidFill>
                    <a:latin typeface="#9Slide03 AllRoundGothic" panose="020B07030202020201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b="1" dirty="0" err="1">
                    <a:solidFill>
                      <a:srgbClr val="FFFF00"/>
                    </a:solidFill>
                    <a:latin typeface="#9Slide03 AllRoundGothic" panose="020B0703020202020104" pitchFamily="34" charset="0"/>
                    <a:cs typeface="Times New Roman" panose="02020603050405020304" pitchFamily="18" charset="0"/>
                  </a:rPr>
                  <a:t>Hỏi</a:t>
                </a:r>
                <a:r>
                  <a:rPr lang="en-US" sz="3600" b="1" dirty="0">
                    <a:solidFill>
                      <a:srgbClr val="FFFF00"/>
                    </a:solidFill>
                    <a:latin typeface="#9Slide03 AllRoundGothic" panose="020B07030202020201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FF00"/>
                    </a:solidFill>
                    <a:latin typeface="#9Slide03 AllRoundGothic" panose="020B0703020202020104" pitchFamily="34" charset="0"/>
                    <a:cs typeface="Times New Roman" panose="02020603050405020304" pitchFamily="18" charset="0"/>
                  </a:rPr>
                  <a:t>cửa</a:t>
                </a:r>
                <a:r>
                  <a:rPr lang="en-US" sz="3600" b="1" dirty="0">
                    <a:solidFill>
                      <a:srgbClr val="FFFF00"/>
                    </a:solidFill>
                    <a:latin typeface="#9Slide03 AllRoundGothic" panose="020B07030202020201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FF00"/>
                    </a:solidFill>
                    <a:latin typeface="#9Slide03 AllRoundGothic" panose="020B07030202020201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3600" b="1" dirty="0">
                    <a:solidFill>
                      <a:srgbClr val="FFFF00"/>
                    </a:solidFill>
                    <a:latin typeface="#9Slide03 AllRoundGothic" panose="020B07030202020201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FF00"/>
                    </a:solidFill>
                    <a:latin typeface="#9Slide03 AllRoundGothic" panose="020B07030202020201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en-US" sz="3600" b="1" dirty="0">
                    <a:solidFill>
                      <a:srgbClr val="FFFF00"/>
                    </a:solidFill>
                    <a:latin typeface="#9Slide03 AllRoundGothic" panose="020B07030202020201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FF00"/>
                    </a:solidFill>
                    <a:latin typeface="#9Slide03 AllRoundGothic" panose="020B07030202020201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3600" b="1" dirty="0">
                    <a:solidFill>
                      <a:srgbClr val="FFFF00"/>
                    </a:solidFill>
                    <a:latin typeface="#9Slide03 AllRoundGothic" panose="020B07030202020201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FF00"/>
                    </a:solidFill>
                    <a:latin typeface="#9Slide03 AllRoundGothic" panose="020B0703020202020104" pitchFamily="34" charset="0"/>
                    <a:cs typeface="Times New Roman" panose="02020603050405020304" pitchFamily="18" charset="0"/>
                  </a:rPr>
                  <a:t>bao</a:t>
                </a:r>
                <a:r>
                  <a:rPr lang="en-US" sz="3600" b="1" dirty="0">
                    <a:solidFill>
                      <a:srgbClr val="FFFF00"/>
                    </a:solidFill>
                    <a:latin typeface="#9Slide03 AllRoundGothic" panose="020B07030202020201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FF00"/>
                    </a:solidFill>
                    <a:latin typeface="#9Slide03 AllRoundGothic" panose="020B0703020202020104" pitchFamily="34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3600" b="1" dirty="0">
                    <a:solidFill>
                      <a:srgbClr val="FFFF00"/>
                    </a:solidFill>
                    <a:latin typeface="#9Slide03 AllRoundGothic" panose="020B07030202020201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FF00"/>
                    </a:solidFill>
                    <a:latin typeface="#9Slide03 AllRoundGothic" panose="020B07030202020201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600" b="1" dirty="0">
                    <a:solidFill>
                      <a:srgbClr val="FFFF00"/>
                    </a:solidFill>
                    <a:latin typeface="#9Slide03 AllRoundGothic" panose="020B07030202020201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FF00"/>
                    </a:solidFill>
                    <a:latin typeface="#9Slide03 AllRoundGothic" panose="020B07030202020201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b="1" dirty="0">
                    <a:solidFill>
                      <a:srgbClr val="FFFF00"/>
                    </a:solidFill>
                    <a:latin typeface="#9Slide03 AllRoundGothic" panose="020B07030202020201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FF00"/>
                    </a:solidFill>
                    <a:latin typeface="#9Slide03 AllRoundGothic" panose="020B0703020202020104" pitchFamily="34" charset="0"/>
                    <a:cs typeface="Times New Roman" panose="02020603050405020304" pitchFamily="18" charset="0"/>
                  </a:rPr>
                  <a:t>tấn</a:t>
                </a:r>
                <a:r>
                  <a:rPr lang="en-US" sz="3600" b="1" dirty="0">
                    <a:solidFill>
                      <a:srgbClr val="FFFF00"/>
                    </a:solidFill>
                    <a:latin typeface="#9Slide03 AllRoundGothic" panose="020B07030202020201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FF00"/>
                    </a:solidFill>
                    <a:latin typeface="#9Slide03 AllRoundGothic" panose="020B07030202020201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600" b="1" dirty="0">
                    <a:solidFill>
                      <a:srgbClr val="FFFF00"/>
                    </a:solidFill>
                    <a:latin typeface="#9Slide03 AllRoundGothic" panose="020B0703020202020104" pitchFamily="34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E6B2EA9-C891-4E13-B133-22BBBB1D1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71" y="1119273"/>
                <a:ext cx="11506200" cy="2422907"/>
              </a:xfrm>
              <a:prstGeom prst="rect">
                <a:avLst/>
              </a:prstGeom>
              <a:blipFill>
                <a:blip r:embed="rId3"/>
                <a:stretch>
                  <a:fillRect l="-1589" r="-1589" b="-8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E4D01C8-D025-4717-B853-E27C4B8C7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833" r="90000">
                        <a14:foregroundMark x1="11500" y1="75000" x2="17833" y2="69167"/>
                        <a14:foregroundMark x1="17833" y1="69167" x2="24500" y2="55500"/>
                        <a14:foregroundMark x1="24500" y1="55500" x2="25000" y2="52333"/>
                        <a14:foregroundMark x1="14500" y1="71000" x2="14833" y2="58667"/>
                        <a14:foregroundMark x1="14833" y1="58667" x2="15167" y2="58333"/>
                        <a14:foregroundMark x1="15333" y1="57833" x2="16667" y2="52167"/>
                        <a14:foregroundMark x1="17833" y1="52167" x2="23667" y2="50000"/>
                        <a14:foregroundMark x1="25500" y1="49167" x2="25500" y2="43000"/>
                        <a14:foregroundMark x1="23333" y1="43833" x2="23667" y2="34833"/>
                        <a14:foregroundMark x1="23667" y1="34833" x2="23833" y2="34333"/>
                        <a14:foregroundMark x1="23667" y1="34500" x2="25500" y2="26333"/>
                        <a14:foregroundMark x1="25500" y1="26333" x2="27833" y2="23167"/>
                        <a14:foregroundMark x1="26333" y1="25667" x2="47667" y2="21333"/>
                        <a14:foregroundMark x1="47667" y1="21333" x2="58000" y2="22500"/>
                        <a14:foregroundMark x1="58000" y1="22500" x2="61500" y2="24500"/>
                        <a14:foregroundMark x1="54833" y1="25000" x2="79167" y2="23833"/>
                        <a14:foregroundMark x1="79500" y1="23500" x2="83167" y2="37833"/>
                        <a14:foregroundMark x1="83167" y1="37833" x2="81500" y2="47333"/>
                        <a14:foregroundMark x1="81500" y1="47333" x2="81000" y2="48167"/>
                        <a14:foregroundMark x1="81000" y1="48333" x2="83333" y2="56667"/>
                        <a14:foregroundMark x1="83333" y1="56667" x2="83667" y2="57000"/>
                        <a14:foregroundMark x1="83667" y1="57000" x2="85167" y2="70167"/>
                        <a14:foregroundMark x1="83000" y1="70500" x2="88500" y2="73667"/>
                        <a14:foregroundMark x1="88500" y1="73667" x2="84167" y2="77500"/>
                        <a14:foregroundMark x1="86000" y1="76333" x2="67333" y2="76333"/>
                        <a14:foregroundMark x1="67333" y1="76333" x2="67333" y2="76333"/>
                        <a14:foregroundMark x1="70000" y1="75333" x2="17000" y2="76167"/>
                        <a14:foregroundMark x1="17000" y1="76167" x2="13667" y2="73000"/>
                        <a14:foregroundMark x1="14000" y1="71000" x2="9833" y2="73167"/>
                        <a14:foregroundMark x1="20833" y1="67000" x2="28833" y2="61167"/>
                        <a14:foregroundMark x1="80833" y1="58000" x2="81000" y2="72333"/>
                        <a14:foregroundMark x1="29833" y1="29667" x2="29833" y2="39667"/>
                        <a14:foregroundMark x1="43000" y1="29500" x2="41000" y2="39000"/>
                        <a14:foregroundMark x1="51167" y1="29833" x2="52833" y2="39333"/>
                        <a14:foregroundMark x1="64167" y1="29833" x2="66167" y2="38167"/>
                        <a14:foregroundMark x1="75500" y1="28167" x2="77000" y2="37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8" y="3042558"/>
            <a:ext cx="3200400" cy="426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8E6893E-485C-43AB-A166-66EC852DDE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0000" y1="15278" x2="60833" y2="2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784" y="5519894"/>
            <a:ext cx="822960" cy="10972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924EF1F-54F4-4E92-9E14-9D77477939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0000" y1="15278" x2="60833" y2="2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881" y="5160488"/>
            <a:ext cx="822960" cy="10972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81A5823-B629-4AA5-B5BE-488A2C443A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0000" y1="15278" x2="60833" y2="2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58" y="5709128"/>
            <a:ext cx="822960" cy="10972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A9CBC1E-F78D-4286-A3FB-8E9F94075B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0000" y1="15278" x2="60833" y2="2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5564731"/>
            <a:ext cx="822960" cy="10972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83A68A5-3633-4611-808B-5F53D45999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0000" y1="15278" x2="60833" y2="2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198" y="5674295"/>
            <a:ext cx="822960" cy="10972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61F95FE-19D3-4BFB-AC8E-C1305E2D0B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0000" y1="15278" x2="60833" y2="2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238" y="5714898"/>
            <a:ext cx="822960" cy="10972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05417E3-C0F3-400C-BAC1-F7F30CDA61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0000" y1="15278" x2="60833" y2="2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739" y="5597095"/>
            <a:ext cx="822960" cy="109728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F553CEC8-F7F3-43FD-B0ED-401C6D9DB40E}"/>
              </a:ext>
            </a:extLst>
          </p:cNvPr>
          <p:cNvSpPr/>
          <p:nvPr/>
        </p:nvSpPr>
        <p:spPr>
          <a:xfrm>
            <a:off x="3554865" y="908572"/>
            <a:ext cx="466727" cy="1396327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E3FD2091-73B0-448B-8058-A79A70D3699C}"/>
              </a:ext>
            </a:extLst>
          </p:cNvPr>
          <p:cNvCxnSpPr>
            <a:cxnSpLocks/>
          </p:cNvCxnSpPr>
          <p:nvPr/>
        </p:nvCxnSpPr>
        <p:spPr>
          <a:xfrm>
            <a:off x="7731579" y="1904941"/>
            <a:ext cx="120015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4438FC35-053B-4C4E-96F7-6A998C515FFE}"/>
              </a:ext>
            </a:extLst>
          </p:cNvPr>
          <p:cNvCxnSpPr>
            <a:cxnSpLocks/>
          </p:cNvCxnSpPr>
          <p:nvPr/>
        </p:nvCxnSpPr>
        <p:spPr>
          <a:xfrm>
            <a:off x="6147708" y="2761978"/>
            <a:ext cx="278402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2228BEF5-CAD3-4E58-8D12-20A56A9788A5}"/>
              </a:ext>
            </a:extLst>
          </p:cNvPr>
          <p:cNvSpPr/>
          <p:nvPr/>
        </p:nvSpPr>
        <p:spPr>
          <a:xfrm>
            <a:off x="1469569" y="1888615"/>
            <a:ext cx="375560" cy="123008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2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E6B2EA9-C891-4E13-B133-22BBBB1D16D5}"/>
              </a:ext>
            </a:extLst>
          </p:cNvPr>
          <p:cNvSpPr txBox="1"/>
          <p:nvPr/>
        </p:nvSpPr>
        <p:spPr>
          <a:xfrm>
            <a:off x="244928" y="190813"/>
            <a:ext cx="836689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err="1">
                <a:solidFill>
                  <a:srgbClr val="FFFF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Muốn</a:t>
            </a:r>
            <a:r>
              <a:rPr lang="en-US" sz="4800" b="1" dirty="0">
                <a:solidFill>
                  <a:srgbClr val="FFFF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solidFill>
                  <a:srgbClr val="FFFF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cửa</a:t>
            </a:r>
            <a:r>
              <a:rPr lang="en-US" sz="4800" b="1" dirty="0">
                <a:solidFill>
                  <a:srgbClr val="FFFF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hàng</a:t>
            </a:r>
            <a:r>
              <a:rPr lang="en-US" sz="4800" b="1" dirty="0">
                <a:solidFill>
                  <a:srgbClr val="FFFF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còn</a:t>
            </a:r>
            <a:r>
              <a:rPr lang="en-US" sz="4800" b="1" dirty="0">
                <a:solidFill>
                  <a:srgbClr val="FFFF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lại</a:t>
            </a:r>
            <a:r>
              <a:rPr lang="en-US" sz="4800" b="1" dirty="0">
                <a:solidFill>
                  <a:srgbClr val="FFFF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bao </a:t>
            </a:r>
            <a:r>
              <a:rPr lang="en-US" sz="4800" b="1" dirty="0" err="1">
                <a:solidFill>
                  <a:srgbClr val="FFFF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nhiêu</a:t>
            </a:r>
            <a:r>
              <a:rPr lang="en-US" sz="4800" b="1" dirty="0">
                <a:solidFill>
                  <a:srgbClr val="FFFF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phần</a:t>
            </a:r>
            <a:r>
              <a:rPr lang="en-US" sz="4800" b="1" dirty="0">
                <a:solidFill>
                  <a:srgbClr val="FFFF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FFFF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tấn</a:t>
            </a:r>
            <a:r>
              <a:rPr lang="en-US" sz="4800" b="1" dirty="0">
                <a:solidFill>
                  <a:srgbClr val="FFFF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solidFill>
                  <a:srgbClr val="FFFF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ta </a:t>
            </a:r>
            <a:r>
              <a:rPr lang="en-US" sz="4800" b="1" dirty="0" err="1">
                <a:solidFill>
                  <a:srgbClr val="FFFF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rgbClr val="FFFF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hiện</a:t>
            </a:r>
            <a:r>
              <a:rPr lang="en-US" sz="4800" b="1" dirty="0">
                <a:solidFill>
                  <a:srgbClr val="FFFF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solidFill>
                  <a:srgbClr val="FFFF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phép</a:t>
            </a:r>
            <a:r>
              <a:rPr lang="en-US" sz="4800" b="1">
                <a:solidFill>
                  <a:srgbClr val="FFFF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tính gì </a:t>
            </a:r>
            <a:r>
              <a:rPr lang="en-US" sz="4800" b="1" dirty="0">
                <a:solidFill>
                  <a:srgbClr val="FFFF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E4D01C8-D025-4717-B853-E27C4B8C7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833" r="90000">
                        <a14:foregroundMark x1="11500" y1="75000" x2="17833" y2="69167"/>
                        <a14:foregroundMark x1="17833" y1="69167" x2="24500" y2="55500"/>
                        <a14:foregroundMark x1="24500" y1="55500" x2="25000" y2="52333"/>
                        <a14:foregroundMark x1="14500" y1="71000" x2="14833" y2="58667"/>
                        <a14:foregroundMark x1="14833" y1="58667" x2="15167" y2="58333"/>
                        <a14:foregroundMark x1="15333" y1="57833" x2="16667" y2="52167"/>
                        <a14:foregroundMark x1="17833" y1="52167" x2="23667" y2="50000"/>
                        <a14:foregroundMark x1="25500" y1="49167" x2="25500" y2="43000"/>
                        <a14:foregroundMark x1="23333" y1="43833" x2="23667" y2="34833"/>
                        <a14:foregroundMark x1="23667" y1="34833" x2="23833" y2="34333"/>
                        <a14:foregroundMark x1="23667" y1="34500" x2="25500" y2="26333"/>
                        <a14:foregroundMark x1="25500" y1="26333" x2="27833" y2="23167"/>
                        <a14:foregroundMark x1="26333" y1="25667" x2="47667" y2="21333"/>
                        <a14:foregroundMark x1="47667" y1="21333" x2="58000" y2="22500"/>
                        <a14:foregroundMark x1="58000" y1="22500" x2="61500" y2="24500"/>
                        <a14:foregroundMark x1="54833" y1="25000" x2="79167" y2="23833"/>
                        <a14:foregroundMark x1="79500" y1="23500" x2="83167" y2="37833"/>
                        <a14:foregroundMark x1="83167" y1="37833" x2="81500" y2="47333"/>
                        <a14:foregroundMark x1="81500" y1="47333" x2="81000" y2="48167"/>
                        <a14:foregroundMark x1="81000" y1="48333" x2="83333" y2="56667"/>
                        <a14:foregroundMark x1="83333" y1="56667" x2="83667" y2="57000"/>
                        <a14:foregroundMark x1="83667" y1="57000" x2="85167" y2="70167"/>
                        <a14:foregroundMark x1="83000" y1="70500" x2="88500" y2="73667"/>
                        <a14:foregroundMark x1="88500" y1="73667" x2="84167" y2="77500"/>
                        <a14:foregroundMark x1="86000" y1="76333" x2="67333" y2="76333"/>
                        <a14:foregroundMark x1="67333" y1="76333" x2="67333" y2="76333"/>
                        <a14:foregroundMark x1="70000" y1="75333" x2="17000" y2="76167"/>
                        <a14:foregroundMark x1="17000" y1="76167" x2="13667" y2="73000"/>
                        <a14:foregroundMark x1="14000" y1="71000" x2="9833" y2="73167"/>
                        <a14:foregroundMark x1="20833" y1="67000" x2="28833" y2="61167"/>
                        <a14:foregroundMark x1="80833" y1="58000" x2="81000" y2="72333"/>
                        <a14:foregroundMark x1="29833" y1="29667" x2="29833" y2="39667"/>
                        <a14:foregroundMark x1="43000" y1="29500" x2="41000" y2="39000"/>
                        <a14:foregroundMark x1="51167" y1="29833" x2="52833" y2="39333"/>
                        <a14:foregroundMark x1="64167" y1="29833" x2="66167" y2="38167"/>
                        <a14:foregroundMark x1="75500" y1="28167" x2="77000" y2="37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8" y="3042558"/>
            <a:ext cx="3200400" cy="426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8E6893E-485C-43AB-A166-66EC852DDE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0000" y1="15278" x2="60833" y2="2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784" y="5519894"/>
            <a:ext cx="822960" cy="10972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924EF1F-54F4-4E92-9E14-9D77477939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0000" y1="15278" x2="60833" y2="2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881" y="5160488"/>
            <a:ext cx="822960" cy="10972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81A5823-B629-4AA5-B5BE-488A2C443A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0000" y1="15278" x2="60833" y2="2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58" y="5709128"/>
            <a:ext cx="822960" cy="10972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A9CBC1E-F78D-4286-A3FB-8E9F94075B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0000" y1="15278" x2="60833" y2="2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5564731"/>
            <a:ext cx="822960" cy="10972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83A68A5-3633-4611-808B-5F53D45999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0000" y1="15278" x2="60833" y2="2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198" y="5674295"/>
            <a:ext cx="822960" cy="10972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61F95FE-19D3-4BFB-AC8E-C1305E2D0B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0000" y1="15278" x2="60833" y2="2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238" y="5714898"/>
            <a:ext cx="822960" cy="10972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05417E3-C0F3-400C-BAC1-F7F30CDA61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0000" y1="15278" x2="60833" y2="2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739" y="5597095"/>
            <a:ext cx="822960" cy="10972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7E92E28-CE8B-48DE-A78C-581F01A1EB3E}"/>
              </a:ext>
            </a:extLst>
          </p:cNvPr>
          <p:cNvSpPr txBox="1"/>
          <p:nvPr/>
        </p:nvSpPr>
        <p:spPr>
          <a:xfrm>
            <a:off x="4572000" y="3332776"/>
            <a:ext cx="2458180" cy="2651581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accent2">
                    <a:lumMod val="50000"/>
                  </a:schemeClr>
                </a:solidFill>
                <a:latin typeface="#9Slide06 SVNWendi" panose="02000000000000000000" pitchFamily="2" charset="0"/>
              </a:rPr>
              <a:t>Phép</a:t>
            </a:r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latin typeface="#9Slide06 SVNWendi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2">
                    <a:lumMod val="50000"/>
                  </a:schemeClr>
                </a:solidFill>
                <a:latin typeface="#9Slide06 SVNWendi" panose="02000000000000000000" pitchFamily="2" charset="0"/>
              </a:rPr>
              <a:t>trừ</a:t>
            </a:r>
            <a:endParaRPr lang="en-US" sz="6000" b="1" dirty="0">
              <a:solidFill>
                <a:schemeClr val="accent2">
                  <a:lumMod val="50000"/>
                </a:schemeClr>
              </a:solidFill>
              <a:latin typeface="#9Slide06 SVNWendi" panose="02000000000000000000" pitchFamily="2" charset="0"/>
            </a:endParaRP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xmlns="" id="{D18E0416-5B8C-4F37-89FD-482ABCDBC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4264" y="2731000"/>
            <a:ext cx="67437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itchFamily="18" charset="0"/>
              </a:rPr>
              <a:t>Ta </a:t>
            </a:r>
            <a:r>
              <a:rPr lang="en-US" sz="4000" b="1" dirty="0" err="1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itchFamily="18" charset="0"/>
              </a:rPr>
              <a:t>phải</a:t>
            </a:r>
            <a:r>
              <a:rPr lang="en-US" sz="4000" b="1" dirty="0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itchFamily="18" charset="0"/>
              </a:rPr>
              <a:t>thực</a:t>
            </a:r>
            <a:r>
              <a:rPr lang="en-US" sz="4000" b="1" dirty="0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itchFamily="18" charset="0"/>
              </a:rPr>
              <a:t>hiện</a:t>
            </a:r>
            <a:r>
              <a:rPr lang="en-US" sz="4000" b="1" dirty="0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itchFamily="18" charset="0"/>
              </a:rPr>
              <a:t>phép</a:t>
            </a:r>
            <a:r>
              <a:rPr lang="en-US" sz="4000" b="1" dirty="0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itchFamily="18" charset="0"/>
              </a:rPr>
              <a:t>tính</a:t>
            </a:r>
            <a:r>
              <a:rPr lang="en-US" sz="4000" b="1" dirty="0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#9Slide03 IcielPanton Black" panose="00000A00000000000000" pitchFamily="2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2C39E0DE-2642-406F-B1CF-DDD5664AE5A7}"/>
                  </a:ext>
                </a:extLst>
              </p:cNvPr>
              <p:cNvSpPr txBox="1"/>
              <p:nvPr/>
            </p:nvSpPr>
            <p:spPr>
              <a:xfrm>
                <a:off x="4298407" y="3821777"/>
                <a:ext cx="2731773" cy="2621639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 ?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Showcard Gothic" panose="04020904020102020604" pitchFamily="82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39E0DE-2642-406F-B1CF-DDD5664AE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209" y="3821777"/>
                <a:ext cx="3642364" cy="1756054"/>
              </a:xfrm>
              <a:prstGeom prst="roundRect">
                <a:avLst>
                  <a:gd name="adj" fmla="val 50000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3206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E4D01C8-D025-4717-B853-E27C4B8C77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833" r="90000">
                        <a14:foregroundMark x1="11500" y1="75000" x2="17833" y2="69167"/>
                        <a14:foregroundMark x1="17833" y1="69167" x2="24500" y2="55500"/>
                        <a14:foregroundMark x1="24500" y1="55500" x2="25000" y2="52333"/>
                        <a14:foregroundMark x1="14500" y1="71000" x2="14833" y2="58667"/>
                        <a14:foregroundMark x1="14833" y1="58667" x2="15167" y2="58333"/>
                        <a14:foregroundMark x1="15333" y1="57833" x2="16667" y2="52167"/>
                        <a14:foregroundMark x1="17833" y1="52167" x2="23667" y2="50000"/>
                        <a14:foregroundMark x1="25500" y1="49167" x2="25500" y2="43000"/>
                        <a14:foregroundMark x1="23333" y1="43833" x2="23667" y2="34833"/>
                        <a14:foregroundMark x1="23667" y1="34833" x2="23833" y2="34333"/>
                        <a14:foregroundMark x1="23667" y1="34500" x2="25500" y2="26333"/>
                        <a14:foregroundMark x1="25500" y1="26333" x2="27833" y2="23167"/>
                        <a14:foregroundMark x1="26333" y1="25667" x2="47667" y2="21333"/>
                        <a14:foregroundMark x1="47667" y1="21333" x2="58000" y2="22500"/>
                        <a14:foregroundMark x1="58000" y1="22500" x2="61500" y2="24500"/>
                        <a14:foregroundMark x1="54833" y1="25000" x2="79167" y2="23833"/>
                        <a14:foregroundMark x1="79500" y1="23500" x2="83167" y2="37833"/>
                        <a14:foregroundMark x1="83167" y1="37833" x2="81500" y2="47333"/>
                        <a14:foregroundMark x1="81500" y1="47333" x2="81000" y2="48167"/>
                        <a14:foregroundMark x1="81000" y1="48333" x2="83333" y2="56667"/>
                        <a14:foregroundMark x1="83333" y1="56667" x2="83667" y2="57000"/>
                        <a14:foregroundMark x1="83667" y1="57000" x2="85167" y2="70167"/>
                        <a14:foregroundMark x1="83000" y1="70500" x2="88500" y2="73667"/>
                        <a14:foregroundMark x1="88500" y1="73667" x2="84167" y2="77500"/>
                        <a14:foregroundMark x1="86000" y1="76333" x2="67333" y2="76333"/>
                        <a14:foregroundMark x1="67333" y1="76333" x2="67333" y2="76333"/>
                        <a14:foregroundMark x1="70000" y1="75333" x2="17000" y2="76167"/>
                        <a14:foregroundMark x1="17000" y1="76167" x2="13667" y2="73000"/>
                        <a14:foregroundMark x1="14000" y1="71000" x2="9833" y2="73167"/>
                        <a14:foregroundMark x1="20833" y1="67000" x2="28833" y2="61167"/>
                        <a14:foregroundMark x1="80833" y1="58000" x2="81000" y2="72333"/>
                        <a14:foregroundMark x1="29833" y1="29667" x2="29833" y2="39667"/>
                        <a14:foregroundMark x1="43000" y1="29500" x2="41000" y2="39000"/>
                        <a14:foregroundMark x1="51167" y1="29833" x2="52833" y2="39333"/>
                        <a14:foregroundMark x1="64167" y1="29833" x2="66167" y2="38167"/>
                        <a14:foregroundMark x1="75500" y1="28167" x2="77000" y2="37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8" y="3042558"/>
            <a:ext cx="3200400" cy="426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8E6893E-485C-43AB-A166-66EC852DDE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0000" y1="15278" x2="60833" y2="2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784" y="5519894"/>
            <a:ext cx="822960" cy="10972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924EF1F-54F4-4E92-9E14-9D77477939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0000" y1="15278" x2="60833" y2="2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881" y="5160488"/>
            <a:ext cx="822960" cy="10972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81A5823-B629-4AA5-B5BE-488A2C443A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0000" y1="15278" x2="60833" y2="2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58" y="5709128"/>
            <a:ext cx="822960" cy="10972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A9CBC1E-F78D-4286-A3FB-8E9F94075B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0000" y1="15278" x2="60833" y2="2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5564731"/>
            <a:ext cx="822960" cy="10972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83A68A5-3633-4611-808B-5F53D45999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0000" y1="15278" x2="60833" y2="2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198" y="5674295"/>
            <a:ext cx="822960" cy="10972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61F95FE-19D3-4BFB-AC8E-C1305E2D0B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0000" y1="15278" x2="60833" y2="2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238" y="5714898"/>
            <a:ext cx="822960" cy="10972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05417E3-C0F3-400C-BAC1-F7F30CDA61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0000" y1="15278" x2="60833" y2="2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739" y="5597095"/>
            <a:ext cx="822960" cy="1097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2C39E0DE-2642-406F-B1CF-DDD5664AE5A7}"/>
                  </a:ext>
                </a:extLst>
              </p:cNvPr>
              <p:cNvSpPr txBox="1"/>
              <p:nvPr/>
            </p:nvSpPr>
            <p:spPr>
              <a:xfrm>
                <a:off x="514758" y="385314"/>
                <a:ext cx="3771086" cy="2325267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5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5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Showcard Gothic" panose="04020904020102020604" pitchFamily="82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39E0DE-2642-406F-B1CF-DDD5664AE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44" y="385313"/>
                <a:ext cx="5028114" cy="2325267"/>
              </a:xfrm>
              <a:prstGeom prst="roundRect">
                <a:avLst>
                  <a:gd name="adj" fmla="val 50000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C4A9253-A75A-44F8-A742-ACF9A6D7811A}"/>
              </a:ext>
            </a:extLst>
          </p:cNvPr>
          <p:cNvSpPr txBox="1"/>
          <p:nvPr/>
        </p:nvSpPr>
        <p:spPr>
          <a:xfrm>
            <a:off x="4768758" y="653841"/>
            <a:ext cx="38617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 err="1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CBB9BF93-1DD3-4963-B519-69D91580B737}"/>
              </a:ext>
            </a:extLst>
          </p:cNvPr>
          <p:cNvSpPr/>
          <p:nvPr/>
        </p:nvSpPr>
        <p:spPr>
          <a:xfrm>
            <a:off x="1649186" y="1741715"/>
            <a:ext cx="587012" cy="65309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E6303EE9-D654-4E1A-ACBA-7DEFC4A4AB2F}"/>
              </a:ext>
            </a:extLst>
          </p:cNvPr>
          <p:cNvSpPr/>
          <p:nvPr/>
        </p:nvSpPr>
        <p:spPr>
          <a:xfrm>
            <a:off x="2598692" y="1752600"/>
            <a:ext cx="587012" cy="65309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74196BD-6E6A-43D5-BE4E-1C4592FF984D}"/>
              </a:ext>
            </a:extLst>
          </p:cNvPr>
          <p:cNvGrpSpPr/>
          <p:nvPr/>
        </p:nvGrpSpPr>
        <p:grpSpPr>
          <a:xfrm>
            <a:off x="4503895" y="2198780"/>
            <a:ext cx="3861708" cy="1436796"/>
            <a:chOff x="6495050" y="2278062"/>
            <a:chExt cx="5148944" cy="1436796"/>
          </a:xfrm>
        </p:grpSpPr>
        <p:grpSp>
          <p:nvGrpSpPr>
            <p:cNvPr id="25" name="组合 28">
              <a:extLst>
                <a:ext uri="{FF2B5EF4-FFF2-40B4-BE49-F238E27FC236}">
                  <a16:creationId xmlns:a16="http://schemas.microsoft.com/office/drawing/2014/main" xmlns="" id="{062DA15E-4F7C-49C8-A935-5F8C84D241F5}"/>
                </a:ext>
              </a:extLst>
            </p:cNvPr>
            <p:cNvGrpSpPr/>
            <p:nvPr/>
          </p:nvGrpSpPr>
          <p:grpSpPr>
            <a:xfrm rot="16200000">
              <a:off x="8532153" y="240959"/>
              <a:ext cx="1074738" cy="5148943"/>
              <a:chOff x="2339974" y="2025762"/>
              <a:chExt cx="1150939" cy="2274888"/>
            </a:xfrm>
          </p:grpSpPr>
          <p:sp>
            <p:nvSpPr>
              <p:cNvPr id="27" name="MH_Other_1">
                <a:extLst>
                  <a:ext uri="{FF2B5EF4-FFF2-40B4-BE49-F238E27FC236}">
                    <a16:creationId xmlns:a16="http://schemas.microsoft.com/office/drawing/2014/main" xmlns="" id="{9F3567EA-A349-453A-BFC4-F7CA61A403D2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2339975" y="2025762"/>
                <a:ext cx="1150938" cy="227488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MH_SubTitle_1">
                <a:extLst>
                  <a:ext uri="{FF2B5EF4-FFF2-40B4-BE49-F238E27FC236}">
                    <a16:creationId xmlns:a16="http://schemas.microsoft.com/office/drawing/2014/main" xmlns="" id="{F1F5C746-AE3F-4451-8AE7-442AA78388E6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2339974" y="2025765"/>
                <a:ext cx="1150938" cy="2195512"/>
              </a:xfrm>
              <a:prstGeom prst="roundRect">
                <a:avLst/>
              </a:prstGeom>
              <a:solidFill>
                <a:srgbClr val="A9AA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46800" rIns="72000" bIns="108000" anchor="ctr">
                <a:normAutofit/>
              </a:bodyPr>
              <a:lstStyle/>
              <a:p>
                <a:pPr algn="just">
                  <a:lnSpc>
                    <a:spcPct val="110000"/>
                  </a:lnSpc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827BF7CE-4BA0-4758-8381-EA24F94B8101}"/>
                </a:ext>
              </a:extLst>
            </p:cNvPr>
            <p:cNvSpPr txBox="1"/>
            <p:nvPr/>
          </p:nvSpPr>
          <p:spPr>
            <a:xfrm>
              <a:off x="6495050" y="2523042"/>
              <a:ext cx="5148944" cy="1191816"/>
            </a:xfrm>
            <a:prstGeom prst="round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3200" b="1" dirty="0">
                  <a:latin typeface="#9Slide03 AllRoundGothic" panose="020B0703020202020104" pitchFamily="34" charset="0"/>
                  <a:cs typeface="Times New Roman" panose="02020603050405020304" pitchFamily="18" charset="0"/>
                </a:rPr>
                <a:t>Hai </a:t>
              </a:r>
              <a:r>
                <a:rPr lang="en-US" sz="3200" b="1" dirty="0" err="1">
                  <a:latin typeface="#9Slide03 AllRoundGothic" panose="020B0703020202020104" pitchFamily="34" charset="0"/>
                  <a:cs typeface="Times New Roman" panose="02020603050405020304" pitchFamily="18" charset="0"/>
                </a:rPr>
                <a:t>mẫu</a:t>
              </a:r>
              <a:r>
                <a:rPr lang="en-US" sz="3200" b="1" dirty="0">
                  <a:latin typeface="#9Slide03 AllRoundGothic" panose="020B07030202020201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#9Slide03 AllRoundGothic" panose="020B07030202020201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latin typeface="#9Slide03 AllRoundGothic" panose="020B07030202020201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#9Slide03 AllRoundGothic" panose="020B0703020202020104" pitchFamily="34" charset="0"/>
                  <a:cs typeface="Times New Roman" panose="02020603050405020304" pitchFamily="18" charset="0"/>
                </a:rPr>
                <a:t>khác</a:t>
              </a:r>
              <a:r>
                <a:rPr lang="en-US" sz="3200" b="1" dirty="0">
                  <a:latin typeface="#9Slide03 AllRoundGothic" panose="020B07030202020201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#9Slide03 AllRoundGothic" panose="020B0703020202020104" pitchFamily="34" charset="0"/>
                  <a:cs typeface="Times New Roman" panose="02020603050405020304" pitchFamily="18" charset="0"/>
                </a:rPr>
                <a:t>nhau</a:t>
              </a:r>
              <a:endParaRPr lang="en-US" sz="3200" b="1" dirty="0">
                <a:latin typeface="#9Slide03 AllRoundGothic" panose="020B07030202020201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C1CF43F-53ED-4335-A59A-735740E1B663}"/>
              </a:ext>
            </a:extLst>
          </p:cNvPr>
          <p:cNvSpPr txBox="1"/>
          <p:nvPr/>
        </p:nvSpPr>
        <p:spPr>
          <a:xfrm>
            <a:off x="4767997" y="635258"/>
            <a:ext cx="38617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 err="1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trừ</a:t>
            </a:r>
            <a:r>
              <a:rPr lang="en-US" sz="3600" b="1" dirty="0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4">
                <a:extLst>
                  <a:ext uri="{FF2B5EF4-FFF2-40B4-BE49-F238E27FC236}">
                    <a16:creationId xmlns:a16="http://schemas.microsoft.com/office/drawing/2014/main" xmlns="" id="{4293E479-5AA2-4977-8E13-12AE128339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34322" y="2857366"/>
                <a:ext cx="5698673" cy="4032541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4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 Box 4">
                <a:extLst>
                  <a:ext uri="{FF2B5EF4-FFF2-40B4-BE49-F238E27FC236}">
                    <a16:creationId xmlns:a16="http://schemas.microsoft.com/office/drawing/2014/main" id="{4293E479-5AA2-4977-8E13-12AE12833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45763" y="2857366"/>
                <a:ext cx="7598230" cy="2081189"/>
              </a:xfrm>
              <a:prstGeom prst="roundRect">
                <a:avLst>
                  <a:gd name="adj" fmla="val 50000"/>
                </a:avLst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xmlns="" id="{98D68F37-F71F-40C6-8AF0-FB21371095B5}"/>
              </a:ext>
            </a:extLst>
          </p:cNvPr>
          <p:cNvSpPr/>
          <p:nvPr/>
        </p:nvSpPr>
        <p:spPr>
          <a:xfrm>
            <a:off x="3584122" y="3079846"/>
            <a:ext cx="1445078" cy="174047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BE547485-82F0-4F6F-9EEB-ADB44EC4687B}"/>
              </a:ext>
            </a:extLst>
          </p:cNvPr>
          <p:cNvSpPr/>
          <p:nvPr/>
        </p:nvSpPr>
        <p:spPr>
          <a:xfrm>
            <a:off x="5365227" y="3042559"/>
            <a:ext cx="1876495" cy="182774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4F2400A-8A9C-4D7F-92E1-45863C8DAC47}"/>
              </a:ext>
            </a:extLst>
          </p:cNvPr>
          <p:cNvSpPr txBox="1"/>
          <p:nvPr/>
        </p:nvSpPr>
        <p:spPr>
          <a:xfrm>
            <a:off x="4447786" y="956254"/>
            <a:ext cx="450213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 err="1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1 sang </a:t>
            </a:r>
            <a:r>
              <a:rPr lang="en-US" sz="3600" b="1" dirty="0" err="1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2, </a:t>
            </a:r>
            <a:r>
              <a:rPr lang="en-US" sz="3600" b="1" dirty="0" err="1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4977409-BC3B-46C6-AE07-8689476FA241}"/>
              </a:ext>
            </a:extLst>
          </p:cNvPr>
          <p:cNvSpPr txBox="1"/>
          <p:nvPr/>
        </p:nvSpPr>
        <p:spPr>
          <a:xfrm>
            <a:off x="4494570" y="1266503"/>
            <a:ext cx="38617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QUY ĐỒNG MẪU SỐ HAI PHÂN SỐ</a:t>
            </a:r>
          </a:p>
        </p:txBody>
      </p:sp>
    </p:spTree>
    <p:extLst>
      <p:ext uri="{BB962C8B-B14F-4D97-AF65-F5344CB8AC3E}">
        <p14:creationId xmlns:p14="http://schemas.microsoft.com/office/powerpoint/2010/main" val="3561518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" grpId="0" animBg="1"/>
      <p:bldP spid="23" grpId="0" animBg="1"/>
      <p:bldP spid="32" grpId="0"/>
      <p:bldP spid="32" grpId="1"/>
      <p:bldP spid="33" grpId="0" animBg="1"/>
      <p:bldP spid="34" grpId="0" animBg="1"/>
      <p:bldP spid="35" grpId="0" animBg="1"/>
      <p:bldP spid="36" grpId="0"/>
      <p:bldP spid="36" grpId="1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5CE61BDA-DBF8-4B22-B02E-EF520A63B3B7}"/>
              </a:ext>
            </a:extLst>
          </p:cNvPr>
          <p:cNvGrpSpPr/>
          <p:nvPr/>
        </p:nvGrpSpPr>
        <p:grpSpPr>
          <a:xfrm>
            <a:off x="852488" y="6858001"/>
            <a:ext cx="7077075" cy="3578473"/>
            <a:chOff x="1397000" y="1841260"/>
            <a:chExt cx="9436100" cy="3578473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xmlns="" id="{EA7863F8-C548-48BD-AF63-3C66E4F7A60B}"/>
                </a:ext>
              </a:extLst>
            </p:cNvPr>
            <p:cNvSpPr/>
            <p:nvPr/>
          </p:nvSpPr>
          <p:spPr>
            <a:xfrm>
              <a:off x="1397000" y="1841260"/>
              <a:ext cx="9436100" cy="76873"/>
            </a:xfrm>
            <a:custGeom>
              <a:avLst/>
              <a:gdLst>
                <a:gd name="connsiteX0" fmla="*/ 0 w 9436100"/>
                <a:gd name="connsiteY0" fmla="*/ 25640 h 76873"/>
                <a:gd name="connsiteX1" fmla="*/ 1028700 w 9436100"/>
                <a:gd name="connsiteY1" fmla="*/ 12940 h 76873"/>
                <a:gd name="connsiteX2" fmla="*/ 1866900 w 9436100"/>
                <a:gd name="connsiteY2" fmla="*/ 76440 h 76873"/>
                <a:gd name="connsiteX3" fmla="*/ 2806700 w 9436100"/>
                <a:gd name="connsiteY3" fmla="*/ 240 h 76873"/>
                <a:gd name="connsiteX4" fmla="*/ 4025900 w 9436100"/>
                <a:gd name="connsiteY4" fmla="*/ 63740 h 76873"/>
                <a:gd name="connsiteX5" fmla="*/ 5461000 w 9436100"/>
                <a:gd name="connsiteY5" fmla="*/ 12940 h 76873"/>
                <a:gd name="connsiteX6" fmla="*/ 6794500 w 9436100"/>
                <a:gd name="connsiteY6" fmla="*/ 51040 h 76873"/>
                <a:gd name="connsiteX7" fmla="*/ 8039100 w 9436100"/>
                <a:gd name="connsiteY7" fmla="*/ 240 h 76873"/>
                <a:gd name="connsiteX8" fmla="*/ 9055100 w 9436100"/>
                <a:gd name="connsiteY8" fmla="*/ 76440 h 76873"/>
                <a:gd name="connsiteX9" fmla="*/ 9436100 w 9436100"/>
                <a:gd name="connsiteY9" fmla="*/ 25640 h 7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36100" h="76873">
                  <a:moveTo>
                    <a:pt x="0" y="25640"/>
                  </a:moveTo>
                  <a:cubicBezTo>
                    <a:pt x="358775" y="15056"/>
                    <a:pt x="717550" y="4473"/>
                    <a:pt x="1028700" y="12940"/>
                  </a:cubicBezTo>
                  <a:cubicBezTo>
                    <a:pt x="1339850" y="21407"/>
                    <a:pt x="1570567" y="78557"/>
                    <a:pt x="1866900" y="76440"/>
                  </a:cubicBezTo>
                  <a:cubicBezTo>
                    <a:pt x="2163233" y="74323"/>
                    <a:pt x="2446867" y="2357"/>
                    <a:pt x="2806700" y="240"/>
                  </a:cubicBezTo>
                  <a:cubicBezTo>
                    <a:pt x="3166533" y="-1877"/>
                    <a:pt x="3583517" y="61623"/>
                    <a:pt x="4025900" y="63740"/>
                  </a:cubicBezTo>
                  <a:cubicBezTo>
                    <a:pt x="4468283" y="65857"/>
                    <a:pt x="4999567" y="15057"/>
                    <a:pt x="5461000" y="12940"/>
                  </a:cubicBezTo>
                  <a:cubicBezTo>
                    <a:pt x="5922433" y="10823"/>
                    <a:pt x="6364817" y="53157"/>
                    <a:pt x="6794500" y="51040"/>
                  </a:cubicBezTo>
                  <a:cubicBezTo>
                    <a:pt x="7224183" y="48923"/>
                    <a:pt x="7662333" y="-3993"/>
                    <a:pt x="8039100" y="240"/>
                  </a:cubicBezTo>
                  <a:cubicBezTo>
                    <a:pt x="8415867" y="4473"/>
                    <a:pt x="8822267" y="72207"/>
                    <a:pt x="9055100" y="76440"/>
                  </a:cubicBezTo>
                  <a:cubicBezTo>
                    <a:pt x="9287933" y="80673"/>
                    <a:pt x="9362016" y="53156"/>
                    <a:pt x="9436100" y="25640"/>
                  </a:cubicBezTo>
                </a:path>
              </a:pathLst>
            </a:custGeom>
            <a:noFill/>
            <a:ln w="28575">
              <a:solidFill>
                <a:srgbClr val="F3B34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xmlns="" id="{AD7F3BB1-76C8-4CB4-8673-BE3F0B4D60EE}"/>
                </a:ext>
              </a:extLst>
            </p:cNvPr>
            <p:cNvSpPr/>
            <p:nvPr/>
          </p:nvSpPr>
          <p:spPr>
            <a:xfrm>
              <a:off x="1397000" y="2347921"/>
              <a:ext cx="9436100" cy="76873"/>
            </a:xfrm>
            <a:custGeom>
              <a:avLst/>
              <a:gdLst>
                <a:gd name="connsiteX0" fmla="*/ 0 w 9436100"/>
                <a:gd name="connsiteY0" fmla="*/ 25640 h 76873"/>
                <a:gd name="connsiteX1" fmla="*/ 1028700 w 9436100"/>
                <a:gd name="connsiteY1" fmla="*/ 12940 h 76873"/>
                <a:gd name="connsiteX2" fmla="*/ 1866900 w 9436100"/>
                <a:gd name="connsiteY2" fmla="*/ 76440 h 76873"/>
                <a:gd name="connsiteX3" fmla="*/ 2806700 w 9436100"/>
                <a:gd name="connsiteY3" fmla="*/ 240 h 76873"/>
                <a:gd name="connsiteX4" fmla="*/ 4025900 w 9436100"/>
                <a:gd name="connsiteY4" fmla="*/ 63740 h 76873"/>
                <a:gd name="connsiteX5" fmla="*/ 5461000 w 9436100"/>
                <a:gd name="connsiteY5" fmla="*/ 12940 h 76873"/>
                <a:gd name="connsiteX6" fmla="*/ 6794500 w 9436100"/>
                <a:gd name="connsiteY6" fmla="*/ 51040 h 76873"/>
                <a:gd name="connsiteX7" fmla="*/ 8039100 w 9436100"/>
                <a:gd name="connsiteY7" fmla="*/ 240 h 76873"/>
                <a:gd name="connsiteX8" fmla="*/ 9055100 w 9436100"/>
                <a:gd name="connsiteY8" fmla="*/ 76440 h 76873"/>
                <a:gd name="connsiteX9" fmla="*/ 9436100 w 9436100"/>
                <a:gd name="connsiteY9" fmla="*/ 25640 h 7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36100" h="76873">
                  <a:moveTo>
                    <a:pt x="0" y="25640"/>
                  </a:moveTo>
                  <a:cubicBezTo>
                    <a:pt x="358775" y="15056"/>
                    <a:pt x="717550" y="4473"/>
                    <a:pt x="1028700" y="12940"/>
                  </a:cubicBezTo>
                  <a:cubicBezTo>
                    <a:pt x="1339850" y="21407"/>
                    <a:pt x="1570567" y="78557"/>
                    <a:pt x="1866900" y="76440"/>
                  </a:cubicBezTo>
                  <a:cubicBezTo>
                    <a:pt x="2163233" y="74323"/>
                    <a:pt x="2446867" y="2357"/>
                    <a:pt x="2806700" y="240"/>
                  </a:cubicBezTo>
                  <a:cubicBezTo>
                    <a:pt x="3166533" y="-1877"/>
                    <a:pt x="3583517" y="61623"/>
                    <a:pt x="4025900" y="63740"/>
                  </a:cubicBezTo>
                  <a:cubicBezTo>
                    <a:pt x="4468283" y="65857"/>
                    <a:pt x="4999567" y="15057"/>
                    <a:pt x="5461000" y="12940"/>
                  </a:cubicBezTo>
                  <a:cubicBezTo>
                    <a:pt x="5922433" y="10823"/>
                    <a:pt x="6364817" y="53157"/>
                    <a:pt x="6794500" y="51040"/>
                  </a:cubicBezTo>
                  <a:cubicBezTo>
                    <a:pt x="7224183" y="48923"/>
                    <a:pt x="7662333" y="-3993"/>
                    <a:pt x="8039100" y="240"/>
                  </a:cubicBezTo>
                  <a:cubicBezTo>
                    <a:pt x="8415867" y="4473"/>
                    <a:pt x="8822267" y="72207"/>
                    <a:pt x="9055100" y="76440"/>
                  </a:cubicBezTo>
                  <a:cubicBezTo>
                    <a:pt x="9287933" y="80673"/>
                    <a:pt x="9362016" y="53156"/>
                    <a:pt x="9436100" y="25640"/>
                  </a:cubicBezTo>
                </a:path>
              </a:pathLst>
            </a:custGeom>
            <a:noFill/>
            <a:ln w="28575">
              <a:solidFill>
                <a:srgbClr val="F3B34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xmlns="" id="{514BEDB6-AE08-4C20-9DC2-EF50FC35A58D}"/>
                </a:ext>
              </a:extLst>
            </p:cNvPr>
            <p:cNvSpPr/>
            <p:nvPr/>
          </p:nvSpPr>
          <p:spPr>
            <a:xfrm>
              <a:off x="1397000" y="2923811"/>
              <a:ext cx="9436100" cy="76873"/>
            </a:xfrm>
            <a:custGeom>
              <a:avLst/>
              <a:gdLst>
                <a:gd name="connsiteX0" fmla="*/ 0 w 9436100"/>
                <a:gd name="connsiteY0" fmla="*/ 25640 h 76873"/>
                <a:gd name="connsiteX1" fmla="*/ 1028700 w 9436100"/>
                <a:gd name="connsiteY1" fmla="*/ 12940 h 76873"/>
                <a:gd name="connsiteX2" fmla="*/ 1866900 w 9436100"/>
                <a:gd name="connsiteY2" fmla="*/ 76440 h 76873"/>
                <a:gd name="connsiteX3" fmla="*/ 2806700 w 9436100"/>
                <a:gd name="connsiteY3" fmla="*/ 240 h 76873"/>
                <a:gd name="connsiteX4" fmla="*/ 4025900 w 9436100"/>
                <a:gd name="connsiteY4" fmla="*/ 63740 h 76873"/>
                <a:gd name="connsiteX5" fmla="*/ 5461000 w 9436100"/>
                <a:gd name="connsiteY5" fmla="*/ 12940 h 76873"/>
                <a:gd name="connsiteX6" fmla="*/ 6794500 w 9436100"/>
                <a:gd name="connsiteY6" fmla="*/ 51040 h 76873"/>
                <a:gd name="connsiteX7" fmla="*/ 8039100 w 9436100"/>
                <a:gd name="connsiteY7" fmla="*/ 240 h 76873"/>
                <a:gd name="connsiteX8" fmla="*/ 9055100 w 9436100"/>
                <a:gd name="connsiteY8" fmla="*/ 76440 h 76873"/>
                <a:gd name="connsiteX9" fmla="*/ 9436100 w 9436100"/>
                <a:gd name="connsiteY9" fmla="*/ 25640 h 7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36100" h="76873">
                  <a:moveTo>
                    <a:pt x="0" y="25640"/>
                  </a:moveTo>
                  <a:cubicBezTo>
                    <a:pt x="358775" y="15056"/>
                    <a:pt x="717550" y="4473"/>
                    <a:pt x="1028700" y="12940"/>
                  </a:cubicBezTo>
                  <a:cubicBezTo>
                    <a:pt x="1339850" y="21407"/>
                    <a:pt x="1570567" y="78557"/>
                    <a:pt x="1866900" y="76440"/>
                  </a:cubicBezTo>
                  <a:cubicBezTo>
                    <a:pt x="2163233" y="74323"/>
                    <a:pt x="2446867" y="2357"/>
                    <a:pt x="2806700" y="240"/>
                  </a:cubicBezTo>
                  <a:cubicBezTo>
                    <a:pt x="3166533" y="-1877"/>
                    <a:pt x="3583517" y="61623"/>
                    <a:pt x="4025900" y="63740"/>
                  </a:cubicBezTo>
                  <a:cubicBezTo>
                    <a:pt x="4468283" y="65857"/>
                    <a:pt x="4999567" y="15057"/>
                    <a:pt x="5461000" y="12940"/>
                  </a:cubicBezTo>
                  <a:cubicBezTo>
                    <a:pt x="5922433" y="10823"/>
                    <a:pt x="6364817" y="53157"/>
                    <a:pt x="6794500" y="51040"/>
                  </a:cubicBezTo>
                  <a:cubicBezTo>
                    <a:pt x="7224183" y="48923"/>
                    <a:pt x="7662333" y="-3993"/>
                    <a:pt x="8039100" y="240"/>
                  </a:cubicBezTo>
                  <a:cubicBezTo>
                    <a:pt x="8415867" y="4473"/>
                    <a:pt x="8822267" y="72207"/>
                    <a:pt x="9055100" y="76440"/>
                  </a:cubicBezTo>
                  <a:cubicBezTo>
                    <a:pt x="9287933" y="80673"/>
                    <a:pt x="9362016" y="53156"/>
                    <a:pt x="9436100" y="25640"/>
                  </a:cubicBezTo>
                </a:path>
              </a:pathLst>
            </a:custGeom>
            <a:noFill/>
            <a:ln w="28575">
              <a:solidFill>
                <a:srgbClr val="F3B34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xmlns="" id="{C21F5B37-5093-4026-B3B3-9B87246C605C}"/>
                </a:ext>
              </a:extLst>
            </p:cNvPr>
            <p:cNvSpPr/>
            <p:nvPr/>
          </p:nvSpPr>
          <p:spPr>
            <a:xfrm>
              <a:off x="1397000" y="3502848"/>
              <a:ext cx="9436100" cy="76873"/>
            </a:xfrm>
            <a:custGeom>
              <a:avLst/>
              <a:gdLst>
                <a:gd name="connsiteX0" fmla="*/ 0 w 9436100"/>
                <a:gd name="connsiteY0" fmla="*/ 25640 h 76873"/>
                <a:gd name="connsiteX1" fmla="*/ 1028700 w 9436100"/>
                <a:gd name="connsiteY1" fmla="*/ 12940 h 76873"/>
                <a:gd name="connsiteX2" fmla="*/ 1866900 w 9436100"/>
                <a:gd name="connsiteY2" fmla="*/ 76440 h 76873"/>
                <a:gd name="connsiteX3" fmla="*/ 2806700 w 9436100"/>
                <a:gd name="connsiteY3" fmla="*/ 240 h 76873"/>
                <a:gd name="connsiteX4" fmla="*/ 4025900 w 9436100"/>
                <a:gd name="connsiteY4" fmla="*/ 63740 h 76873"/>
                <a:gd name="connsiteX5" fmla="*/ 5461000 w 9436100"/>
                <a:gd name="connsiteY5" fmla="*/ 12940 h 76873"/>
                <a:gd name="connsiteX6" fmla="*/ 6794500 w 9436100"/>
                <a:gd name="connsiteY6" fmla="*/ 51040 h 76873"/>
                <a:gd name="connsiteX7" fmla="*/ 8039100 w 9436100"/>
                <a:gd name="connsiteY7" fmla="*/ 240 h 76873"/>
                <a:gd name="connsiteX8" fmla="*/ 9055100 w 9436100"/>
                <a:gd name="connsiteY8" fmla="*/ 76440 h 76873"/>
                <a:gd name="connsiteX9" fmla="*/ 9436100 w 9436100"/>
                <a:gd name="connsiteY9" fmla="*/ 25640 h 7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36100" h="76873">
                  <a:moveTo>
                    <a:pt x="0" y="25640"/>
                  </a:moveTo>
                  <a:cubicBezTo>
                    <a:pt x="358775" y="15056"/>
                    <a:pt x="717550" y="4473"/>
                    <a:pt x="1028700" y="12940"/>
                  </a:cubicBezTo>
                  <a:cubicBezTo>
                    <a:pt x="1339850" y="21407"/>
                    <a:pt x="1570567" y="78557"/>
                    <a:pt x="1866900" y="76440"/>
                  </a:cubicBezTo>
                  <a:cubicBezTo>
                    <a:pt x="2163233" y="74323"/>
                    <a:pt x="2446867" y="2357"/>
                    <a:pt x="2806700" y="240"/>
                  </a:cubicBezTo>
                  <a:cubicBezTo>
                    <a:pt x="3166533" y="-1877"/>
                    <a:pt x="3583517" y="61623"/>
                    <a:pt x="4025900" y="63740"/>
                  </a:cubicBezTo>
                  <a:cubicBezTo>
                    <a:pt x="4468283" y="65857"/>
                    <a:pt x="4999567" y="15057"/>
                    <a:pt x="5461000" y="12940"/>
                  </a:cubicBezTo>
                  <a:cubicBezTo>
                    <a:pt x="5922433" y="10823"/>
                    <a:pt x="6364817" y="53157"/>
                    <a:pt x="6794500" y="51040"/>
                  </a:cubicBezTo>
                  <a:cubicBezTo>
                    <a:pt x="7224183" y="48923"/>
                    <a:pt x="7662333" y="-3993"/>
                    <a:pt x="8039100" y="240"/>
                  </a:cubicBezTo>
                  <a:cubicBezTo>
                    <a:pt x="8415867" y="4473"/>
                    <a:pt x="8822267" y="72207"/>
                    <a:pt x="9055100" y="76440"/>
                  </a:cubicBezTo>
                  <a:cubicBezTo>
                    <a:pt x="9287933" y="80673"/>
                    <a:pt x="9362016" y="53156"/>
                    <a:pt x="9436100" y="25640"/>
                  </a:cubicBezTo>
                </a:path>
              </a:pathLst>
            </a:custGeom>
            <a:noFill/>
            <a:ln w="28575">
              <a:solidFill>
                <a:srgbClr val="F3B34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xmlns="" id="{634C7988-BA23-484A-BBA7-95A0CD9A2156}"/>
                </a:ext>
              </a:extLst>
            </p:cNvPr>
            <p:cNvSpPr/>
            <p:nvPr/>
          </p:nvSpPr>
          <p:spPr>
            <a:xfrm>
              <a:off x="1397000" y="4214048"/>
              <a:ext cx="9436100" cy="76873"/>
            </a:xfrm>
            <a:custGeom>
              <a:avLst/>
              <a:gdLst>
                <a:gd name="connsiteX0" fmla="*/ 0 w 9436100"/>
                <a:gd name="connsiteY0" fmla="*/ 25640 h 76873"/>
                <a:gd name="connsiteX1" fmla="*/ 1028700 w 9436100"/>
                <a:gd name="connsiteY1" fmla="*/ 12940 h 76873"/>
                <a:gd name="connsiteX2" fmla="*/ 1866900 w 9436100"/>
                <a:gd name="connsiteY2" fmla="*/ 76440 h 76873"/>
                <a:gd name="connsiteX3" fmla="*/ 2806700 w 9436100"/>
                <a:gd name="connsiteY3" fmla="*/ 240 h 76873"/>
                <a:gd name="connsiteX4" fmla="*/ 4025900 w 9436100"/>
                <a:gd name="connsiteY4" fmla="*/ 63740 h 76873"/>
                <a:gd name="connsiteX5" fmla="*/ 5461000 w 9436100"/>
                <a:gd name="connsiteY5" fmla="*/ 12940 h 76873"/>
                <a:gd name="connsiteX6" fmla="*/ 6794500 w 9436100"/>
                <a:gd name="connsiteY6" fmla="*/ 51040 h 76873"/>
                <a:gd name="connsiteX7" fmla="*/ 8039100 w 9436100"/>
                <a:gd name="connsiteY7" fmla="*/ 240 h 76873"/>
                <a:gd name="connsiteX8" fmla="*/ 9055100 w 9436100"/>
                <a:gd name="connsiteY8" fmla="*/ 76440 h 76873"/>
                <a:gd name="connsiteX9" fmla="*/ 9436100 w 9436100"/>
                <a:gd name="connsiteY9" fmla="*/ 25640 h 7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36100" h="76873">
                  <a:moveTo>
                    <a:pt x="0" y="25640"/>
                  </a:moveTo>
                  <a:cubicBezTo>
                    <a:pt x="358775" y="15056"/>
                    <a:pt x="717550" y="4473"/>
                    <a:pt x="1028700" y="12940"/>
                  </a:cubicBezTo>
                  <a:cubicBezTo>
                    <a:pt x="1339850" y="21407"/>
                    <a:pt x="1570567" y="78557"/>
                    <a:pt x="1866900" y="76440"/>
                  </a:cubicBezTo>
                  <a:cubicBezTo>
                    <a:pt x="2163233" y="74323"/>
                    <a:pt x="2446867" y="2357"/>
                    <a:pt x="2806700" y="240"/>
                  </a:cubicBezTo>
                  <a:cubicBezTo>
                    <a:pt x="3166533" y="-1877"/>
                    <a:pt x="3583517" y="61623"/>
                    <a:pt x="4025900" y="63740"/>
                  </a:cubicBezTo>
                  <a:cubicBezTo>
                    <a:pt x="4468283" y="65857"/>
                    <a:pt x="4999567" y="15057"/>
                    <a:pt x="5461000" y="12940"/>
                  </a:cubicBezTo>
                  <a:cubicBezTo>
                    <a:pt x="5922433" y="10823"/>
                    <a:pt x="6364817" y="53157"/>
                    <a:pt x="6794500" y="51040"/>
                  </a:cubicBezTo>
                  <a:cubicBezTo>
                    <a:pt x="7224183" y="48923"/>
                    <a:pt x="7662333" y="-3993"/>
                    <a:pt x="8039100" y="240"/>
                  </a:cubicBezTo>
                  <a:cubicBezTo>
                    <a:pt x="8415867" y="4473"/>
                    <a:pt x="8822267" y="72207"/>
                    <a:pt x="9055100" y="76440"/>
                  </a:cubicBezTo>
                  <a:cubicBezTo>
                    <a:pt x="9287933" y="80673"/>
                    <a:pt x="9362016" y="53156"/>
                    <a:pt x="9436100" y="25640"/>
                  </a:cubicBezTo>
                </a:path>
              </a:pathLst>
            </a:custGeom>
            <a:noFill/>
            <a:ln w="28575">
              <a:solidFill>
                <a:srgbClr val="F3B34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xmlns="" id="{0DE11FAB-31B5-40D5-80DC-8FB58BFB0250}"/>
                </a:ext>
              </a:extLst>
            </p:cNvPr>
            <p:cNvSpPr/>
            <p:nvPr/>
          </p:nvSpPr>
          <p:spPr>
            <a:xfrm>
              <a:off x="1397000" y="4759235"/>
              <a:ext cx="9436100" cy="76873"/>
            </a:xfrm>
            <a:custGeom>
              <a:avLst/>
              <a:gdLst>
                <a:gd name="connsiteX0" fmla="*/ 0 w 9436100"/>
                <a:gd name="connsiteY0" fmla="*/ 25640 h 76873"/>
                <a:gd name="connsiteX1" fmla="*/ 1028700 w 9436100"/>
                <a:gd name="connsiteY1" fmla="*/ 12940 h 76873"/>
                <a:gd name="connsiteX2" fmla="*/ 1866900 w 9436100"/>
                <a:gd name="connsiteY2" fmla="*/ 76440 h 76873"/>
                <a:gd name="connsiteX3" fmla="*/ 2806700 w 9436100"/>
                <a:gd name="connsiteY3" fmla="*/ 240 h 76873"/>
                <a:gd name="connsiteX4" fmla="*/ 4025900 w 9436100"/>
                <a:gd name="connsiteY4" fmla="*/ 63740 h 76873"/>
                <a:gd name="connsiteX5" fmla="*/ 5461000 w 9436100"/>
                <a:gd name="connsiteY5" fmla="*/ 12940 h 76873"/>
                <a:gd name="connsiteX6" fmla="*/ 6794500 w 9436100"/>
                <a:gd name="connsiteY6" fmla="*/ 51040 h 76873"/>
                <a:gd name="connsiteX7" fmla="*/ 8039100 w 9436100"/>
                <a:gd name="connsiteY7" fmla="*/ 240 h 76873"/>
                <a:gd name="connsiteX8" fmla="*/ 9055100 w 9436100"/>
                <a:gd name="connsiteY8" fmla="*/ 76440 h 76873"/>
                <a:gd name="connsiteX9" fmla="*/ 9436100 w 9436100"/>
                <a:gd name="connsiteY9" fmla="*/ 25640 h 7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36100" h="76873">
                  <a:moveTo>
                    <a:pt x="0" y="25640"/>
                  </a:moveTo>
                  <a:cubicBezTo>
                    <a:pt x="358775" y="15056"/>
                    <a:pt x="717550" y="4473"/>
                    <a:pt x="1028700" y="12940"/>
                  </a:cubicBezTo>
                  <a:cubicBezTo>
                    <a:pt x="1339850" y="21407"/>
                    <a:pt x="1570567" y="78557"/>
                    <a:pt x="1866900" y="76440"/>
                  </a:cubicBezTo>
                  <a:cubicBezTo>
                    <a:pt x="2163233" y="74323"/>
                    <a:pt x="2446867" y="2357"/>
                    <a:pt x="2806700" y="240"/>
                  </a:cubicBezTo>
                  <a:cubicBezTo>
                    <a:pt x="3166533" y="-1877"/>
                    <a:pt x="3583517" y="61623"/>
                    <a:pt x="4025900" y="63740"/>
                  </a:cubicBezTo>
                  <a:cubicBezTo>
                    <a:pt x="4468283" y="65857"/>
                    <a:pt x="4999567" y="15057"/>
                    <a:pt x="5461000" y="12940"/>
                  </a:cubicBezTo>
                  <a:cubicBezTo>
                    <a:pt x="5922433" y="10823"/>
                    <a:pt x="6364817" y="53157"/>
                    <a:pt x="6794500" y="51040"/>
                  </a:cubicBezTo>
                  <a:cubicBezTo>
                    <a:pt x="7224183" y="48923"/>
                    <a:pt x="7662333" y="-3993"/>
                    <a:pt x="8039100" y="240"/>
                  </a:cubicBezTo>
                  <a:cubicBezTo>
                    <a:pt x="8415867" y="4473"/>
                    <a:pt x="8822267" y="72207"/>
                    <a:pt x="9055100" y="76440"/>
                  </a:cubicBezTo>
                  <a:cubicBezTo>
                    <a:pt x="9287933" y="80673"/>
                    <a:pt x="9362016" y="53156"/>
                    <a:pt x="9436100" y="25640"/>
                  </a:cubicBezTo>
                </a:path>
              </a:pathLst>
            </a:custGeom>
            <a:noFill/>
            <a:ln w="28575">
              <a:solidFill>
                <a:srgbClr val="F3B34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xmlns="" id="{84DD5A39-DC70-4285-B66E-E6FABBF5247F}"/>
                </a:ext>
              </a:extLst>
            </p:cNvPr>
            <p:cNvSpPr/>
            <p:nvPr/>
          </p:nvSpPr>
          <p:spPr>
            <a:xfrm>
              <a:off x="1397000" y="5342860"/>
              <a:ext cx="9436100" cy="76873"/>
            </a:xfrm>
            <a:custGeom>
              <a:avLst/>
              <a:gdLst>
                <a:gd name="connsiteX0" fmla="*/ 0 w 9436100"/>
                <a:gd name="connsiteY0" fmla="*/ 25640 h 76873"/>
                <a:gd name="connsiteX1" fmla="*/ 1028700 w 9436100"/>
                <a:gd name="connsiteY1" fmla="*/ 12940 h 76873"/>
                <a:gd name="connsiteX2" fmla="*/ 1866900 w 9436100"/>
                <a:gd name="connsiteY2" fmla="*/ 76440 h 76873"/>
                <a:gd name="connsiteX3" fmla="*/ 2806700 w 9436100"/>
                <a:gd name="connsiteY3" fmla="*/ 240 h 76873"/>
                <a:gd name="connsiteX4" fmla="*/ 4025900 w 9436100"/>
                <a:gd name="connsiteY4" fmla="*/ 63740 h 76873"/>
                <a:gd name="connsiteX5" fmla="*/ 5461000 w 9436100"/>
                <a:gd name="connsiteY5" fmla="*/ 12940 h 76873"/>
                <a:gd name="connsiteX6" fmla="*/ 6794500 w 9436100"/>
                <a:gd name="connsiteY6" fmla="*/ 51040 h 76873"/>
                <a:gd name="connsiteX7" fmla="*/ 8039100 w 9436100"/>
                <a:gd name="connsiteY7" fmla="*/ 240 h 76873"/>
                <a:gd name="connsiteX8" fmla="*/ 9055100 w 9436100"/>
                <a:gd name="connsiteY8" fmla="*/ 76440 h 76873"/>
                <a:gd name="connsiteX9" fmla="*/ 9436100 w 9436100"/>
                <a:gd name="connsiteY9" fmla="*/ 25640 h 7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36100" h="76873">
                  <a:moveTo>
                    <a:pt x="0" y="25640"/>
                  </a:moveTo>
                  <a:cubicBezTo>
                    <a:pt x="358775" y="15056"/>
                    <a:pt x="717550" y="4473"/>
                    <a:pt x="1028700" y="12940"/>
                  </a:cubicBezTo>
                  <a:cubicBezTo>
                    <a:pt x="1339850" y="21407"/>
                    <a:pt x="1570567" y="78557"/>
                    <a:pt x="1866900" y="76440"/>
                  </a:cubicBezTo>
                  <a:cubicBezTo>
                    <a:pt x="2163233" y="74323"/>
                    <a:pt x="2446867" y="2357"/>
                    <a:pt x="2806700" y="240"/>
                  </a:cubicBezTo>
                  <a:cubicBezTo>
                    <a:pt x="3166533" y="-1877"/>
                    <a:pt x="3583517" y="61623"/>
                    <a:pt x="4025900" y="63740"/>
                  </a:cubicBezTo>
                  <a:cubicBezTo>
                    <a:pt x="4468283" y="65857"/>
                    <a:pt x="4999567" y="15057"/>
                    <a:pt x="5461000" y="12940"/>
                  </a:cubicBezTo>
                  <a:cubicBezTo>
                    <a:pt x="5922433" y="10823"/>
                    <a:pt x="6364817" y="53157"/>
                    <a:pt x="6794500" y="51040"/>
                  </a:cubicBezTo>
                  <a:cubicBezTo>
                    <a:pt x="7224183" y="48923"/>
                    <a:pt x="7662333" y="-3993"/>
                    <a:pt x="8039100" y="240"/>
                  </a:cubicBezTo>
                  <a:cubicBezTo>
                    <a:pt x="8415867" y="4473"/>
                    <a:pt x="8822267" y="72207"/>
                    <a:pt x="9055100" y="76440"/>
                  </a:cubicBezTo>
                  <a:cubicBezTo>
                    <a:pt x="9287933" y="80673"/>
                    <a:pt x="9362016" y="53156"/>
                    <a:pt x="9436100" y="25640"/>
                  </a:cubicBezTo>
                </a:path>
              </a:pathLst>
            </a:custGeom>
            <a:noFill/>
            <a:ln w="28575">
              <a:solidFill>
                <a:srgbClr val="F3B34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ext Box 4">
            <a:extLst>
              <a:ext uri="{FF2B5EF4-FFF2-40B4-BE49-F238E27FC236}">
                <a16:creationId xmlns:a16="http://schemas.microsoft.com/office/drawing/2014/main" xmlns="" id="{DB3CC208-1142-467F-B1EA-20B82DDF0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330" y="459655"/>
            <a:ext cx="715191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itchFamily="18" charset="0"/>
              </a:rPr>
              <a:t>Muốn</a:t>
            </a:r>
            <a:r>
              <a:rPr lang="en-US" sz="4000" b="1" i="1" dirty="0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itchFamily="18" charset="0"/>
              </a:rPr>
              <a:t>trừ</a:t>
            </a:r>
            <a:r>
              <a:rPr lang="en-US" sz="4000" b="1" i="1" dirty="0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itchFamily="18" charset="0"/>
              </a:rPr>
              <a:t>hai</a:t>
            </a:r>
            <a:r>
              <a:rPr lang="en-US" sz="4000" b="1" i="1" dirty="0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itchFamily="18" charset="0"/>
              </a:rPr>
              <a:t>phân</a:t>
            </a:r>
            <a:r>
              <a:rPr lang="en-US" sz="4000" b="1" i="1" dirty="0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itchFamily="18" charset="0"/>
              </a:rPr>
              <a:t>số</a:t>
            </a:r>
            <a:r>
              <a:rPr lang="en-US" sz="4000" b="1" i="1" dirty="0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itchFamily="18" charset="0"/>
              </a:rPr>
              <a:t>khác</a:t>
            </a:r>
            <a:r>
              <a:rPr lang="en-US" sz="4000" b="1" i="1" dirty="0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itchFamily="18" charset="0"/>
              </a:rPr>
              <a:t>mẫu</a:t>
            </a:r>
            <a:r>
              <a:rPr lang="en-US" sz="4000" b="1" i="1" dirty="0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itchFamily="18" charset="0"/>
              </a:rPr>
              <a:t> ta </a:t>
            </a:r>
            <a:r>
              <a:rPr lang="en-US" sz="4000" b="1" i="1" dirty="0" err="1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itchFamily="18" charset="0"/>
              </a:rPr>
              <a:t>làm</a:t>
            </a:r>
            <a:r>
              <a:rPr lang="en-US" sz="4000" b="1" i="1" dirty="0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itchFamily="18" charset="0"/>
              </a:rPr>
              <a:t>như</a:t>
            </a:r>
            <a:r>
              <a:rPr lang="en-US" sz="4000" b="1" i="1" dirty="0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itchFamily="18" charset="0"/>
              </a:rPr>
              <a:t>thế</a:t>
            </a:r>
            <a:r>
              <a:rPr lang="en-US" sz="4000" b="1" i="1" dirty="0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itchFamily="18" charset="0"/>
              </a:rPr>
              <a:t>nào</a:t>
            </a:r>
            <a:r>
              <a:rPr lang="en-US" sz="4000" b="1" i="1" dirty="0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itchFamily="18" charset="0"/>
              </a:rPr>
              <a:t>?</a:t>
            </a:r>
            <a:endParaRPr lang="en-US" sz="4000" b="1" dirty="0">
              <a:solidFill>
                <a:schemeClr val="bg1"/>
              </a:solidFill>
              <a:latin typeface="#9Slide03 IcielPanton Black" panose="00000A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A065635-3832-4B2F-9008-53462B813C30}"/>
              </a:ext>
            </a:extLst>
          </p:cNvPr>
          <p:cNvGrpSpPr/>
          <p:nvPr/>
        </p:nvGrpSpPr>
        <p:grpSpPr>
          <a:xfrm>
            <a:off x="1243012" y="2100258"/>
            <a:ext cx="6809015" cy="4922721"/>
            <a:chOff x="1657350" y="2100257"/>
            <a:chExt cx="9078686" cy="4922721"/>
          </a:xfrm>
        </p:grpSpPr>
        <p:sp>
          <p:nvSpPr>
            <p:cNvPr id="14" name="Text Box 4">
              <a:extLst>
                <a:ext uri="{FF2B5EF4-FFF2-40B4-BE49-F238E27FC236}">
                  <a16:creationId xmlns:a16="http://schemas.microsoft.com/office/drawing/2014/main" xmlns="" id="{A6FFBF50-D981-4917-8A63-6A5BE8F803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7350" y="2100257"/>
              <a:ext cx="8915399" cy="4700945"/>
            </a:xfrm>
            <a:prstGeom prst="roundRect">
              <a:avLst>
                <a:gd name="adj" fmla="val 34427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4800" b="1" i="1" dirty="0" err="1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Muốn</a:t>
              </a:r>
              <a:r>
                <a:rPr lang="en-US" sz="4800" b="1" i="1" dirty="0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trừ</a:t>
              </a:r>
              <a:r>
                <a:rPr lang="en-US" sz="4800" b="1" i="1" dirty="0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hai</a:t>
              </a:r>
              <a:r>
                <a:rPr lang="en-US" sz="4800" b="1" i="1" dirty="0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phân</a:t>
              </a:r>
              <a:r>
                <a:rPr lang="en-US" sz="4800" b="1" i="1" dirty="0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số</a:t>
              </a:r>
              <a:r>
                <a:rPr lang="en-US" sz="4800" b="1" i="1" dirty="0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khác</a:t>
              </a:r>
              <a:r>
                <a:rPr lang="en-US" sz="4800" b="1" i="1" dirty="0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mẫu</a:t>
              </a:r>
              <a:r>
                <a:rPr lang="en-US" sz="4800" b="1" i="1" dirty="0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số</a:t>
              </a:r>
              <a:r>
                <a:rPr lang="en-US" sz="4800" b="1" i="1" dirty="0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, ta </a:t>
              </a:r>
              <a:r>
                <a:rPr lang="en-US" sz="4800" b="1" i="1" dirty="0" err="1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quy</a:t>
              </a:r>
              <a:r>
                <a:rPr lang="en-US" sz="4800" b="1" i="1" dirty="0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đồng</a:t>
              </a:r>
              <a:r>
                <a:rPr lang="en-US" sz="4800" b="1" i="1" dirty="0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mẫu</a:t>
              </a:r>
              <a:r>
                <a:rPr lang="en-US" sz="4800" b="1" i="1" dirty="0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số</a:t>
              </a:r>
              <a:r>
                <a:rPr lang="en-US" sz="4800" b="1" i="1" dirty="0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hai</a:t>
              </a:r>
              <a:r>
                <a:rPr lang="en-US" sz="4800" b="1" i="1" dirty="0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phân</a:t>
              </a:r>
              <a:r>
                <a:rPr lang="en-US" sz="4800" b="1" i="1" dirty="0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số</a:t>
              </a:r>
              <a:r>
                <a:rPr lang="en-US" sz="4800" b="1" i="1" dirty="0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, </a:t>
              </a:r>
              <a:r>
                <a:rPr lang="en-US" sz="4800" b="1" i="1" dirty="0" err="1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rồi</a:t>
              </a:r>
              <a:r>
                <a:rPr lang="en-US" sz="4800" b="1" i="1" dirty="0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trừ</a:t>
              </a:r>
              <a:r>
                <a:rPr lang="en-US" sz="4800" b="1" i="1" dirty="0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hai</a:t>
              </a:r>
              <a:r>
                <a:rPr lang="en-US" sz="4800" b="1" i="1" dirty="0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phân</a:t>
              </a:r>
              <a:r>
                <a:rPr lang="en-US" sz="4800" b="1" i="1" dirty="0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số</a:t>
              </a:r>
              <a:r>
                <a:rPr lang="en-US" sz="4800" b="1" i="1" dirty="0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đó</a:t>
              </a:r>
              <a:r>
                <a:rPr lang="en-US" sz="4800" b="1" i="1" dirty="0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.</a:t>
              </a:r>
              <a:endParaRPr lang="en-US" sz="72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4">
              <a:extLst>
                <a:ext uri="{FF2B5EF4-FFF2-40B4-BE49-F238E27FC236}">
                  <a16:creationId xmlns:a16="http://schemas.microsoft.com/office/drawing/2014/main" xmlns="" id="{2B2D5DED-C953-4305-A78A-220E56DD8E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0637" y="2322033"/>
              <a:ext cx="8915399" cy="4700945"/>
            </a:xfrm>
            <a:prstGeom prst="roundRect">
              <a:avLst>
                <a:gd name="adj" fmla="val 3442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4800" b="1" i="1" dirty="0" err="1">
                  <a:latin typeface="#9Slide03 IcielPanton Black" panose="00000A00000000000000" pitchFamily="2" charset="0"/>
                  <a:cs typeface="Times New Roman" pitchFamily="18" charset="0"/>
                </a:rPr>
                <a:t>Muốn</a:t>
              </a:r>
              <a:r>
                <a:rPr lang="en-US" sz="4800" b="1" i="1" dirty="0"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latin typeface="#9Slide03 IcielPanton Black" panose="00000A00000000000000" pitchFamily="2" charset="0"/>
                  <a:cs typeface="Times New Roman" pitchFamily="18" charset="0"/>
                </a:rPr>
                <a:t>trừ</a:t>
              </a:r>
              <a:r>
                <a:rPr lang="en-US" sz="4800" b="1" i="1" dirty="0"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latin typeface="#9Slide03 IcielPanton Black" panose="00000A00000000000000" pitchFamily="2" charset="0"/>
                  <a:cs typeface="Times New Roman" pitchFamily="18" charset="0"/>
                </a:rPr>
                <a:t>hai</a:t>
              </a:r>
              <a:r>
                <a:rPr lang="en-US" sz="4800" b="1" i="1" dirty="0"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latin typeface="#9Slide03 IcielPanton Black" panose="00000A00000000000000" pitchFamily="2" charset="0"/>
                  <a:cs typeface="Times New Roman" pitchFamily="18" charset="0"/>
                </a:rPr>
                <a:t>phân</a:t>
              </a:r>
              <a:r>
                <a:rPr lang="en-US" sz="4800" b="1" i="1" dirty="0"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latin typeface="#9Slide03 IcielPanton Black" panose="00000A00000000000000" pitchFamily="2" charset="0"/>
                  <a:cs typeface="Times New Roman" pitchFamily="18" charset="0"/>
                </a:rPr>
                <a:t>số</a:t>
              </a:r>
              <a:r>
                <a:rPr lang="en-US" sz="4800" b="1" i="1" dirty="0"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latin typeface="#9Slide03 IcielPanton Black" panose="00000A00000000000000" pitchFamily="2" charset="0"/>
                  <a:cs typeface="Times New Roman" pitchFamily="18" charset="0"/>
                </a:rPr>
                <a:t>khác</a:t>
              </a:r>
              <a:r>
                <a:rPr lang="en-US" sz="4800" b="1" i="1" dirty="0"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latin typeface="#9Slide03 IcielPanton Black" panose="00000A00000000000000" pitchFamily="2" charset="0"/>
                  <a:cs typeface="Times New Roman" pitchFamily="18" charset="0"/>
                </a:rPr>
                <a:t>mẫu</a:t>
              </a:r>
              <a:r>
                <a:rPr lang="en-US" sz="4800" b="1" i="1" dirty="0"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latin typeface="#9Slide03 IcielPanton Black" panose="00000A00000000000000" pitchFamily="2" charset="0"/>
                  <a:cs typeface="Times New Roman" pitchFamily="18" charset="0"/>
                </a:rPr>
                <a:t>số</a:t>
              </a:r>
              <a:r>
                <a:rPr lang="en-US" sz="4800" b="1" i="1" dirty="0">
                  <a:latin typeface="#9Slide03 IcielPanton Black" panose="00000A00000000000000" pitchFamily="2" charset="0"/>
                  <a:cs typeface="Times New Roman" pitchFamily="18" charset="0"/>
                </a:rPr>
                <a:t>, ta </a:t>
              </a:r>
              <a:r>
                <a:rPr lang="en-US" sz="4800" b="1" i="1" dirty="0" err="1">
                  <a:latin typeface="#9Slide03 IcielPanton Black" panose="00000A00000000000000" pitchFamily="2" charset="0"/>
                  <a:cs typeface="Times New Roman" pitchFamily="18" charset="0"/>
                </a:rPr>
                <a:t>quy</a:t>
              </a:r>
              <a:r>
                <a:rPr lang="en-US" sz="4800" b="1" i="1" dirty="0"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latin typeface="#9Slide03 IcielPanton Black" panose="00000A00000000000000" pitchFamily="2" charset="0"/>
                  <a:cs typeface="Times New Roman" pitchFamily="18" charset="0"/>
                </a:rPr>
                <a:t>đồng</a:t>
              </a:r>
              <a:r>
                <a:rPr lang="en-US" sz="4800" b="1" i="1" dirty="0"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latin typeface="#9Slide03 IcielPanton Black" panose="00000A00000000000000" pitchFamily="2" charset="0"/>
                  <a:cs typeface="Times New Roman" pitchFamily="18" charset="0"/>
                </a:rPr>
                <a:t>mẫu</a:t>
              </a:r>
              <a:r>
                <a:rPr lang="en-US" sz="4800" b="1" i="1" dirty="0"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latin typeface="#9Slide03 IcielPanton Black" panose="00000A00000000000000" pitchFamily="2" charset="0"/>
                  <a:cs typeface="Times New Roman" pitchFamily="18" charset="0"/>
                </a:rPr>
                <a:t>số</a:t>
              </a:r>
              <a:r>
                <a:rPr lang="en-US" sz="4800" b="1" i="1" dirty="0"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latin typeface="#9Slide03 IcielPanton Black" panose="00000A00000000000000" pitchFamily="2" charset="0"/>
                  <a:cs typeface="Times New Roman" pitchFamily="18" charset="0"/>
                </a:rPr>
                <a:t>hai</a:t>
              </a:r>
              <a:r>
                <a:rPr lang="en-US" sz="4800" b="1" i="1" dirty="0"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latin typeface="#9Slide03 IcielPanton Black" panose="00000A00000000000000" pitchFamily="2" charset="0"/>
                  <a:cs typeface="Times New Roman" pitchFamily="18" charset="0"/>
                </a:rPr>
                <a:t>phân</a:t>
              </a:r>
              <a:r>
                <a:rPr lang="en-US" sz="4800" b="1" i="1" dirty="0"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latin typeface="#9Slide03 IcielPanton Black" panose="00000A00000000000000" pitchFamily="2" charset="0"/>
                  <a:cs typeface="Times New Roman" pitchFamily="18" charset="0"/>
                </a:rPr>
                <a:t>số</a:t>
              </a:r>
              <a:r>
                <a:rPr lang="en-US" sz="4800" b="1" i="1" dirty="0">
                  <a:latin typeface="#9Slide03 IcielPanton Black" panose="00000A00000000000000" pitchFamily="2" charset="0"/>
                  <a:cs typeface="Times New Roman" pitchFamily="18" charset="0"/>
                </a:rPr>
                <a:t>, </a:t>
              </a:r>
              <a:r>
                <a:rPr lang="en-US" sz="4800" b="1" i="1" err="1">
                  <a:latin typeface="#9Slide03 IcielPanton Black" panose="00000A00000000000000" pitchFamily="2" charset="0"/>
                  <a:cs typeface="Times New Roman" pitchFamily="18" charset="0"/>
                </a:rPr>
                <a:t>rồi</a:t>
              </a:r>
              <a:r>
                <a:rPr lang="en-US" sz="4800" b="1" i="1">
                  <a:latin typeface="#9Slide03 IcielPanton Black" panose="00000A00000000000000" pitchFamily="2" charset="0"/>
                  <a:cs typeface="Times New Roman" pitchFamily="18" charset="0"/>
                </a:rPr>
                <a:t> trừ </a:t>
              </a:r>
              <a:r>
                <a:rPr lang="en-US" sz="4800" b="1" i="1" dirty="0" err="1">
                  <a:latin typeface="#9Slide03 IcielPanton Black" panose="00000A00000000000000" pitchFamily="2" charset="0"/>
                  <a:cs typeface="Times New Roman" pitchFamily="18" charset="0"/>
                </a:rPr>
                <a:t>hai</a:t>
              </a:r>
              <a:r>
                <a:rPr lang="en-US" sz="4800" b="1" i="1" dirty="0"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latin typeface="#9Slide03 IcielPanton Black" panose="00000A00000000000000" pitchFamily="2" charset="0"/>
                  <a:cs typeface="Times New Roman" pitchFamily="18" charset="0"/>
                </a:rPr>
                <a:t>phân</a:t>
              </a:r>
              <a:r>
                <a:rPr lang="en-US" sz="4800" b="1" i="1" dirty="0"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latin typeface="#9Slide03 IcielPanton Black" panose="00000A00000000000000" pitchFamily="2" charset="0"/>
                  <a:cs typeface="Times New Roman" pitchFamily="18" charset="0"/>
                </a:rPr>
                <a:t>số</a:t>
              </a:r>
              <a:r>
                <a:rPr lang="en-US" sz="4800" b="1" i="1" dirty="0"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latin typeface="#9Slide03 IcielPanton Black" panose="00000A00000000000000" pitchFamily="2" charset="0"/>
                  <a:cs typeface="Times New Roman" pitchFamily="18" charset="0"/>
                </a:rPr>
                <a:t>đó</a:t>
              </a:r>
              <a:r>
                <a:rPr lang="en-US" sz="4800" b="1" i="1" dirty="0">
                  <a:latin typeface="#9Slide03 IcielPanton Black" panose="00000A00000000000000" pitchFamily="2" charset="0"/>
                  <a:cs typeface="Times New Roman" pitchFamily="18" charset="0"/>
                </a:rPr>
                <a:t>.</a:t>
              </a:r>
              <a:endParaRPr lang="en-US" sz="7200" b="1" dirty="0">
                <a:latin typeface="#9Slide03 IcielPanton Black" panose="00000A00000000000000" pitchFamily="2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606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5CE61BDA-DBF8-4B22-B02E-EF520A63B3B7}"/>
              </a:ext>
            </a:extLst>
          </p:cNvPr>
          <p:cNvGrpSpPr/>
          <p:nvPr/>
        </p:nvGrpSpPr>
        <p:grpSpPr>
          <a:xfrm>
            <a:off x="852488" y="6858001"/>
            <a:ext cx="7077075" cy="3578473"/>
            <a:chOff x="1397000" y="1841260"/>
            <a:chExt cx="9436100" cy="3578473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xmlns="" id="{EA7863F8-C548-48BD-AF63-3C66E4F7A60B}"/>
                </a:ext>
              </a:extLst>
            </p:cNvPr>
            <p:cNvSpPr/>
            <p:nvPr/>
          </p:nvSpPr>
          <p:spPr>
            <a:xfrm>
              <a:off x="1397000" y="1841260"/>
              <a:ext cx="9436100" cy="76873"/>
            </a:xfrm>
            <a:custGeom>
              <a:avLst/>
              <a:gdLst>
                <a:gd name="connsiteX0" fmla="*/ 0 w 9436100"/>
                <a:gd name="connsiteY0" fmla="*/ 25640 h 76873"/>
                <a:gd name="connsiteX1" fmla="*/ 1028700 w 9436100"/>
                <a:gd name="connsiteY1" fmla="*/ 12940 h 76873"/>
                <a:gd name="connsiteX2" fmla="*/ 1866900 w 9436100"/>
                <a:gd name="connsiteY2" fmla="*/ 76440 h 76873"/>
                <a:gd name="connsiteX3" fmla="*/ 2806700 w 9436100"/>
                <a:gd name="connsiteY3" fmla="*/ 240 h 76873"/>
                <a:gd name="connsiteX4" fmla="*/ 4025900 w 9436100"/>
                <a:gd name="connsiteY4" fmla="*/ 63740 h 76873"/>
                <a:gd name="connsiteX5" fmla="*/ 5461000 w 9436100"/>
                <a:gd name="connsiteY5" fmla="*/ 12940 h 76873"/>
                <a:gd name="connsiteX6" fmla="*/ 6794500 w 9436100"/>
                <a:gd name="connsiteY6" fmla="*/ 51040 h 76873"/>
                <a:gd name="connsiteX7" fmla="*/ 8039100 w 9436100"/>
                <a:gd name="connsiteY7" fmla="*/ 240 h 76873"/>
                <a:gd name="connsiteX8" fmla="*/ 9055100 w 9436100"/>
                <a:gd name="connsiteY8" fmla="*/ 76440 h 76873"/>
                <a:gd name="connsiteX9" fmla="*/ 9436100 w 9436100"/>
                <a:gd name="connsiteY9" fmla="*/ 25640 h 7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36100" h="76873">
                  <a:moveTo>
                    <a:pt x="0" y="25640"/>
                  </a:moveTo>
                  <a:cubicBezTo>
                    <a:pt x="358775" y="15056"/>
                    <a:pt x="717550" y="4473"/>
                    <a:pt x="1028700" y="12940"/>
                  </a:cubicBezTo>
                  <a:cubicBezTo>
                    <a:pt x="1339850" y="21407"/>
                    <a:pt x="1570567" y="78557"/>
                    <a:pt x="1866900" y="76440"/>
                  </a:cubicBezTo>
                  <a:cubicBezTo>
                    <a:pt x="2163233" y="74323"/>
                    <a:pt x="2446867" y="2357"/>
                    <a:pt x="2806700" y="240"/>
                  </a:cubicBezTo>
                  <a:cubicBezTo>
                    <a:pt x="3166533" y="-1877"/>
                    <a:pt x="3583517" y="61623"/>
                    <a:pt x="4025900" y="63740"/>
                  </a:cubicBezTo>
                  <a:cubicBezTo>
                    <a:pt x="4468283" y="65857"/>
                    <a:pt x="4999567" y="15057"/>
                    <a:pt x="5461000" y="12940"/>
                  </a:cubicBezTo>
                  <a:cubicBezTo>
                    <a:pt x="5922433" y="10823"/>
                    <a:pt x="6364817" y="53157"/>
                    <a:pt x="6794500" y="51040"/>
                  </a:cubicBezTo>
                  <a:cubicBezTo>
                    <a:pt x="7224183" y="48923"/>
                    <a:pt x="7662333" y="-3993"/>
                    <a:pt x="8039100" y="240"/>
                  </a:cubicBezTo>
                  <a:cubicBezTo>
                    <a:pt x="8415867" y="4473"/>
                    <a:pt x="8822267" y="72207"/>
                    <a:pt x="9055100" y="76440"/>
                  </a:cubicBezTo>
                  <a:cubicBezTo>
                    <a:pt x="9287933" y="80673"/>
                    <a:pt x="9362016" y="53156"/>
                    <a:pt x="9436100" y="25640"/>
                  </a:cubicBezTo>
                </a:path>
              </a:pathLst>
            </a:custGeom>
            <a:noFill/>
            <a:ln w="28575">
              <a:solidFill>
                <a:srgbClr val="F3B34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xmlns="" id="{AD7F3BB1-76C8-4CB4-8673-BE3F0B4D60EE}"/>
                </a:ext>
              </a:extLst>
            </p:cNvPr>
            <p:cNvSpPr/>
            <p:nvPr/>
          </p:nvSpPr>
          <p:spPr>
            <a:xfrm>
              <a:off x="1397000" y="2347921"/>
              <a:ext cx="9436100" cy="76873"/>
            </a:xfrm>
            <a:custGeom>
              <a:avLst/>
              <a:gdLst>
                <a:gd name="connsiteX0" fmla="*/ 0 w 9436100"/>
                <a:gd name="connsiteY0" fmla="*/ 25640 h 76873"/>
                <a:gd name="connsiteX1" fmla="*/ 1028700 w 9436100"/>
                <a:gd name="connsiteY1" fmla="*/ 12940 h 76873"/>
                <a:gd name="connsiteX2" fmla="*/ 1866900 w 9436100"/>
                <a:gd name="connsiteY2" fmla="*/ 76440 h 76873"/>
                <a:gd name="connsiteX3" fmla="*/ 2806700 w 9436100"/>
                <a:gd name="connsiteY3" fmla="*/ 240 h 76873"/>
                <a:gd name="connsiteX4" fmla="*/ 4025900 w 9436100"/>
                <a:gd name="connsiteY4" fmla="*/ 63740 h 76873"/>
                <a:gd name="connsiteX5" fmla="*/ 5461000 w 9436100"/>
                <a:gd name="connsiteY5" fmla="*/ 12940 h 76873"/>
                <a:gd name="connsiteX6" fmla="*/ 6794500 w 9436100"/>
                <a:gd name="connsiteY6" fmla="*/ 51040 h 76873"/>
                <a:gd name="connsiteX7" fmla="*/ 8039100 w 9436100"/>
                <a:gd name="connsiteY7" fmla="*/ 240 h 76873"/>
                <a:gd name="connsiteX8" fmla="*/ 9055100 w 9436100"/>
                <a:gd name="connsiteY8" fmla="*/ 76440 h 76873"/>
                <a:gd name="connsiteX9" fmla="*/ 9436100 w 9436100"/>
                <a:gd name="connsiteY9" fmla="*/ 25640 h 7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36100" h="76873">
                  <a:moveTo>
                    <a:pt x="0" y="25640"/>
                  </a:moveTo>
                  <a:cubicBezTo>
                    <a:pt x="358775" y="15056"/>
                    <a:pt x="717550" y="4473"/>
                    <a:pt x="1028700" y="12940"/>
                  </a:cubicBezTo>
                  <a:cubicBezTo>
                    <a:pt x="1339850" y="21407"/>
                    <a:pt x="1570567" y="78557"/>
                    <a:pt x="1866900" y="76440"/>
                  </a:cubicBezTo>
                  <a:cubicBezTo>
                    <a:pt x="2163233" y="74323"/>
                    <a:pt x="2446867" y="2357"/>
                    <a:pt x="2806700" y="240"/>
                  </a:cubicBezTo>
                  <a:cubicBezTo>
                    <a:pt x="3166533" y="-1877"/>
                    <a:pt x="3583517" y="61623"/>
                    <a:pt x="4025900" y="63740"/>
                  </a:cubicBezTo>
                  <a:cubicBezTo>
                    <a:pt x="4468283" y="65857"/>
                    <a:pt x="4999567" y="15057"/>
                    <a:pt x="5461000" y="12940"/>
                  </a:cubicBezTo>
                  <a:cubicBezTo>
                    <a:pt x="5922433" y="10823"/>
                    <a:pt x="6364817" y="53157"/>
                    <a:pt x="6794500" y="51040"/>
                  </a:cubicBezTo>
                  <a:cubicBezTo>
                    <a:pt x="7224183" y="48923"/>
                    <a:pt x="7662333" y="-3993"/>
                    <a:pt x="8039100" y="240"/>
                  </a:cubicBezTo>
                  <a:cubicBezTo>
                    <a:pt x="8415867" y="4473"/>
                    <a:pt x="8822267" y="72207"/>
                    <a:pt x="9055100" y="76440"/>
                  </a:cubicBezTo>
                  <a:cubicBezTo>
                    <a:pt x="9287933" y="80673"/>
                    <a:pt x="9362016" y="53156"/>
                    <a:pt x="9436100" y="25640"/>
                  </a:cubicBezTo>
                </a:path>
              </a:pathLst>
            </a:custGeom>
            <a:noFill/>
            <a:ln w="28575">
              <a:solidFill>
                <a:srgbClr val="F3B34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xmlns="" id="{514BEDB6-AE08-4C20-9DC2-EF50FC35A58D}"/>
                </a:ext>
              </a:extLst>
            </p:cNvPr>
            <p:cNvSpPr/>
            <p:nvPr/>
          </p:nvSpPr>
          <p:spPr>
            <a:xfrm>
              <a:off x="1397000" y="2923811"/>
              <a:ext cx="9436100" cy="76873"/>
            </a:xfrm>
            <a:custGeom>
              <a:avLst/>
              <a:gdLst>
                <a:gd name="connsiteX0" fmla="*/ 0 w 9436100"/>
                <a:gd name="connsiteY0" fmla="*/ 25640 h 76873"/>
                <a:gd name="connsiteX1" fmla="*/ 1028700 w 9436100"/>
                <a:gd name="connsiteY1" fmla="*/ 12940 h 76873"/>
                <a:gd name="connsiteX2" fmla="*/ 1866900 w 9436100"/>
                <a:gd name="connsiteY2" fmla="*/ 76440 h 76873"/>
                <a:gd name="connsiteX3" fmla="*/ 2806700 w 9436100"/>
                <a:gd name="connsiteY3" fmla="*/ 240 h 76873"/>
                <a:gd name="connsiteX4" fmla="*/ 4025900 w 9436100"/>
                <a:gd name="connsiteY4" fmla="*/ 63740 h 76873"/>
                <a:gd name="connsiteX5" fmla="*/ 5461000 w 9436100"/>
                <a:gd name="connsiteY5" fmla="*/ 12940 h 76873"/>
                <a:gd name="connsiteX6" fmla="*/ 6794500 w 9436100"/>
                <a:gd name="connsiteY6" fmla="*/ 51040 h 76873"/>
                <a:gd name="connsiteX7" fmla="*/ 8039100 w 9436100"/>
                <a:gd name="connsiteY7" fmla="*/ 240 h 76873"/>
                <a:gd name="connsiteX8" fmla="*/ 9055100 w 9436100"/>
                <a:gd name="connsiteY8" fmla="*/ 76440 h 76873"/>
                <a:gd name="connsiteX9" fmla="*/ 9436100 w 9436100"/>
                <a:gd name="connsiteY9" fmla="*/ 25640 h 7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36100" h="76873">
                  <a:moveTo>
                    <a:pt x="0" y="25640"/>
                  </a:moveTo>
                  <a:cubicBezTo>
                    <a:pt x="358775" y="15056"/>
                    <a:pt x="717550" y="4473"/>
                    <a:pt x="1028700" y="12940"/>
                  </a:cubicBezTo>
                  <a:cubicBezTo>
                    <a:pt x="1339850" y="21407"/>
                    <a:pt x="1570567" y="78557"/>
                    <a:pt x="1866900" y="76440"/>
                  </a:cubicBezTo>
                  <a:cubicBezTo>
                    <a:pt x="2163233" y="74323"/>
                    <a:pt x="2446867" y="2357"/>
                    <a:pt x="2806700" y="240"/>
                  </a:cubicBezTo>
                  <a:cubicBezTo>
                    <a:pt x="3166533" y="-1877"/>
                    <a:pt x="3583517" y="61623"/>
                    <a:pt x="4025900" y="63740"/>
                  </a:cubicBezTo>
                  <a:cubicBezTo>
                    <a:pt x="4468283" y="65857"/>
                    <a:pt x="4999567" y="15057"/>
                    <a:pt x="5461000" y="12940"/>
                  </a:cubicBezTo>
                  <a:cubicBezTo>
                    <a:pt x="5922433" y="10823"/>
                    <a:pt x="6364817" y="53157"/>
                    <a:pt x="6794500" y="51040"/>
                  </a:cubicBezTo>
                  <a:cubicBezTo>
                    <a:pt x="7224183" y="48923"/>
                    <a:pt x="7662333" y="-3993"/>
                    <a:pt x="8039100" y="240"/>
                  </a:cubicBezTo>
                  <a:cubicBezTo>
                    <a:pt x="8415867" y="4473"/>
                    <a:pt x="8822267" y="72207"/>
                    <a:pt x="9055100" y="76440"/>
                  </a:cubicBezTo>
                  <a:cubicBezTo>
                    <a:pt x="9287933" y="80673"/>
                    <a:pt x="9362016" y="53156"/>
                    <a:pt x="9436100" y="25640"/>
                  </a:cubicBezTo>
                </a:path>
              </a:pathLst>
            </a:custGeom>
            <a:noFill/>
            <a:ln w="28575">
              <a:solidFill>
                <a:srgbClr val="F3B34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xmlns="" id="{C21F5B37-5093-4026-B3B3-9B87246C605C}"/>
                </a:ext>
              </a:extLst>
            </p:cNvPr>
            <p:cNvSpPr/>
            <p:nvPr/>
          </p:nvSpPr>
          <p:spPr>
            <a:xfrm>
              <a:off x="1397000" y="3502848"/>
              <a:ext cx="9436100" cy="76873"/>
            </a:xfrm>
            <a:custGeom>
              <a:avLst/>
              <a:gdLst>
                <a:gd name="connsiteX0" fmla="*/ 0 w 9436100"/>
                <a:gd name="connsiteY0" fmla="*/ 25640 h 76873"/>
                <a:gd name="connsiteX1" fmla="*/ 1028700 w 9436100"/>
                <a:gd name="connsiteY1" fmla="*/ 12940 h 76873"/>
                <a:gd name="connsiteX2" fmla="*/ 1866900 w 9436100"/>
                <a:gd name="connsiteY2" fmla="*/ 76440 h 76873"/>
                <a:gd name="connsiteX3" fmla="*/ 2806700 w 9436100"/>
                <a:gd name="connsiteY3" fmla="*/ 240 h 76873"/>
                <a:gd name="connsiteX4" fmla="*/ 4025900 w 9436100"/>
                <a:gd name="connsiteY4" fmla="*/ 63740 h 76873"/>
                <a:gd name="connsiteX5" fmla="*/ 5461000 w 9436100"/>
                <a:gd name="connsiteY5" fmla="*/ 12940 h 76873"/>
                <a:gd name="connsiteX6" fmla="*/ 6794500 w 9436100"/>
                <a:gd name="connsiteY6" fmla="*/ 51040 h 76873"/>
                <a:gd name="connsiteX7" fmla="*/ 8039100 w 9436100"/>
                <a:gd name="connsiteY7" fmla="*/ 240 h 76873"/>
                <a:gd name="connsiteX8" fmla="*/ 9055100 w 9436100"/>
                <a:gd name="connsiteY8" fmla="*/ 76440 h 76873"/>
                <a:gd name="connsiteX9" fmla="*/ 9436100 w 9436100"/>
                <a:gd name="connsiteY9" fmla="*/ 25640 h 7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36100" h="76873">
                  <a:moveTo>
                    <a:pt x="0" y="25640"/>
                  </a:moveTo>
                  <a:cubicBezTo>
                    <a:pt x="358775" y="15056"/>
                    <a:pt x="717550" y="4473"/>
                    <a:pt x="1028700" y="12940"/>
                  </a:cubicBezTo>
                  <a:cubicBezTo>
                    <a:pt x="1339850" y="21407"/>
                    <a:pt x="1570567" y="78557"/>
                    <a:pt x="1866900" y="76440"/>
                  </a:cubicBezTo>
                  <a:cubicBezTo>
                    <a:pt x="2163233" y="74323"/>
                    <a:pt x="2446867" y="2357"/>
                    <a:pt x="2806700" y="240"/>
                  </a:cubicBezTo>
                  <a:cubicBezTo>
                    <a:pt x="3166533" y="-1877"/>
                    <a:pt x="3583517" y="61623"/>
                    <a:pt x="4025900" y="63740"/>
                  </a:cubicBezTo>
                  <a:cubicBezTo>
                    <a:pt x="4468283" y="65857"/>
                    <a:pt x="4999567" y="15057"/>
                    <a:pt x="5461000" y="12940"/>
                  </a:cubicBezTo>
                  <a:cubicBezTo>
                    <a:pt x="5922433" y="10823"/>
                    <a:pt x="6364817" y="53157"/>
                    <a:pt x="6794500" y="51040"/>
                  </a:cubicBezTo>
                  <a:cubicBezTo>
                    <a:pt x="7224183" y="48923"/>
                    <a:pt x="7662333" y="-3993"/>
                    <a:pt x="8039100" y="240"/>
                  </a:cubicBezTo>
                  <a:cubicBezTo>
                    <a:pt x="8415867" y="4473"/>
                    <a:pt x="8822267" y="72207"/>
                    <a:pt x="9055100" y="76440"/>
                  </a:cubicBezTo>
                  <a:cubicBezTo>
                    <a:pt x="9287933" y="80673"/>
                    <a:pt x="9362016" y="53156"/>
                    <a:pt x="9436100" y="25640"/>
                  </a:cubicBezTo>
                </a:path>
              </a:pathLst>
            </a:custGeom>
            <a:noFill/>
            <a:ln w="28575">
              <a:solidFill>
                <a:srgbClr val="F3B34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xmlns="" id="{634C7988-BA23-484A-BBA7-95A0CD9A2156}"/>
                </a:ext>
              </a:extLst>
            </p:cNvPr>
            <p:cNvSpPr/>
            <p:nvPr/>
          </p:nvSpPr>
          <p:spPr>
            <a:xfrm>
              <a:off x="1397000" y="4214048"/>
              <a:ext cx="9436100" cy="76873"/>
            </a:xfrm>
            <a:custGeom>
              <a:avLst/>
              <a:gdLst>
                <a:gd name="connsiteX0" fmla="*/ 0 w 9436100"/>
                <a:gd name="connsiteY0" fmla="*/ 25640 h 76873"/>
                <a:gd name="connsiteX1" fmla="*/ 1028700 w 9436100"/>
                <a:gd name="connsiteY1" fmla="*/ 12940 h 76873"/>
                <a:gd name="connsiteX2" fmla="*/ 1866900 w 9436100"/>
                <a:gd name="connsiteY2" fmla="*/ 76440 h 76873"/>
                <a:gd name="connsiteX3" fmla="*/ 2806700 w 9436100"/>
                <a:gd name="connsiteY3" fmla="*/ 240 h 76873"/>
                <a:gd name="connsiteX4" fmla="*/ 4025900 w 9436100"/>
                <a:gd name="connsiteY4" fmla="*/ 63740 h 76873"/>
                <a:gd name="connsiteX5" fmla="*/ 5461000 w 9436100"/>
                <a:gd name="connsiteY5" fmla="*/ 12940 h 76873"/>
                <a:gd name="connsiteX6" fmla="*/ 6794500 w 9436100"/>
                <a:gd name="connsiteY6" fmla="*/ 51040 h 76873"/>
                <a:gd name="connsiteX7" fmla="*/ 8039100 w 9436100"/>
                <a:gd name="connsiteY7" fmla="*/ 240 h 76873"/>
                <a:gd name="connsiteX8" fmla="*/ 9055100 w 9436100"/>
                <a:gd name="connsiteY8" fmla="*/ 76440 h 76873"/>
                <a:gd name="connsiteX9" fmla="*/ 9436100 w 9436100"/>
                <a:gd name="connsiteY9" fmla="*/ 25640 h 7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36100" h="76873">
                  <a:moveTo>
                    <a:pt x="0" y="25640"/>
                  </a:moveTo>
                  <a:cubicBezTo>
                    <a:pt x="358775" y="15056"/>
                    <a:pt x="717550" y="4473"/>
                    <a:pt x="1028700" y="12940"/>
                  </a:cubicBezTo>
                  <a:cubicBezTo>
                    <a:pt x="1339850" y="21407"/>
                    <a:pt x="1570567" y="78557"/>
                    <a:pt x="1866900" y="76440"/>
                  </a:cubicBezTo>
                  <a:cubicBezTo>
                    <a:pt x="2163233" y="74323"/>
                    <a:pt x="2446867" y="2357"/>
                    <a:pt x="2806700" y="240"/>
                  </a:cubicBezTo>
                  <a:cubicBezTo>
                    <a:pt x="3166533" y="-1877"/>
                    <a:pt x="3583517" y="61623"/>
                    <a:pt x="4025900" y="63740"/>
                  </a:cubicBezTo>
                  <a:cubicBezTo>
                    <a:pt x="4468283" y="65857"/>
                    <a:pt x="4999567" y="15057"/>
                    <a:pt x="5461000" y="12940"/>
                  </a:cubicBezTo>
                  <a:cubicBezTo>
                    <a:pt x="5922433" y="10823"/>
                    <a:pt x="6364817" y="53157"/>
                    <a:pt x="6794500" y="51040"/>
                  </a:cubicBezTo>
                  <a:cubicBezTo>
                    <a:pt x="7224183" y="48923"/>
                    <a:pt x="7662333" y="-3993"/>
                    <a:pt x="8039100" y="240"/>
                  </a:cubicBezTo>
                  <a:cubicBezTo>
                    <a:pt x="8415867" y="4473"/>
                    <a:pt x="8822267" y="72207"/>
                    <a:pt x="9055100" y="76440"/>
                  </a:cubicBezTo>
                  <a:cubicBezTo>
                    <a:pt x="9287933" y="80673"/>
                    <a:pt x="9362016" y="53156"/>
                    <a:pt x="9436100" y="25640"/>
                  </a:cubicBezTo>
                </a:path>
              </a:pathLst>
            </a:custGeom>
            <a:noFill/>
            <a:ln w="28575">
              <a:solidFill>
                <a:srgbClr val="F3B34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xmlns="" id="{0DE11FAB-31B5-40D5-80DC-8FB58BFB0250}"/>
                </a:ext>
              </a:extLst>
            </p:cNvPr>
            <p:cNvSpPr/>
            <p:nvPr/>
          </p:nvSpPr>
          <p:spPr>
            <a:xfrm>
              <a:off x="1397000" y="4759235"/>
              <a:ext cx="9436100" cy="76873"/>
            </a:xfrm>
            <a:custGeom>
              <a:avLst/>
              <a:gdLst>
                <a:gd name="connsiteX0" fmla="*/ 0 w 9436100"/>
                <a:gd name="connsiteY0" fmla="*/ 25640 h 76873"/>
                <a:gd name="connsiteX1" fmla="*/ 1028700 w 9436100"/>
                <a:gd name="connsiteY1" fmla="*/ 12940 h 76873"/>
                <a:gd name="connsiteX2" fmla="*/ 1866900 w 9436100"/>
                <a:gd name="connsiteY2" fmla="*/ 76440 h 76873"/>
                <a:gd name="connsiteX3" fmla="*/ 2806700 w 9436100"/>
                <a:gd name="connsiteY3" fmla="*/ 240 h 76873"/>
                <a:gd name="connsiteX4" fmla="*/ 4025900 w 9436100"/>
                <a:gd name="connsiteY4" fmla="*/ 63740 h 76873"/>
                <a:gd name="connsiteX5" fmla="*/ 5461000 w 9436100"/>
                <a:gd name="connsiteY5" fmla="*/ 12940 h 76873"/>
                <a:gd name="connsiteX6" fmla="*/ 6794500 w 9436100"/>
                <a:gd name="connsiteY6" fmla="*/ 51040 h 76873"/>
                <a:gd name="connsiteX7" fmla="*/ 8039100 w 9436100"/>
                <a:gd name="connsiteY7" fmla="*/ 240 h 76873"/>
                <a:gd name="connsiteX8" fmla="*/ 9055100 w 9436100"/>
                <a:gd name="connsiteY8" fmla="*/ 76440 h 76873"/>
                <a:gd name="connsiteX9" fmla="*/ 9436100 w 9436100"/>
                <a:gd name="connsiteY9" fmla="*/ 25640 h 7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36100" h="76873">
                  <a:moveTo>
                    <a:pt x="0" y="25640"/>
                  </a:moveTo>
                  <a:cubicBezTo>
                    <a:pt x="358775" y="15056"/>
                    <a:pt x="717550" y="4473"/>
                    <a:pt x="1028700" y="12940"/>
                  </a:cubicBezTo>
                  <a:cubicBezTo>
                    <a:pt x="1339850" y="21407"/>
                    <a:pt x="1570567" y="78557"/>
                    <a:pt x="1866900" y="76440"/>
                  </a:cubicBezTo>
                  <a:cubicBezTo>
                    <a:pt x="2163233" y="74323"/>
                    <a:pt x="2446867" y="2357"/>
                    <a:pt x="2806700" y="240"/>
                  </a:cubicBezTo>
                  <a:cubicBezTo>
                    <a:pt x="3166533" y="-1877"/>
                    <a:pt x="3583517" y="61623"/>
                    <a:pt x="4025900" y="63740"/>
                  </a:cubicBezTo>
                  <a:cubicBezTo>
                    <a:pt x="4468283" y="65857"/>
                    <a:pt x="4999567" y="15057"/>
                    <a:pt x="5461000" y="12940"/>
                  </a:cubicBezTo>
                  <a:cubicBezTo>
                    <a:pt x="5922433" y="10823"/>
                    <a:pt x="6364817" y="53157"/>
                    <a:pt x="6794500" y="51040"/>
                  </a:cubicBezTo>
                  <a:cubicBezTo>
                    <a:pt x="7224183" y="48923"/>
                    <a:pt x="7662333" y="-3993"/>
                    <a:pt x="8039100" y="240"/>
                  </a:cubicBezTo>
                  <a:cubicBezTo>
                    <a:pt x="8415867" y="4473"/>
                    <a:pt x="8822267" y="72207"/>
                    <a:pt x="9055100" y="76440"/>
                  </a:cubicBezTo>
                  <a:cubicBezTo>
                    <a:pt x="9287933" y="80673"/>
                    <a:pt x="9362016" y="53156"/>
                    <a:pt x="9436100" y="25640"/>
                  </a:cubicBezTo>
                </a:path>
              </a:pathLst>
            </a:custGeom>
            <a:noFill/>
            <a:ln w="28575">
              <a:solidFill>
                <a:srgbClr val="F3B34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xmlns="" id="{84DD5A39-DC70-4285-B66E-E6FABBF5247F}"/>
                </a:ext>
              </a:extLst>
            </p:cNvPr>
            <p:cNvSpPr/>
            <p:nvPr/>
          </p:nvSpPr>
          <p:spPr>
            <a:xfrm>
              <a:off x="1397000" y="5342860"/>
              <a:ext cx="9436100" cy="76873"/>
            </a:xfrm>
            <a:custGeom>
              <a:avLst/>
              <a:gdLst>
                <a:gd name="connsiteX0" fmla="*/ 0 w 9436100"/>
                <a:gd name="connsiteY0" fmla="*/ 25640 h 76873"/>
                <a:gd name="connsiteX1" fmla="*/ 1028700 w 9436100"/>
                <a:gd name="connsiteY1" fmla="*/ 12940 h 76873"/>
                <a:gd name="connsiteX2" fmla="*/ 1866900 w 9436100"/>
                <a:gd name="connsiteY2" fmla="*/ 76440 h 76873"/>
                <a:gd name="connsiteX3" fmla="*/ 2806700 w 9436100"/>
                <a:gd name="connsiteY3" fmla="*/ 240 h 76873"/>
                <a:gd name="connsiteX4" fmla="*/ 4025900 w 9436100"/>
                <a:gd name="connsiteY4" fmla="*/ 63740 h 76873"/>
                <a:gd name="connsiteX5" fmla="*/ 5461000 w 9436100"/>
                <a:gd name="connsiteY5" fmla="*/ 12940 h 76873"/>
                <a:gd name="connsiteX6" fmla="*/ 6794500 w 9436100"/>
                <a:gd name="connsiteY6" fmla="*/ 51040 h 76873"/>
                <a:gd name="connsiteX7" fmla="*/ 8039100 w 9436100"/>
                <a:gd name="connsiteY7" fmla="*/ 240 h 76873"/>
                <a:gd name="connsiteX8" fmla="*/ 9055100 w 9436100"/>
                <a:gd name="connsiteY8" fmla="*/ 76440 h 76873"/>
                <a:gd name="connsiteX9" fmla="*/ 9436100 w 9436100"/>
                <a:gd name="connsiteY9" fmla="*/ 25640 h 7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36100" h="76873">
                  <a:moveTo>
                    <a:pt x="0" y="25640"/>
                  </a:moveTo>
                  <a:cubicBezTo>
                    <a:pt x="358775" y="15056"/>
                    <a:pt x="717550" y="4473"/>
                    <a:pt x="1028700" y="12940"/>
                  </a:cubicBezTo>
                  <a:cubicBezTo>
                    <a:pt x="1339850" y="21407"/>
                    <a:pt x="1570567" y="78557"/>
                    <a:pt x="1866900" y="76440"/>
                  </a:cubicBezTo>
                  <a:cubicBezTo>
                    <a:pt x="2163233" y="74323"/>
                    <a:pt x="2446867" y="2357"/>
                    <a:pt x="2806700" y="240"/>
                  </a:cubicBezTo>
                  <a:cubicBezTo>
                    <a:pt x="3166533" y="-1877"/>
                    <a:pt x="3583517" y="61623"/>
                    <a:pt x="4025900" y="63740"/>
                  </a:cubicBezTo>
                  <a:cubicBezTo>
                    <a:pt x="4468283" y="65857"/>
                    <a:pt x="4999567" y="15057"/>
                    <a:pt x="5461000" y="12940"/>
                  </a:cubicBezTo>
                  <a:cubicBezTo>
                    <a:pt x="5922433" y="10823"/>
                    <a:pt x="6364817" y="53157"/>
                    <a:pt x="6794500" y="51040"/>
                  </a:cubicBezTo>
                  <a:cubicBezTo>
                    <a:pt x="7224183" y="48923"/>
                    <a:pt x="7662333" y="-3993"/>
                    <a:pt x="8039100" y="240"/>
                  </a:cubicBezTo>
                  <a:cubicBezTo>
                    <a:pt x="8415867" y="4473"/>
                    <a:pt x="8822267" y="72207"/>
                    <a:pt x="9055100" y="76440"/>
                  </a:cubicBezTo>
                  <a:cubicBezTo>
                    <a:pt x="9287933" y="80673"/>
                    <a:pt x="9362016" y="53156"/>
                    <a:pt x="9436100" y="25640"/>
                  </a:cubicBezTo>
                </a:path>
              </a:pathLst>
            </a:custGeom>
            <a:noFill/>
            <a:ln w="28575">
              <a:solidFill>
                <a:srgbClr val="F3B34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A065635-3832-4B2F-9008-53462B813C30}"/>
              </a:ext>
            </a:extLst>
          </p:cNvPr>
          <p:cNvGrpSpPr/>
          <p:nvPr/>
        </p:nvGrpSpPr>
        <p:grpSpPr>
          <a:xfrm>
            <a:off x="784112" y="2100257"/>
            <a:ext cx="7575777" cy="4949563"/>
            <a:chOff x="1045482" y="2100257"/>
            <a:chExt cx="10101036" cy="4949563"/>
          </a:xfrm>
        </p:grpSpPr>
        <p:sp>
          <p:nvSpPr>
            <p:cNvPr id="14" name="Text Box 4">
              <a:extLst>
                <a:ext uri="{FF2B5EF4-FFF2-40B4-BE49-F238E27FC236}">
                  <a16:creationId xmlns:a16="http://schemas.microsoft.com/office/drawing/2014/main" xmlns="" id="{A6FFBF50-D981-4917-8A63-6A5BE8F803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7350" y="2100257"/>
              <a:ext cx="8915400" cy="4700945"/>
            </a:xfrm>
            <a:prstGeom prst="roundRect">
              <a:avLst>
                <a:gd name="adj" fmla="val 34427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4800" b="1" i="1" dirty="0" err="1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Muốn</a:t>
              </a:r>
              <a:r>
                <a:rPr lang="en-US" sz="4800" b="1" i="1" dirty="0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trừ</a:t>
              </a:r>
              <a:r>
                <a:rPr lang="en-US" sz="4800" b="1" i="1" dirty="0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hai</a:t>
              </a:r>
              <a:r>
                <a:rPr lang="en-US" sz="4800" b="1" i="1" dirty="0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phân</a:t>
              </a:r>
              <a:r>
                <a:rPr lang="en-US" sz="4800" b="1" i="1" dirty="0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số</a:t>
              </a:r>
              <a:r>
                <a:rPr lang="en-US" sz="4800" b="1" i="1" dirty="0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khác</a:t>
              </a:r>
              <a:r>
                <a:rPr lang="en-US" sz="4800" b="1" i="1" dirty="0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mẫu</a:t>
              </a:r>
              <a:r>
                <a:rPr lang="en-US" sz="4800" b="1" i="1" dirty="0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số</a:t>
              </a:r>
              <a:r>
                <a:rPr lang="en-US" sz="4800" b="1" i="1" dirty="0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, ta </a:t>
              </a:r>
              <a:r>
                <a:rPr lang="en-US" sz="4800" b="1" i="1" dirty="0" err="1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quy</a:t>
              </a:r>
              <a:r>
                <a:rPr lang="en-US" sz="4800" b="1" i="1" dirty="0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đồng</a:t>
              </a:r>
              <a:r>
                <a:rPr lang="en-US" sz="4800" b="1" i="1" dirty="0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mẫu</a:t>
              </a:r>
              <a:r>
                <a:rPr lang="en-US" sz="4800" b="1" i="1" dirty="0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số</a:t>
              </a:r>
              <a:r>
                <a:rPr lang="en-US" sz="4800" b="1" i="1" dirty="0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hai</a:t>
              </a:r>
              <a:r>
                <a:rPr lang="en-US" sz="4800" b="1" i="1" dirty="0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phân</a:t>
              </a:r>
              <a:r>
                <a:rPr lang="en-US" sz="4800" b="1" i="1" dirty="0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số</a:t>
              </a:r>
              <a:r>
                <a:rPr lang="en-US" sz="4800" b="1" i="1" dirty="0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, </a:t>
              </a:r>
              <a:r>
                <a:rPr lang="en-US" sz="4800" b="1" i="1" dirty="0" err="1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rồi</a:t>
              </a:r>
              <a:r>
                <a:rPr lang="en-US" sz="4800" b="1" i="1" dirty="0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trừ</a:t>
              </a:r>
              <a:r>
                <a:rPr lang="en-US" sz="4800" b="1" i="1" dirty="0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hai</a:t>
              </a:r>
              <a:r>
                <a:rPr lang="en-US" sz="4800" b="1" i="1" dirty="0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phân</a:t>
              </a:r>
              <a:r>
                <a:rPr lang="en-US" sz="4800" b="1" i="1" dirty="0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số</a:t>
              </a:r>
              <a:r>
                <a:rPr lang="en-US" sz="4800" b="1" i="1" dirty="0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đó</a:t>
              </a:r>
              <a:r>
                <a:rPr lang="en-US" sz="4800" b="1" i="1" dirty="0">
                  <a:solidFill>
                    <a:srgbClr val="0000CC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.</a:t>
              </a:r>
              <a:endParaRPr lang="en-US" sz="72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4">
              <a:extLst>
                <a:ext uri="{FF2B5EF4-FFF2-40B4-BE49-F238E27FC236}">
                  <a16:creationId xmlns:a16="http://schemas.microsoft.com/office/drawing/2014/main" xmlns="" id="{2B2D5DED-C953-4305-A78A-220E56DD8E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5482" y="2348875"/>
              <a:ext cx="10101036" cy="4700945"/>
            </a:xfrm>
            <a:prstGeom prst="roundRect">
              <a:avLst>
                <a:gd name="adj" fmla="val 3442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800" b="1" dirty="0" err="1">
                  <a:solidFill>
                    <a:srgbClr val="C00000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Muốn</a:t>
              </a:r>
              <a:r>
                <a:rPr lang="en-US" sz="4800" b="1" dirty="0">
                  <a:solidFill>
                    <a:srgbClr val="C00000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C00000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trừ</a:t>
              </a:r>
              <a:r>
                <a:rPr lang="en-US" sz="4800" b="1" dirty="0">
                  <a:solidFill>
                    <a:srgbClr val="C00000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C00000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hai</a:t>
              </a:r>
              <a:r>
                <a:rPr lang="en-US" sz="4800" b="1" dirty="0">
                  <a:solidFill>
                    <a:srgbClr val="C00000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C00000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phân</a:t>
              </a:r>
              <a:r>
                <a:rPr lang="en-US" sz="4800" b="1" dirty="0">
                  <a:solidFill>
                    <a:srgbClr val="C00000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C00000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số</a:t>
              </a:r>
              <a:r>
                <a:rPr lang="en-US" sz="4800" b="1" dirty="0">
                  <a:solidFill>
                    <a:srgbClr val="C00000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C00000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khác</a:t>
              </a:r>
              <a:r>
                <a:rPr lang="en-US" sz="4800" b="1" dirty="0">
                  <a:solidFill>
                    <a:srgbClr val="C00000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C00000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mẫu</a:t>
              </a:r>
              <a:r>
                <a:rPr lang="en-US" sz="4800" b="1" dirty="0">
                  <a:solidFill>
                    <a:srgbClr val="C00000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C00000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số</a:t>
              </a:r>
              <a:r>
                <a:rPr lang="en-US" sz="4800" b="1" dirty="0">
                  <a:solidFill>
                    <a:srgbClr val="C00000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, ta </a:t>
              </a:r>
              <a:r>
                <a:rPr lang="en-US" sz="4800" b="1" dirty="0" err="1">
                  <a:solidFill>
                    <a:srgbClr val="C00000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quy</a:t>
              </a:r>
              <a:r>
                <a:rPr lang="en-US" sz="4800" b="1" dirty="0">
                  <a:solidFill>
                    <a:srgbClr val="C00000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C00000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đồng</a:t>
              </a:r>
              <a:r>
                <a:rPr lang="en-US" sz="4800" b="1" dirty="0">
                  <a:solidFill>
                    <a:srgbClr val="C00000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C00000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mẫu</a:t>
              </a:r>
              <a:r>
                <a:rPr lang="en-US" sz="4800" b="1" dirty="0">
                  <a:solidFill>
                    <a:srgbClr val="C00000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C00000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số</a:t>
              </a:r>
              <a:r>
                <a:rPr lang="en-US" sz="4800" b="1" dirty="0">
                  <a:solidFill>
                    <a:srgbClr val="C00000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C00000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hai</a:t>
              </a:r>
              <a:r>
                <a:rPr lang="en-US" sz="4800" b="1" dirty="0">
                  <a:solidFill>
                    <a:srgbClr val="C00000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C00000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phân</a:t>
              </a:r>
              <a:r>
                <a:rPr lang="en-US" sz="4800" b="1" dirty="0">
                  <a:solidFill>
                    <a:srgbClr val="C00000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C00000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số</a:t>
              </a:r>
              <a:r>
                <a:rPr lang="en-US" sz="4800" b="1" dirty="0">
                  <a:solidFill>
                    <a:srgbClr val="C00000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, </a:t>
              </a:r>
              <a:r>
                <a:rPr lang="en-US" sz="4800" b="1" dirty="0" err="1">
                  <a:solidFill>
                    <a:srgbClr val="C00000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rồi</a:t>
              </a:r>
              <a:r>
                <a:rPr lang="en-US" sz="4800" b="1" dirty="0">
                  <a:solidFill>
                    <a:srgbClr val="C00000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C00000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trừ</a:t>
              </a:r>
              <a:r>
                <a:rPr lang="en-US" sz="4800" b="1" dirty="0">
                  <a:solidFill>
                    <a:srgbClr val="C00000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C00000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hai</a:t>
              </a:r>
              <a:r>
                <a:rPr lang="en-US" sz="4800" b="1" dirty="0">
                  <a:solidFill>
                    <a:srgbClr val="C00000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C00000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phân</a:t>
              </a:r>
              <a:r>
                <a:rPr lang="en-US" sz="4800" b="1" dirty="0">
                  <a:solidFill>
                    <a:srgbClr val="C00000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C00000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số</a:t>
              </a:r>
              <a:r>
                <a:rPr lang="en-US" sz="4800" b="1" dirty="0">
                  <a:solidFill>
                    <a:srgbClr val="C00000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C00000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đó</a:t>
              </a:r>
              <a:r>
                <a:rPr lang="en-US" sz="4800" b="1" dirty="0">
                  <a:solidFill>
                    <a:srgbClr val="C00000"/>
                  </a:solidFill>
                  <a:latin typeface="#9Slide03 IcielPanton Black" panose="00000A00000000000000" pitchFamily="2" charset="0"/>
                  <a:cs typeface="Times New Roman" pitchFamily="18" charset="0"/>
                </a:rPr>
                <a:t>.</a:t>
              </a:r>
              <a:endParaRPr lang="en-US" sz="7200" b="1" dirty="0">
                <a:solidFill>
                  <a:srgbClr val="C0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30">
            <a:extLst>
              <a:ext uri="{FF2B5EF4-FFF2-40B4-BE49-F238E27FC236}">
                <a16:creationId xmlns:a16="http://schemas.microsoft.com/office/drawing/2014/main" xmlns="" id="{CE8C3290-4EAD-4D7D-8F20-265138DFAB4C}"/>
              </a:ext>
            </a:extLst>
          </p:cNvPr>
          <p:cNvGrpSpPr/>
          <p:nvPr/>
        </p:nvGrpSpPr>
        <p:grpSpPr>
          <a:xfrm>
            <a:off x="3820232" y="185574"/>
            <a:ext cx="973598" cy="1815281"/>
            <a:chOff x="5518150" y="1857487"/>
            <a:chExt cx="1150938" cy="2443163"/>
          </a:xfrm>
        </p:grpSpPr>
        <p:sp>
          <p:nvSpPr>
            <p:cNvPr id="18" name="MH_Other_5">
              <a:extLst>
                <a:ext uri="{FF2B5EF4-FFF2-40B4-BE49-F238E27FC236}">
                  <a16:creationId xmlns:a16="http://schemas.microsoft.com/office/drawing/2014/main" xmlns="" id="{66D67B29-0FF1-4DA4-82EC-0850075525D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518150" y="2025762"/>
              <a:ext cx="1150938" cy="2274888"/>
            </a:xfrm>
            <a:custGeom>
              <a:avLst/>
              <a:gdLst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42875 w 1400175"/>
                <a:gd name="connsiteY2" fmla="*/ 2328862 h 2671762"/>
                <a:gd name="connsiteX3" fmla="*/ 209550 w 1400175"/>
                <a:gd name="connsiteY3" fmla="*/ 2366962 h 2671762"/>
                <a:gd name="connsiteX4" fmla="*/ 271463 w 1400175"/>
                <a:gd name="connsiteY4" fmla="*/ 2509837 h 2671762"/>
                <a:gd name="connsiteX5" fmla="*/ 338138 w 1400175"/>
                <a:gd name="connsiteY5" fmla="*/ 2586037 h 2671762"/>
                <a:gd name="connsiteX6" fmla="*/ 495300 w 1400175"/>
                <a:gd name="connsiteY6" fmla="*/ 2671762 h 2671762"/>
                <a:gd name="connsiteX7" fmla="*/ 547688 w 1400175"/>
                <a:gd name="connsiteY7" fmla="*/ 2571750 h 2671762"/>
                <a:gd name="connsiteX8" fmla="*/ 600075 w 1400175"/>
                <a:gd name="connsiteY8" fmla="*/ 2524125 h 2671762"/>
                <a:gd name="connsiteX9" fmla="*/ 695325 w 1400175"/>
                <a:gd name="connsiteY9" fmla="*/ 2457450 h 2671762"/>
                <a:gd name="connsiteX10" fmla="*/ 752475 w 1400175"/>
                <a:gd name="connsiteY10" fmla="*/ 2400300 h 2671762"/>
                <a:gd name="connsiteX11" fmla="*/ 866775 w 1400175"/>
                <a:gd name="connsiteY11" fmla="*/ 2362200 h 2671762"/>
                <a:gd name="connsiteX12" fmla="*/ 933450 w 1400175"/>
                <a:gd name="connsiteY12" fmla="*/ 2481262 h 2671762"/>
                <a:gd name="connsiteX13" fmla="*/ 1085850 w 1400175"/>
                <a:gd name="connsiteY13" fmla="*/ 2533650 h 2671762"/>
                <a:gd name="connsiteX14" fmla="*/ 1176338 w 1400175"/>
                <a:gd name="connsiteY14" fmla="*/ 2552700 h 2671762"/>
                <a:gd name="connsiteX15" fmla="*/ 1223963 w 1400175"/>
                <a:gd name="connsiteY15" fmla="*/ 2514600 h 2671762"/>
                <a:gd name="connsiteX16" fmla="*/ 1281113 w 1400175"/>
                <a:gd name="connsiteY16" fmla="*/ 2476500 h 2671762"/>
                <a:gd name="connsiteX17" fmla="*/ 1323975 w 1400175"/>
                <a:gd name="connsiteY17" fmla="*/ 2447925 h 2671762"/>
                <a:gd name="connsiteX18" fmla="*/ 1366838 w 1400175"/>
                <a:gd name="connsiteY18" fmla="*/ 2428875 h 2671762"/>
                <a:gd name="connsiteX19" fmla="*/ 1400175 w 1400175"/>
                <a:gd name="connsiteY19" fmla="*/ 2457450 h 2671762"/>
                <a:gd name="connsiteX20" fmla="*/ 1400175 w 1400175"/>
                <a:gd name="connsiteY20" fmla="*/ 9525 h 2671762"/>
                <a:gd name="connsiteX21" fmla="*/ 0 w 1400175"/>
                <a:gd name="connsiteY21" fmla="*/ 0 h 2671762"/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42875 w 1400175"/>
                <a:gd name="connsiteY2" fmla="*/ 2328862 h 2671762"/>
                <a:gd name="connsiteX3" fmla="*/ 271463 w 1400175"/>
                <a:gd name="connsiteY3" fmla="*/ 2509837 h 2671762"/>
                <a:gd name="connsiteX4" fmla="*/ 338138 w 1400175"/>
                <a:gd name="connsiteY4" fmla="*/ 2586037 h 2671762"/>
                <a:gd name="connsiteX5" fmla="*/ 495300 w 1400175"/>
                <a:gd name="connsiteY5" fmla="*/ 2671762 h 2671762"/>
                <a:gd name="connsiteX6" fmla="*/ 547688 w 1400175"/>
                <a:gd name="connsiteY6" fmla="*/ 2571750 h 2671762"/>
                <a:gd name="connsiteX7" fmla="*/ 600075 w 1400175"/>
                <a:gd name="connsiteY7" fmla="*/ 2524125 h 2671762"/>
                <a:gd name="connsiteX8" fmla="*/ 695325 w 1400175"/>
                <a:gd name="connsiteY8" fmla="*/ 2457450 h 2671762"/>
                <a:gd name="connsiteX9" fmla="*/ 752475 w 1400175"/>
                <a:gd name="connsiteY9" fmla="*/ 2400300 h 2671762"/>
                <a:gd name="connsiteX10" fmla="*/ 866775 w 1400175"/>
                <a:gd name="connsiteY10" fmla="*/ 2362200 h 2671762"/>
                <a:gd name="connsiteX11" fmla="*/ 933450 w 1400175"/>
                <a:gd name="connsiteY11" fmla="*/ 2481262 h 2671762"/>
                <a:gd name="connsiteX12" fmla="*/ 1085850 w 1400175"/>
                <a:gd name="connsiteY12" fmla="*/ 2533650 h 2671762"/>
                <a:gd name="connsiteX13" fmla="*/ 1176338 w 1400175"/>
                <a:gd name="connsiteY13" fmla="*/ 2552700 h 2671762"/>
                <a:gd name="connsiteX14" fmla="*/ 1223963 w 1400175"/>
                <a:gd name="connsiteY14" fmla="*/ 2514600 h 2671762"/>
                <a:gd name="connsiteX15" fmla="*/ 1281113 w 1400175"/>
                <a:gd name="connsiteY15" fmla="*/ 2476500 h 2671762"/>
                <a:gd name="connsiteX16" fmla="*/ 1323975 w 1400175"/>
                <a:gd name="connsiteY16" fmla="*/ 2447925 h 2671762"/>
                <a:gd name="connsiteX17" fmla="*/ 1366838 w 1400175"/>
                <a:gd name="connsiteY17" fmla="*/ 2428875 h 2671762"/>
                <a:gd name="connsiteX18" fmla="*/ 1400175 w 1400175"/>
                <a:gd name="connsiteY18" fmla="*/ 2457450 h 2671762"/>
                <a:gd name="connsiteX19" fmla="*/ 1400175 w 1400175"/>
                <a:gd name="connsiteY19" fmla="*/ 9525 h 2671762"/>
                <a:gd name="connsiteX20" fmla="*/ 0 w 1400175"/>
                <a:gd name="connsiteY20" fmla="*/ 0 h 2671762"/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42875 w 1400175"/>
                <a:gd name="connsiteY2" fmla="*/ 2328862 h 2671762"/>
                <a:gd name="connsiteX3" fmla="*/ 271463 w 1400175"/>
                <a:gd name="connsiteY3" fmla="*/ 2509837 h 2671762"/>
                <a:gd name="connsiteX4" fmla="*/ 338138 w 1400175"/>
                <a:gd name="connsiteY4" fmla="*/ 2586037 h 2671762"/>
                <a:gd name="connsiteX5" fmla="*/ 495300 w 1400175"/>
                <a:gd name="connsiteY5" fmla="*/ 2671762 h 2671762"/>
                <a:gd name="connsiteX6" fmla="*/ 547688 w 1400175"/>
                <a:gd name="connsiteY6" fmla="*/ 2571750 h 2671762"/>
                <a:gd name="connsiteX7" fmla="*/ 600075 w 1400175"/>
                <a:gd name="connsiteY7" fmla="*/ 2524125 h 2671762"/>
                <a:gd name="connsiteX8" fmla="*/ 695325 w 1400175"/>
                <a:gd name="connsiteY8" fmla="*/ 2457450 h 2671762"/>
                <a:gd name="connsiteX9" fmla="*/ 752475 w 1400175"/>
                <a:gd name="connsiteY9" fmla="*/ 2400300 h 2671762"/>
                <a:gd name="connsiteX10" fmla="*/ 866775 w 1400175"/>
                <a:gd name="connsiteY10" fmla="*/ 2362200 h 2671762"/>
                <a:gd name="connsiteX11" fmla="*/ 933450 w 1400175"/>
                <a:gd name="connsiteY11" fmla="*/ 2481262 h 2671762"/>
                <a:gd name="connsiteX12" fmla="*/ 1085850 w 1400175"/>
                <a:gd name="connsiteY12" fmla="*/ 2533650 h 2671762"/>
                <a:gd name="connsiteX13" fmla="*/ 1176338 w 1400175"/>
                <a:gd name="connsiteY13" fmla="*/ 2552700 h 2671762"/>
                <a:gd name="connsiteX14" fmla="*/ 1223963 w 1400175"/>
                <a:gd name="connsiteY14" fmla="*/ 2514600 h 2671762"/>
                <a:gd name="connsiteX15" fmla="*/ 1281113 w 1400175"/>
                <a:gd name="connsiteY15" fmla="*/ 2476500 h 2671762"/>
                <a:gd name="connsiteX16" fmla="*/ 1323975 w 1400175"/>
                <a:gd name="connsiteY16" fmla="*/ 2447925 h 2671762"/>
                <a:gd name="connsiteX17" fmla="*/ 1366838 w 1400175"/>
                <a:gd name="connsiteY17" fmla="*/ 2428875 h 2671762"/>
                <a:gd name="connsiteX18" fmla="*/ 1400175 w 1400175"/>
                <a:gd name="connsiteY18" fmla="*/ 2457450 h 2671762"/>
                <a:gd name="connsiteX19" fmla="*/ 1400175 w 1400175"/>
                <a:gd name="connsiteY19" fmla="*/ 9525 h 2671762"/>
                <a:gd name="connsiteX20" fmla="*/ 0 w 1400175"/>
                <a:gd name="connsiteY20" fmla="*/ 0 h 2671762"/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57163 w 1400175"/>
                <a:gd name="connsiteY2" fmla="*/ 2328862 h 2671762"/>
                <a:gd name="connsiteX3" fmla="*/ 271463 w 1400175"/>
                <a:gd name="connsiteY3" fmla="*/ 2509837 h 2671762"/>
                <a:gd name="connsiteX4" fmla="*/ 338138 w 1400175"/>
                <a:gd name="connsiteY4" fmla="*/ 2586037 h 2671762"/>
                <a:gd name="connsiteX5" fmla="*/ 495300 w 1400175"/>
                <a:gd name="connsiteY5" fmla="*/ 2671762 h 2671762"/>
                <a:gd name="connsiteX6" fmla="*/ 547688 w 1400175"/>
                <a:gd name="connsiteY6" fmla="*/ 2571750 h 2671762"/>
                <a:gd name="connsiteX7" fmla="*/ 600075 w 1400175"/>
                <a:gd name="connsiteY7" fmla="*/ 2524125 h 2671762"/>
                <a:gd name="connsiteX8" fmla="*/ 695325 w 1400175"/>
                <a:gd name="connsiteY8" fmla="*/ 2457450 h 2671762"/>
                <a:gd name="connsiteX9" fmla="*/ 752475 w 1400175"/>
                <a:gd name="connsiteY9" fmla="*/ 2400300 h 2671762"/>
                <a:gd name="connsiteX10" fmla="*/ 866775 w 1400175"/>
                <a:gd name="connsiteY10" fmla="*/ 2362200 h 2671762"/>
                <a:gd name="connsiteX11" fmla="*/ 933450 w 1400175"/>
                <a:gd name="connsiteY11" fmla="*/ 2481262 h 2671762"/>
                <a:gd name="connsiteX12" fmla="*/ 1085850 w 1400175"/>
                <a:gd name="connsiteY12" fmla="*/ 2533650 h 2671762"/>
                <a:gd name="connsiteX13" fmla="*/ 1176338 w 1400175"/>
                <a:gd name="connsiteY13" fmla="*/ 2552700 h 2671762"/>
                <a:gd name="connsiteX14" fmla="*/ 1223963 w 1400175"/>
                <a:gd name="connsiteY14" fmla="*/ 2514600 h 2671762"/>
                <a:gd name="connsiteX15" fmla="*/ 1281113 w 1400175"/>
                <a:gd name="connsiteY15" fmla="*/ 2476500 h 2671762"/>
                <a:gd name="connsiteX16" fmla="*/ 1323975 w 1400175"/>
                <a:gd name="connsiteY16" fmla="*/ 2447925 h 2671762"/>
                <a:gd name="connsiteX17" fmla="*/ 1366838 w 1400175"/>
                <a:gd name="connsiteY17" fmla="*/ 2428875 h 2671762"/>
                <a:gd name="connsiteX18" fmla="*/ 1400175 w 1400175"/>
                <a:gd name="connsiteY18" fmla="*/ 2457450 h 2671762"/>
                <a:gd name="connsiteX19" fmla="*/ 1400175 w 1400175"/>
                <a:gd name="connsiteY19" fmla="*/ 9525 h 2671762"/>
                <a:gd name="connsiteX20" fmla="*/ 0 w 1400175"/>
                <a:gd name="connsiteY20" fmla="*/ 0 h 2671762"/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57163 w 1400175"/>
                <a:gd name="connsiteY2" fmla="*/ 2328862 h 2671762"/>
                <a:gd name="connsiteX3" fmla="*/ 271463 w 1400175"/>
                <a:gd name="connsiteY3" fmla="*/ 2509837 h 2671762"/>
                <a:gd name="connsiteX4" fmla="*/ 338138 w 1400175"/>
                <a:gd name="connsiteY4" fmla="*/ 2586037 h 2671762"/>
                <a:gd name="connsiteX5" fmla="*/ 495300 w 1400175"/>
                <a:gd name="connsiteY5" fmla="*/ 2671762 h 2671762"/>
                <a:gd name="connsiteX6" fmla="*/ 547688 w 1400175"/>
                <a:gd name="connsiteY6" fmla="*/ 2571750 h 2671762"/>
                <a:gd name="connsiteX7" fmla="*/ 600075 w 1400175"/>
                <a:gd name="connsiteY7" fmla="*/ 2524125 h 2671762"/>
                <a:gd name="connsiteX8" fmla="*/ 695325 w 1400175"/>
                <a:gd name="connsiteY8" fmla="*/ 2457450 h 2671762"/>
                <a:gd name="connsiteX9" fmla="*/ 752475 w 1400175"/>
                <a:gd name="connsiteY9" fmla="*/ 2400300 h 2671762"/>
                <a:gd name="connsiteX10" fmla="*/ 866775 w 1400175"/>
                <a:gd name="connsiteY10" fmla="*/ 2362200 h 2671762"/>
                <a:gd name="connsiteX11" fmla="*/ 933450 w 1400175"/>
                <a:gd name="connsiteY11" fmla="*/ 2481262 h 2671762"/>
                <a:gd name="connsiteX12" fmla="*/ 1085850 w 1400175"/>
                <a:gd name="connsiteY12" fmla="*/ 2533650 h 2671762"/>
                <a:gd name="connsiteX13" fmla="*/ 1176338 w 1400175"/>
                <a:gd name="connsiteY13" fmla="*/ 2552700 h 2671762"/>
                <a:gd name="connsiteX14" fmla="*/ 1223963 w 1400175"/>
                <a:gd name="connsiteY14" fmla="*/ 2514600 h 2671762"/>
                <a:gd name="connsiteX15" fmla="*/ 1281113 w 1400175"/>
                <a:gd name="connsiteY15" fmla="*/ 2476500 h 2671762"/>
                <a:gd name="connsiteX16" fmla="*/ 1323975 w 1400175"/>
                <a:gd name="connsiteY16" fmla="*/ 2447925 h 2671762"/>
                <a:gd name="connsiteX17" fmla="*/ 1366838 w 1400175"/>
                <a:gd name="connsiteY17" fmla="*/ 2428875 h 2671762"/>
                <a:gd name="connsiteX18" fmla="*/ 1400175 w 1400175"/>
                <a:gd name="connsiteY18" fmla="*/ 2457450 h 2671762"/>
                <a:gd name="connsiteX19" fmla="*/ 1400175 w 1400175"/>
                <a:gd name="connsiteY19" fmla="*/ 9525 h 2671762"/>
                <a:gd name="connsiteX20" fmla="*/ 0 w 1400175"/>
                <a:gd name="connsiteY20" fmla="*/ 0 h 2671762"/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57163 w 1400175"/>
                <a:gd name="connsiteY2" fmla="*/ 2328862 h 2671762"/>
                <a:gd name="connsiteX3" fmla="*/ 271463 w 1400175"/>
                <a:gd name="connsiteY3" fmla="*/ 2509837 h 2671762"/>
                <a:gd name="connsiteX4" fmla="*/ 338138 w 1400175"/>
                <a:gd name="connsiteY4" fmla="*/ 2586037 h 2671762"/>
                <a:gd name="connsiteX5" fmla="*/ 495300 w 1400175"/>
                <a:gd name="connsiteY5" fmla="*/ 2671762 h 2671762"/>
                <a:gd name="connsiteX6" fmla="*/ 547688 w 1400175"/>
                <a:gd name="connsiteY6" fmla="*/ 2571750 h 2671762"/>
                <a:gd name="connsiteX7" fmla="*/ 600075 w 1400175"/>
                <a:gd name="connsiteY7" fmla="*/ 2524125 h 2671762"/>
                <a:gd name="connsiteX8" fmla="*/ 695325 w 1400175"/>
                <a:gd name="connsiteY8" fmla="*/ 2457450 h 2671762"/>
                <a:gd name="connsiteX9" fmla="*/ 752475 w 1400175"/>
                <a:gd name="connsiteY9" fmla="*/ 2400300 h 2671762"/>
                <a:gd name="connsiteX10" fmla="*/ 866775 w 1400175"/>
                <a:gd name="connsiteY10" fmla="*/ 2362200 h 2671762"/>
                <a:gd name="connsiteX11" fmla="*/ 933450 w 1400175"/>
                <a:gd name="connsiteY11" fmla="*/ 2481262 h 2671762"/>
                <a:gd name="connsiteX12" fmla="*/ 1085850 w 1400175"/>
                <a:gd name="connsiteY12" fmla="*/ 2533650 h 2671762"/>
                <a:gd name="connsiteX13" fmla="*/ 1176338 w 1400175"/>
                <a:gd name="connsiteY13" fmla="*/ 2552700 h 2671762"/>
                <a:gd name="connsiteX14" fmla="*/ 1223963 w 1400175"/>
                <a:gd name="connsiteY14" fmla="*/ 2514600 h 2671762"/>
                <a:gd name="connsiteX15" fmla="*/ 1281113 w 1400175"/>
                <a:gd name="connsiteY15" fmla="*/ 2476500 h 2671762"/>
                <a:gd name="connsiteX16" fmla="*/ 1323975 w 1400175"/>
                <a:gd name="connsiteY16" fmla="*/ 2447925 h 2671762"/>
                <a:gd name="connsiteX17" fmla="*/ 1366838 w 1400175"/>
                <a:gd name="connsiteY17" fmla="*/ 2428875 h 2671762"/>
                <a:gd name="connsiteX18" fmla="*/ 1400175 w 1400175"/>
                <a:gd name="connsiteY18" fmla="*/ 2457450 h 2671762"/>
                <a:gd name="connsiteX19" fmla="*/ 1400175 w 1400175"/>
                <a:gd name="connsiteY19" fmla="*/ 9525 h 2671762"/>
                <a:gd name="connsiteX20" fmla="*/ 0 w 1400175"/>
                <a:gd name="connsiteY20" fmla="*/ 0 h 2671762"/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57163 w 1400175"/>
                <a:gd name="connsiteY2" fmla="*/ 2328862 h 2671762"/>
                <a:gd name="connsiteX3" fmla="*/ 271463 w 1400175"/>
                <a:gd name="connsiteY3" fmla="*/ 2509837 h 2671762"/>
                <a:gd name="connsiteX4" fmla="*/ 338138 w 1400175"/>
                <a:gd name="connsiteY4" fmla="*/ 2586037 h 2671762"/>
                <a:gd name="connsiteX5" fmla="*/ 495300 w 1400175"/>
                <a:gd name="connsiteY5" fmla="*/ 2671762 h 2671762"/>
                <a:gd name="connsiteX6" fmla="*/ 547688 w 1400175"/>
                <a:gd name="connsiteY6" fmla="*/ 2571750 h 2671762"/>
                <a:gd name="connsiteX7" fmla="*/ 600075 w 1400175"/>
                <a:gd name="connsiteY7" fmla="*/ 2524125 h 2671762"/>
                <a:gd name="connsiteX8" fmla="*/ 695325 w 1400175"/>
                <a:gd name="connsiteY8" fmla="*/ 2457450 h 2671762"/>
                <a:gd name="connsiteX9" fmla="*/ 752475 w 1400175"/>
                <a:gd name="connsiteY9" fmla="*/ 2400300 h 2671762"/>
                <a:gd name="connsiteX10" fmla="*/ 866775 w 1400175"/>
                <a:gd name="connsiteY10" fmla="*/ 2362200 h 2671762"/>
                <a:gd name="connsiteX11" fmla="*/ 933450 w 1400175"/>
                <a:gd name="connsiteY11" fmla="*/ 2481262 h 2671762"/>
                <a:gd name="connsiteX12" fmla="*/ 1085850 w 1400175"/>
                <a:gd name="connsiteY12" fmla="*/ 2533650 h 2671762"/>
                <a:gd name="connsiteX13" fmla="*/ 1176338 w 1400175"/>
                <a:gd name="connsiteY13" fmla="*/ 2552700 h 2671762"/>
                <a:gd name="connsiteX14" fmla="*/ 1223963 w 1400175"/>
                <a:gd name="connsiteY14" fmla="*/ 2514600 h 2671762"/>
                <a:gd name="connsiteX15" fmla="*/ 1281113 w 1400175"/>
                <a:gd name="connsiteY15" fmla="*/ 2476500 h 2671762"/>
                <a:gd name="connsiteX16" fmla="*/ 1323975 w 1400175"/>
                <a:gd name="connsiteY16" fmla="*/ 2447925 h 2671762"/>
                <a:gd name="connsiteX17" fmla="*/ 1366838 w 1400175"/>
                <a:gd name="connsiteY17" fmla="*/ 2428875 h 2671762"/>
                <a:gd name="connsiteX18" fmla="*/ 1400175 w 1400175"/>
                <a:gd name="connsiteY18" fmla="*/ 2457450 h 2671762"/>
                <a:gd name="connsiteX19" fmla="*/ 1400175 w 1400175"/>
                <a:gd name="connsiteY19" fmla="*/ 9525 h 2671762"/>
                <a:gd name="connsiteX20" fmla="*/ 0 w 1400175"/>
                <a:gd name="connsiteY20" fmla="*/ 0 h 2671762"/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57163 w 1400175"/>
                <a:gd name="connsiteY2" fmla="*/ 2328862 h 2671762"/>
                <a:gd name="connsiteX3" fmla="*/ 271463 w 1400175"/>
                <a:gd name="connsiteY3" fmla="*/ 2509837 h 2671762"/>
                <a:gd name="connsiteX4" fmla="*/ 338138 w 1400175"/>
                <a:gd name="connsiteY4" fmla="*/ 2586037 h 2671762"/>
                <a:gd name="connsiteX5" fmla="*/ 495300 w 1400175"/>
                <a:gd name="connsiteY5" fmla="*/ 2671762 h 2671762"/>
                <a:gd name="connsiteX6" fmla="*/ 547688 w 1400175"/>
                <a:gd name="connsiteY6" fmla="*/ 2571750 h 2671762"/>
                <a:gd name="connsiteX7" fmla="*/ 600075 w 1400175"/>
                <a:gd name="connsiteY7" fmla="*/ 2524125 h 2671762"/>
                <a:gd name="connsiteX8" fmla="*/ 695325 w 1400175"/>
                <a:gd name="connsiteY8" fmla="*/ 2457450 h 2671762"/>
                <a:gd name="connsiteX9" fmla="*/ 752475 w 1400175"/>
                <a:gd name="connsiteY9" fmla="*/ 2400300 h 2671762"/>
                <a:gd name="connsiteX10" fmla="*/ 866775 w 1400175"/>
                <a:gd name="connsiteY10" fmla="*/ 2362200 h 2671762"/>
                <a:gd name="connsiteX11" fmla="*/ 933450 w 1400175"/>
                <a:gd name="connsiteY11" fmla="*/ 2481262 h 2671762"/>
                <a:gd name="connsiteX12" fmla="*/ 1085850 w 1400175"/>
                <a:gd name="connsiteY12" fmla="*/ 2533650 h 2671762"/>
                <a:gd name="connsiteX13" fmla="*/ 1176338 w 1400175"/>
                <a:gd name="connsiteY13" fmla="*/ 2552700 h 2671762"/>
                <a:gd name="connsiteX14" fmla="*/ 1223963 w 1400175"/>
                <a:gd name="connsiteY14" fmla="*/ 2514600 h 2671762"/>
                <a:gd name="connsiteX15" fmla="*/ 1281113 w 1400175"/>
                <a:gd name="connsiteY15" fmla="*/ 2476500 h 2671762"/>
                <a:gd name="connsiteX16" fmla="*/ 1323975 w 1400175"/>
                <a:gd name="connsiteY16" fmla="*/ 2447925 h 2671762"/>
                <a:gd name="connsiteX17" fmla="*/ 1366838 w 1400175"/>
                <a:gd name="connsiteY17" fmla="*/ 2428875 h 2671762"/>
                <a:gd name="connsiteX18" fmla="*/ 1400175 w 1400175"/>
                <a:gd name="connsiteY18" fmla="*/ 2457450 h 2671762"/>
                <a:gd name="connsiteX19" fmla="*/ 1400175 w 1400175"/>
                <a:gd name="connsiteY19" fmla="*/ 9525 h 2671762"/>
                <a:gd name="connsiteX20" fmla="*/ 0 w 1400175"/>
                <a:gd name="connsiteY20" fmla="*/ 0 h 2671762"/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57163 w 1400175"/>
                <a:gd name="connsiteY2" fmla="*/ 2328862 h 2671762"/>
                <a:gd name="connsiteX3" fmla="*/ 271463 w 1400175"/>
                <a:gd name="connsiteY3" fmla="*/ 2509837 h 2671762"/>
                <a:gd name="connsiteX4" fmla="*/ 338138 w 1400175"/>
                <a:gd name="connsiteY4" fmla="*/ 2586037 h 2671762"/>
                <a:gd name="connsiteX5" fmla="*/ 495300 w 1400175"/>
                <a:gd name="connsiteY5" fmla="*/ 2671762 h 2671762"/>
                <a:gd name="connsiteX6" fmla="*/ 547688 w 1400175"/>
                <a:gd name="connsiteY6" fmla="*/ 2571750 h 2671762"/>
                <a:gd name="connsiteX7" fmla="*/ 600075 w 1400175"/>
                <a:gd name="connsiteY7" fmla="*/ 2524125 h 2671762"/>
                <a:gd name="connsiteX8" fmla="*/ 695325 w 1400175"/>
                <a:gd name="connsiteY8" fmla="*/ 2457450 h 2671762"/>
                <a:gd name="connsiteX9" fmla="*/ 752475 w 1400175"/>
                <a:gd name="connsiteY9" fmla="*/ 2400300 h 2671762"/>
                <a:gd name="connsiteX10" fmla="*/ 866775 w 1400175"/>
                <a:gd name="connsiteY10" fmla="*/ 2362200 h 2671762"/>
                <a:gd name="connsiteX11" fmla="*/ 933450 w 1400175"/>
                <a:gd name="connsiteY11" fmla="*/ 2481262 h 2671762"/>
                <a:gd name="connsiteX12" fmla="*/ 1085850 w 1400175"/>
                <a:gd name="connsiteY12" fmla="*/ 2533650 h 2671762"/>
                <a:gd name="connsiteX13" fmla="*/ 1176338 w 1400175"/>
                <a:gd name="connsiteY13" fmla="*/ 2552700 h 2671762"/>
                <a:gd name="connsiteX14" fmla="*/ 1223963 w 1400175"/>
                <a:gd name="connsiteY14" fmla="*/ 2514600 h 2671762"/>
                <a:gd name="connsiteX15" fmla="*/ 1281113 w 1400175"/>
                <a:gd name="connsiteY15" fmla="*/ 2476500 h 2671762"/>
                <a:gd name="connsiteX16" fmla="*/ 1323975 w 1400175"/>
                <a:gd name="connsiteY16" fmla="*/ 2447925 h 2671762"/>
                <a:gd name="connsiteX17" fmla="*/ 1366838 w 1400175"/>
                <a:gd name="connsiteY17" fmla="*/ 2428875 h 2671762"/>
                <a:gd name="connsiteX18" fmla="*/ 1400175 w 1400175"/>
                <a:gd name="connsiteY18" fmla="*/ 2457450 h 2671762"/>
                <a:gd name="connsiteX19" fmla="*/ 1400175 w 1400175"/>
                <a:gd name="connsiteY19" fmla="*/ 9525 h 2671762"/>
                <a:gd name="connsiteX20" fmla="*/ 0 w 1400175"/>
                <a:gd name="connsiteY20" fmla="*/ 0 h 2671762"/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57163 w 1400175"/>
                <a:gd name="connsiteY2" fmla="*/ 2328862 h 2671762"/>
                <a:gd name="connsiteX3" fmla="*/ 271463 w 1400175"/>
                <a:gd name="connsiteY3" fmla="*/ 2509837 h 2671762"/>
                <a:gd name="connsiteX4" fmla="*/ 338138 w 1400175"/>
                <a:gd name="connsiteY4" fmla="*/ 2586037 h 2671762"/>
                <a:gd name="connsiteX5" fmla="*/ 495300 w 1400175"/>
                <a:gd name="connsiteY5" fmla="*/ 2671762 h 2671762"/>
                <a:gd name="connsiteX6" fmla="*/ 547688 w 1400175"/>
                <a:gd name="connsiteY6" fmla="*/ 2571750 h 2671762"/>
                <a:gd name="connsiteX7" fmla="*/ 600075 w 1400175"/>
                <a:gd name="connsiteY7" fmla="*/ 2524125 h 2671762"/>
                <a:gd name="connsiteX8" fmla="*/ 695325 w 1400175"/>
                <a:gd name="connsiteY8" fmla="*/ 2457450 h 2671762"/>
                <a:gd name="connsiteX9" fmla="*/ 752475 w 1400175"/>
                <a:gd name="connsiteY9" fmla="*/ 2400300 h 2671762"/>
                <a:gd name="connsiteX10" fmla="*/ 866775 w 1400175"/>
                <a:gd name="connsiteY10" fmla="*/ 2362200 h 2671762"/>
                <a:gd name="connsiteX11" fmla="*/ 933450 w 1400175"/>
                <a:gd name="connsiteY11" fmla="*/ 2481262 h 2671762"/>
                <a:gd name="connsiteX12" fmla="*/ 1085850 w 1400175"/>
                <a:gd name="connsiteY12" fmla="*/ 2533650 h 2671762"/>
                <a:gd name="connsiteX13" fmla="*/ 1176338 w 1400175"/>
                <a:gd name="connsiteY13" fmla="*/ 2552700 h 2671762"/>
                <a:gd name="connsiteX14" fmla="*/ 1223963 w 1400175"/>
                <a:gd name="connsiteY14" fmla="*/ 2514600 h 2671762"/>
                <a:gd name="connsiteX15" fmla="*/ 1281113 w 1400175"/>
                <a:gd name="connsiteY15" fmla="*/ 2476500 h 2671762"/>
                <a:gd name="connsiteX16" fmla="*/ 1323975 w 1400175"/>
                <a:gd name="connsiteY16" fmla="*/ 2447925 h 2671762"/>
                <a:gd name="connsiteX17" fmla="*/ 1366838 w 1400175"/>
                <a:gd name="connsiteY17" fmla="*/ 2428875 h 2671762"/>
                <a:gd name="connsiteX18" fmla="*/ 1385888 w 1400175"/>
                <a:gd name="connsiteY18" fmla="*/ 2443163 h 2671762"/>
                <a:gd name="connsiteX19" fmla="*/ 1400175 w 1400175"/>
                <a:gd name="connsiteY19" fmla="*/ 9525 h 2671762"/>
                <a:gd name="connsiteX20" fmla="*/ 0 w 1400175"/>
                <a:gd name="connsiteY20" fmla="*/ 0 h 267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00175" h="2671762">
                  <a:moveTo>
                    <a:pt x="0" y="0"/>
                  </a:moveTo>
                  <a:lnTo>
                    <a:pt x="0" y="2400300"/>
                  </a:lnTo>
                  <a:lnTo>
                    <a:pt x="157163" y="2328862"/>
                  </a:lnTo>
                  <a:cubicBezTo>
                    <a:pt x="261938" y="2370137"/>
                    <a:pt x="228600" y="2449512"/>
                    <a:pt x="271463" y="2509837"/>
                  </a:cubicBezTo>
                  <a:lnTo>
                    <a:pt x="338138" y="2586037"/>
                  </a:lnTo>
                  <a:lnTo>
                    <a:pt x="495300" y="2671762"/>
                  </a:lnTo>
                  <a:cubicBezTo>
                    <a:pt x="530225" y="2669381"/>
                    <a:pt x="530226" y="2596356"/>
                    <a:pt x="547688" y="2571750"/>
                  </a:cubicBezTo>
                  <a:cubicBezTo>
                    <a:pt x="565150" y="2547144"/>
                    <a:pt x="575469" y="2543175"/>
                    <a:pt x="600075" y="2524125"/>
                  </a:cubicBezTo>
                  <a:lnTo>
                    <a:pt x="695325" y="2457450"/>
                  </a:lnTo>
                  <a:lnTo>
                    <a:pt x="752475" y="2400300"/>
                  </a:lnTo>
                  <a:lnTo>
                    <a:pt x="866775" y="2362200"/>
                  </a:lnTo>
                  <a:cubicBezTo>
                    <a:pt x="896937" y="2375694"/>
                    <a:pt x="896938" y="2452687"/>
                    <a:pt x="933450" y="2481262"/>
                  </a:cubicBezTo>
                  <a:cubicBezTo>
                    <a:pt x="969962" y="2509837"/>
                    <a:pt x="1055687" y="2527300"/>
                    <a:pt x="1085850" y="2533650"/>
                  </a:cubicBezTo>
                  <a:lnTo>
                    <a:pt x="1176338" y="2552700"/>
                  </a:lnTo>
                  <a:cubicBezTo>
                    <a:pt x="1199357" y="2549525"/>
                    <a:pt x="1206501" y="2527300"/>
                    <a:pt x="1223963" y="2514600"/>
                  </a:cubicBezTo>
                  <a:cubicBezTo>
                    <a:pt x="1241426" y="2501900"/>
                    <a:pt x="1264444" y="2487612"/>
                    <a:pt x="1281113" y="2476500"/>
                  </a:cubicBezTo>
                  <a:lnTo>
                    <a:pt x="1323975" y="2447925"/>
                  </a:lnTo>
                  <a:cubicBezTo>
                    <a:pt x="1338262" y="2438400"/>
                    <a:pt x="1354138" y="2427288"/>
                    <a:pt x="1366838" y="2428875"/>
                  </a:cubicBezTo>
                  <a:lnTo>
                    <a:pt x="1385888" y="2443163"/>
                  </a:lnTo>
                  <a:cubicBezTo>
                    <a:pt x="1390650" y="1631950"/>
                    <a:pt x="1395413" y="820738"/>
                    <a:pt x="1400175" y="95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1" name="MH_SubTitle_3">
              <a:extLst>
                <a:ext uri="{FF2B5EF4-FFF2-40B4-BE49-F238E27FC236}">
                  <a16:creationId xmlns:a16="http://schemas.microsoft.com/office/drawing/2014/main" xmlns="" id="{F14A84AE-E49A-4896-9D8B-566882A70EAE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518150" y="2025763"/>
              <a:ext cx="1150938" cy="2195513"/>
            </a:xfrm>
            <a:custGeom>
              <a:avLst/>
              <a:gdLst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42875 w 1400175"/>
                <a:gd name="connsiteY2" fmla="*/ 2328862 h 2671762"/>
                <a:gd name="connsiteX3" fmla="*/ 209550 w 1400175"/>
                <a:gd name="connsiteY3" fmla="*/ 2366962 h 2671762"/>
                <a:gd name="connsiteX4" fmla="*/ 271463 w 1400175"/>
                <a:gd name="connsiteY4" fmla="*/ 2509837 h 2671762"/>
                <a:gd name="connsiteX5" fmla="*/ 338138 w 1400175"/>
                <a:gd name="connsiteY5" fmla="*/ 2586037 h 2671762"/>
                <a:gd name="connsiteX6" fmla="*/ 495300 w 1400175"/>
                <a:gd name="connsiteY6" fmla="*/ 2671762 h 2671762"/>
                <a:gd name="connsiteX7" fmla="*/ 547688 w 1400175"/>
                <a:gd name="connsiteY7" fmla="*/ 2571750 h 2671762"/>
                <a:gd name="connsiteX8" fmla="*/ 600075 w 1400175"/>
                <a:gd name="connsiteY8" fmla="*/ 2524125 h 2671762"/>
                <a:gd name="connsiteX9" fmla="*/ 695325 w 1400175"/>
                <a:gd name="connsiteY9" fmla="*/ 2457450 h 2671762"/>
                <a:gd name="connsiteX10" fmla="*/ 752475 w 1400175"/>
                <a:gd name="connsiteY10" fmla="*/ 2400300 h 2671762"/>
                <a:gd name="connsiteX11" fmla="*/ 866775 w 1400175"/>
                <a:gd name="connsiteY11" fmla="*/ 2362200 h 2671762"/>
                <a:gd name="connsiteX12" fmla="*/ 933450 w 1400175"/>
                <a:gd name="connsiteY12" fmla="*/ 2481262 h 2671762"/>
                <a:gd name="connsiteX13" fmla="*/ 1085850 w 1400175"/>
                <a:gd name="connsiteY13" fmla="*/ 2533650 h 2671762"/>
                <a:gd name="connsiteX14" fmla="*/ 1176338 w 1400175"/>
                <a:gd name="connsiteY14" fmla="*/ 2552700 h 2671762"/>
                <a:gd name="connsiteX15" fmla="*/ 1223963 w 1400175"/>
                <a:gd name="connsiteY15" fmla="*/ 2514600 h 2671762"/>
                <a:gd name="connsiteX16" fmla="*/ 1281113 w 1400175"/>
                <a:gd name="connsiteY16" fmla="*/ 2476500 h 2671762"/>
                <a:gd name="connsiteX17" fmla="*/ 1323975 w 1400175"/>
                <a:gd name="connsiteY17" fmla="*/ 2447925 h 2671762"/>
                <a:gd name="connsiteX18" fmla="*/ 1366838 w 1400175"/>
                <a:gd name="connsiteY18" fmla="*/ 2428875 h 2671762"/>
                <a:gd name="connsiteX19" fmla="*/ 1400175 w 1400175"/>
                <a:gd name="connsiteY19" fmla="*/ 2457450 h 2671762"/>
                <a:gd name="connsiteX20" fmla="*/ 1400175 w 1400175"/>
                <a:gd name="connsiteY20" fmla="*/ 9525 h 2671762"/>
                <a:gd name="connsiteX21" fmla="*/ 0 w 1400175"/>
                <a:gd name="connsiteY21" fmla="*/ 0 h 2671762"/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42875 w 1400175"/>
                <a:gd name="connsiteY2" fmla="*/ 2328862 h 2671762"/>
                <a:gd name="connsiteX3" fmla="*/ 271463 w 1400175"/>
                <a:gd name="connsiteY3" fmla="*/ 2509837 h 2671762"/>
                <a:gd name="connsiteX4" fmla="*/ 338138 w 1400175"/>
                <a:gd name="connsiteY4" fmla="*/ 2586037 h 2671762"/>
                <a:gd name="connsiteX5" fmla="*/ 495300 w 1400175"/>
                <a:gd name="connsiteY5" fmla="*/ 2671762 h 2671762"/>
                <a:gd name="connsiteX6" fmla="*/ 547688 w 1400175"/>
                <a:gd name="connsiteY6" fmla="*/ 2571750 h 2671762"/>
                <a:gd name="connsiteX7" fmla="*/ 600075 w 1400175"/>
                <a:gd name="connsiteY7" fmla="*/ 2524125 h 2671762"/>
                <a:gd name="connsiteX8" fmla="*/ 695325 w 1400175"/>
                <a:gd name="connsiteY8" fmla="*/ 2457450 h 2671762"/>
                <a:gd name="connsiteX9" fmla="*/ 752475 w 1400175"/>
                <a:gd name="connsiteY9" fmla="*/ 2400300 h 2671762"/>
                <a:gd name="connsiteX10" fmla="*/ 866775 w 1400175"/>
                <a:gd name="connsiteY10" fmla="*/ 2362200 h 2671762"/>
                <a:gd name="connsiteX11" fmla="*/ 933450 w 1400175"/>
                <a:gd name="connsiteY11" fmla="*/ 2481262 h 2671762"/>
                <a:gd name="connsiteX12" fmla="*/ 1085850 w 1400175"/>
                <a:gd name="connsiteY12" fmla="*/ 2533650 h 2671762"/>
                <a:gd name="connsiteX13" fmla="*/ 1176338 w 1400175"/>
                <a:gd name="connsiteY13" fmla="*/ 2552700 h 2671762"/>
                <a:gd name="connsiteX14" fmla="*/ 1223963 w 1400175"/>
                <a:gd name="connsiteY14" fmla="*/ 2514600 h 2671762"/>
                <a:gd name="connsiteX15" fmla="*/ 1281113 w 1400175"/>
                <a:gd name="connsiteY15" fmla="*/ 2476500 h 2671762"/>
                <a:gd name="connsiteX16" fmla="*/ 1323975 w 1400175"/>
                <a:gd name="connsiteY16" fmla="*/ 2447925 h 2671762"/>
                <a:gd name="connsiteX17" fmla="*/ 1366838 w 1400175"/>
                <a:gd name="connsiteY17" fmla="*/ 2428875 h 2671762"/>
                <a:gd name="connsiteX18" fmla="*/ 1400175 w 1400175"/>
                <a:gd name="connsiteY18" fmla="*/ 2457450 h 2671762"/>
                <a:gd name="connsiteX19" fmla="*/ 1400175 w 1400175"/>
                <a:gd name="connsiteY19" fmla="*/ 9525 h 2671762"/>
                <a:gd name="connsiteX20" fmla="*/ 0 w 1400175"/>
                <a:gd name="connsiteY20" fmla="*/ 0 h 2671762"/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42875 w 1400175"/>
                <a:gd name="connsiteY2" fmla="*/ 2328862 h 2671762"/>
                <a:gd name="connsiteX3" fmla="*/ 271463 w 1400175"/>
                <a:gd name="connsiteY3" fmla="*/ 2509837 h 2671762"/>
                <a:gd name="connsiteX4" fmla="*/ 338138 w 1400175"/>
                <a:gd name="connsiteY4" fmla="*/ 2586037 h 2671762"/>
                <a:gd name="connsiteX5" fmla="*/ 495300 w 1400175"/>
                <a:gd name="connsiteY5" fmla="*/ 2671762 h 2671762"/>
                <a:gd name="connsiteX6" fmla="*/ 547688 w 1400175"/>
                <a:gd name="connsiteY6" fmla="*/ 2571750 h 2671762"/>
                <a:gd name="connsiteX7" fmla="*/ 600075 w 1400175"/>
                <a:gd name="connsiteY7" fmla="*/ 2524125 h 2671762"/>
                <a:gd name="connsiteX8" fmla="*/ 695325 w 1400175"/>
                <a:gd name="connsiteY8" fmla="*/ 2457450 h 2671762"/>
                <a:gd name="connsiteX9" fmla="*/ 752475 w 1400175"/>
                <a:gd name="connsiteY9" fmla="*/ 2400300 h 2671762"/>
                <a:gd name="connsiteX10" fmla="*/ 866775 w 1400175"/>
                <a:gd name="connsiteY10" fmla="*/ 2362200 h 2671762"/>
                <a:gd name="connsiteX11" fmla="*/ 933450 w 1400175"/>
                <a:gd name="connsiteY11" fmla="*/ 2481262 h 2671762"/>
                <a:gd name="connsiteX12" fmla="*/ 1085850 w 1400175"/>
                <a:gd name="connsiteY12" fmla="*/ 2533650 h 2671762"/>
                <a:gd name="connsiteX13" fmla="*/ 1176338 w 1400175"/>
                <a:gd name="connsiteY13" fmla="*/ 2552700 h 2671762"/>
                <a:gd name="connsiteX14" fmla="*/ 1223963 w 1400175"/>
                <a:gd name="connsiteY14" fmla="*/ 2514600 h 2671762"/>
                <a:gd name="connsiteX15" fmla="*/ 1281113 w 1400175"/>
                <a:gd name="connsiteY15" fmla="*/ 2476500 h 2671762"/>
                <a:gd name="connsiteX16" fmla="*/ 1323975 w 1400175"/>
                <a:gd name="connsiteY16" fmla="*/ 2447925 h 2671762"/>
                <a:gd name="connsiteX17" fmla="*/ 1366838 w 1400175"/>
                <a:gd name="connsiteY17" fmla="*/ 2428875 h 2671762"/>
                <a:gd name="connsiteX18" fmla="*/ 1400175 w 1400175"/>
                <a:gd name="connsiteY18" fmla="*/ 2457450 h 2671762"/>
                <a:gd name="connsiteX19" fmla="*/ 1400175 w 1400175"/>
                <a:gd name="connsiteY19" fmla="*/ 9525 h 2671762"/>
                <a:gd name="connsiteX20" fmla="*/ 0 w 1400175"/>
                <a:gd name="connsiteY20" fmla="*/ 0 h 2671762"/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57163 w 1400175"/>
                <a:gd name="connsiteY2" fmla="*/ 2328862 h 2671762"/>
                <a:gd name="connsiteX3" fmla="*/ 271463 w 1400175"/>
                <a:gd name="connsiteY3" fmla="*/ 2509837 h 2671762"/>
                <a:gd name="connsiteX4" fmla="*/ 338138 w 1400175"/>
                <a:gd name="connsiteY4" fmla="*/ 2586037 h 2671762"/>
                <a:gd name="connsiteX5" fmla="*/ 495300 w 1400175"/>
                <a:gd name="connsiteY5" fmla="*/ 2671762 h 2671762"/>
                <a:gd name="connsiteX6" fmla="*/ 547688 w 1400175"/>
                <a:gd name="connsiteY6" fmla="*/ 2571750 h 2671762"/>
                <a:gd name="connsiteX7" fmla="*/ 600075 w 1400175"/>
                <a:gd name="connsiteY7" fmla="*/ 2524125 h 2671762"/>
                <a:gd name="connsiteX8" fmla="*/ 695325 w 1400175"/>
                <a:gd name="connsiteY8" fmla="*/ 2457450 h 2671762"/>
                <a:gd name="connsiteX9" fmla="*/ 752475 w 1400175"/>
                <a:gd name="connsiteY9" fmla="*/ 2400300 h 2671762"/>
                <a:gd name="connsiteX10" fmla="*/ 866775 w 1400175"/>
                <a:gd name="connsiteY10" fmla="*/ 2362200 h 2671762"/>
                <a:gd name="connsiteX11" fmla="*/ 933450 w 1400175"/>
                <a:gd name="connsiteY11" fmla="*/ 2481262 h 2671762"/>
                <a:gd name="connsiteX12" fmla="*/ 1085850 w 1400175"/>
                <a:gd name="connsiteY12" fmla="*/ 2533650 h 2671762"/>
                <a:gd name="connsiteX13" fmla="*/ 1176338 w 1400175"/>
                <a:gd name="connsiteY13" fmla="*/ 2552700 h 2671762"/>
                <a:gd name="connsiteX14" fmla="*/ 1223963 w 1400175"/>
                <a:gd name="connsiteY14" fmla="*/ 2514600 h 2671762"/>
                <a:gd name="connsiteX15" fmla="*/ 1281113 w 1400175"/>
                <a:gd name="connsiteY15" fmla="*/ 2476500 h 2671762"/>
                <a:gd name="connsiteX16" fmla="*/ 1323975 w 1400175"/>
                <a:gd name="connsiteY16" fmla="*/ 2447925 h 2671762"/>
                <a:gd name="connsiteX17" fmla="*/ 1366838 w 1400175"/>
                <a:gd name="connsiteY17" fmla="*/ 2428875 h 2671762"/>
                <a:gd name="connsiteX18" fmla="*/ 1400175 w 1400175"/>
                <a:gd name="connsiteY18" fmla="*/ 2457450 h 2671762"/>
                <a:gd name="connsiteX19" fmla="*/ 1400175 w 1400175"/>
                <a:gd name="connsiteY19" fmla="*/ 9525 h 2671762"/>
                <a:gd name="connsiteX20" fmla="*/ 0 w 1400175"/>
                <a:gd name="connsiteY20" fmla="*/ 0 h 2671762"/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57163 w 1400175"/>
                <a:gd name="connsiteY2" fmla="*/ 2328862 h 2671762"/>
                <a:gd name="connsiteX3" fmla="*/ 271463 w 1400175"/>
                <a:gd name="connsiteY3" fmla="*/ 2509837 h 2671762"/>
                <a:gd name="connsiteX4" fmla="*/ 338138 w 1400175"/>
                <a:gd name="connsiteY4" fmla="*/ 2586037 h 2671762"/>
                <a:gd name="connsiteX5" fmla="*/ 495300 w 1400175"/>
                <a:gd name="connsiteY5" fmla="*/ 2671762 h 2671762"/>
                <a:gd name="connsiteX6" fmla="*/ 547688 w 1400175"/>
                <a:gd name="connsiteY6" fmla="*/ 2571750 h 2671762"/>
                <a:gd name="connsiteX7" fmla="*/ 600075 w 1400175"/>
                <a:gd name="connsiteY7" fmla="*/ 2524125 h 2671762"/>
                <a:gd name="connsiteX8" fmla="*/ 695325 w 1400175"/>
                <a:gd name="connsiteY8" fmla="*/ 2457450 h 2671762"/>
                <a:gd name="connsiteX9" fmla="*/ 752475 w 1400175"/>
                <a:gd name="connsiteY9" fmla="*/ 2400300 h 2671762"/>
                <a:gd name="connsiteX10" fmla="*/ 866775 w 1400175"/>
                <a:gd name="connsiteY10" fmla="*/ 2362200 h 2671762"/>
                <a:gd name="connsiteX11" fmla="*/ 933450 w 1400175"/>
                <a:gd name="connsiteY11" fmla="*/ 2481262 h 2671762"/>
                <a:gd name="connsiteX12" fmla="*/ 1085850 w 1400175"/>
                <a:gd name="connsiteY12" fmla="*/ 2533650 h 2671762"/>
                <a:gd name="connsiteX13" fmla="*/ 1176338 w 1400175"/>
                <a:gd name="connsiteY13" fmla="*/ 2552700 h 2671762"/>
                <a:gd name="connsiteX14" fmla="*/ 1223963 w 1400175"/>
                <a:gd name="connsiteY14" fmla="*/ 2514600 h 2671762"/>
                <a:gd name="connsiteX15" fmla="*/ 1281113 w 1400175"/>
                <a:gd name="connsiteY15" fmla="*/ 2476500 h 2671762"/>
                <a:gd name="connsiteX16" fmla="*/ 1323975 w 1400175"/>
                <a:gd name="connsiteY16" fmla="*/ 2447925 h 2671762"/>
                <a:gd name="connsiteX17" fmla="*/ 1366838 w 1400175"/>
                <a:gd name="connsiteY17" fmla="*/ 2428875 h 2671762"/>
                <a:gd name="connsiteX18" fmla="*/ 1400175 w 1400175"/>
                <a:gd name="connsiteY18" fmla="*/ 2457450 h 2671762"/>
                <a:gd name="connsiteX19" fmla="*/ 1400175 w 1400175"/>
                <a:gd name="connsiteY19" fmla="*/ 9525 h 2671762"/>
                <a:gd name="connsiteX20" fmla="*/ 0 w 1400175"/>
                <a:gd name="connsiteY20" fmla="*/ 0 h 2671762"/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57163 w 1400175"/>
                <a:gd name="connsiteY2" fmla="*/ 2328862 h 2671762"/>
                <a:gd name="connsiteX3" fmla="*/ 271463 w 1400175"/>
                <a:gd name="connsiteY3" fmla="*/ 2509837 h 2671762"/>
                <a:gd name="connsiteX4" fmla="*/ 338138 w 1400175"/>
                <a:gd name="connsiteY4" fmla="*/ 2586037 h 2671762"/>
                <a:gd name="connsiteX5" fmla="*/ 495300 w 1400175"/>
                <a:gd name="connsiteY5" fmla="*/ 2671762 h 2671762"/>
                <a:gd name="connsiteX6" fmla="*/ 547688 w 1400175"/>
                <a:gd name="connsiteY6" fmla="*/ 2571750 h 2671762"/>
                <a:gd name="connsiteX7" fmla="*/ 600075 w 1400175"/>
                <a:gd name="connsiteY7" fmla="*/ 2524125 h 2671762"/>
                <a:gd name="connsiteX8" fmla="*/ 695325 w 1400175"/>
                <a:gd name="connsiteY8" fmla="*/ 2457450 h 2671762"/>
                <a:gd name="connsiteX9" fmla="*/ 752475 w 1400175"/>
                <a:gd name="connsiteY9" fmla="*/ 2400300 h 2671762"/>
                <a:gd name="connsiteX10" fmla="*/ 866775 w 1400175"/>
                <a:gd name="connsiteY10" fmla="*/ 2362200 h 2671762"/>
                <a:gd name="connsiteX11" fmla="*/ 933450 w 1400175"/>
                <a:gd name="connsiteY11" fmla="*/ 2481262 h 2671762"/>
                <a:gd name="connsiteX12" fmla="*/ 1085850 w 1400175"/>
                <a:gd name="connsiteY12" fmla="*/ 2533650 h 2671762"/>
                <a:gd name="connsiteX13" fmla="*/ 1176338 w 1400175"/>
                <a:gd name="connsiteY13" fmla="*/ 2552700 h 2671762"/>
                <a:gd name="connsiteX14" fmla="*/ 1223963 w 1400175"/>
                <a:gd name="connsiteY14" fmla="*/ 2514600 h 2671762"/>
                <a:gd name="connsiteX15" fmla="*/ 1281113 w 1400175"/>
                <a:gd name="connsiteY15" fmla="*/ 2476500 h 2671762"/>
                <a:gd name="connsiteX16" fmla="*/ 1323975 w 1400175"/>
                <a:gd name="connsiteY16" fmla="*/ 2447925 h 2671762"/>
                <a:gd name="connsiteX17" fmla="*/ 1366838 w 1400175"/>
                <a:gd name="connsiteY17" fmla="*/ 2428875 h 2671762"/>
                <a:gd name="connsiteX18" fmla="*/ 1400175 w 1400175"/>
                <a:gd name="connsiteY18" fmla="*/ 2457450 h 2671762"/>
                <a:gd name="connsiteX19" fmla="*/ 1400175 w 1400175"/>
                <a:gd name="connsiteY19" fmla="*/ 9525 h 2671762"/>
                <a:gd name="connsiteX20" fmla="*/ 0 w 1400175"/>
                <a:gd name="connsiteY20" fmla="*/ 0 h 2671762"/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57163 w 1400175"/>
                <a:gd name="connsiteY2" fmla="*/ 2328862 h 2671762"/>
                <a:gd name="connsiteX3" fmla="*/ 271463 w 1400175"/>
                <a:gd name="connsiteY3" fmla="*/ 2509837 h 2671762"/>
                <a:gd name="connsiteX4" fmla="*/ 338138 w 1400175"/>
                <a:gd name="connsiteY4" fmla="*/ 2586037 h 2671762"/>
                <a:gd name="connsiteX5" fmla="*/ 495300 w 1400175"/>
                <a:gd name="connsiteY5" fmla="*/ 2671762 h 2671762"/>
                <a:gd name="connsiteX6" fmla="*/ 547688 w 1400175"/>
                <a:gd name="connsiteY6" fmla="*/ 2571750 h 2671762"/>
                <a:gd name="connsiteX7" fmla="*/ 600075 w 1400175"/>
                <a:gd name="connsiteY7" fmla="*/ 2524125 h 2671762"/>
                <a:gd name="connsiteX8" fmla="*/ 695325 w 1400175"/>
                <a:gd name="connsiteY8" fmla="*/ 2457450 h 2671762"/>
                <a:gd name="connsiteX9" fmla="*/ 752475 w 1400175"/>
                <a:gd name="connsiteY9" fmla="*/ 2400300 h 2671762"/>
                <a:gd name="connsiteX10" fmla="*/ 866775 w 1400175"/>
                <a:gd name="connsiteY10" fmla="*/ 2362200 h 2671762"/>
                <a:gd name="connsiteX11" fmla="*/ 933450 w 1400175"/>
                <a:gd name="connsiteY11" fmla="*/ 2481262 h 2671762"/>
                <a:gd name="connsiteX12" fmla="*/ 1085850 w 1400175"/>
                <a:gd name="connsiteY12" fmla="*/ 2533650 h 2671762"/>
                <a:gd name="connsiteX13" fmla="*/ 1176338 w 1400175"/>
                <a:gd name="connsiteY13" fmla="*/ 2552700 h 2671762"/>
                <a:gd name="connsiteX14" fmla="*/ 1223963 w 1400175"/>
                <a:gd name="connsiteY14" fmla="*/ 2514600 h 2671762"/>
                <a:gd name="connsiteX15" fmla="*/ 1281113 w 1400175"/>
                <a:gd name="connsiteY15" fmla="*/ 2476500 h 2671762"/>
                <a:gd name="connsiteX16" fmla="*/ 1323975 w 1400175"/>
                <a:gd name="connsiteY16" fmla="*/ 2447925 h 2671762"/>
                <a:gd name="connsiteX17" fmla="*/ 1366838 w 1400175"/>
                <a:gd name="connsiteY17" fmla="*/ 2428875 h 2671762"/>
                <a:gd name="connsiteX18" fmla="*/ 1400175 w 1400175"/>
                <a:gd name="connsiteY18" fmla="*/ 2457450 h 2671762"/>
                <a:gd name="connsiteX19" fmla="*/ 1400175 w 1400175"/>
                <a:gd name="connsiteY19" fmla="*/ 9525 h 2671762"/>
                <a:gd name="connsiteX20" fmla="*/ 0 w 1400175"/>
                <a:gd name="connsiteY20" fmla="*/ 0 h 2671762"/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57163 w 1400175"/>
                <a:gd name="connsiteY2" fmla="*/ 2328862 h 2671762"/>
                <a:gd name="connsiteX3" fmla="*/ 271463 w 1400175"/>
                <a:gd name="connsiteY3" fmla="*/ 2509837 h 2671762"/>
                <a:gd name="connsiteX4" fmla="*/ 338138 w 1400175"/>
                <a:gd name="connsiteY4" fmla="*/ 2586037 h 2671762"/>
                <a:gd name="connsiteX5" fmla="*/ 495300 w 1400175"/>
                <a:gd name="connsiteY5" fmla="*/ 2671762 h 2671762"/>
                <a:gd name="connsiteX6" fmla="*/ 547688 w 1400175"/>
                <a:gd name="connsiteY6" fmla="*/ 2571750 h 2671762"/>
                <a:gd name="connsiteX7" fmla="*/ 600075 w 1400175"/>
                <a:gd name="connsiteY7" fmla="*/ 2524125 h 2671762"/>
                <a:gd name="connsiteX8" fmla="*/ 695325 w 1400175"/>
                <a:gd name="connsiteY8" fmla="*/ 2457450 h 2671762"/>
                <a:gd name="connsiteX9" fmla="*/ 752475 w 1400175"/>
                <a:gd name="connsiteY9" fmla="*/ 2400300 h 2671762"/>
                <a:gd name="connsiteX10" fmla="*/ 866775 w 1400175"/>
                <a:gd name="connsiteY10" fmla="*/ 2362200 h 2671762"/>
                <a:gd name="connsiteX11" fmla="*/ 933450 w 1400175"/>
                <a:gd name="connsiteY11" fmla="*/ 2481262 h 2671762"/>
                <a:gd name="connsiteX12" fmla="*/ 1085850 w 1400175"/>
                <a:gd name="connsiteY12" fmla="*/ 2533650 h 2671762"/>
                <a:gd name="connsiteX13" fmla="*/ 1176338 w 1400175"/>
                <a:gd name="connsiteY13" fmla="*/ 2552700 h 2671762"/>
                <a:gd name="connsiteX14" fmla="*/ 1223963 w 1400175"/>
                <a:gd name="connsiteY14" fmla="*/ 2514600 h 2671762"/>
                <a:gd name="connsiteX15" fmla="*/ 1281113 w 1400175"/>
                <a:gd name="connsiteY15" fmla="*/ 2476500 h 2671762"/>
                <a:gd name="connsiteX16" fmla="*/ 1323975 w 1400175"/>
                <a:gd name="connsiteY16" fmla="*/ 2447925 h 2671762"/>
                <a:gd name="connsiteX17" fmla="*/ 1366838 w 1400175"/>
                <a:gd name="connsiteY17" fmla="*/ 2428875 h 2671762"/>
                <a:gd name="connsiteX18" fmla="*/ 1400175 w 1400175"/>
                <a:gd name="connsiteY18" fmla="*/ 2457450 h 2671762"/>
                <a:gd name="connsiteX19" fmla="*/ 1400175 w 1400175"/>
                <a:gd name="connsiteY19" fmla="*/ 9525 h 2671762"/>
                <a:gd name="connsiteX20" fmla="*/ 0 w 1400175"/>
                <a:gd name="connsiteY20" fmla="*/ 0 h 2671762"/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57163 w 1400175"/>
                <a:gd name="connsiteY2" fmla="*/ 2328862 h 2671762"/>
                <a:gd name="connsiteX3" fmla="*/ 271463 w 1400175"/>
                <a:gd name="connsiteY3" fmla="*/ 2509837 h 2671762"/>
                <a:gd name="connsiteX4" fmla="*/ 338138 w 1400175"/>
                <a:gd name="connsiteY4" fmla="*/ 2586037 h 2671762"/>
                <a:gd name="connsiteX5" fmla="*/ 495300 w 1400175"/>
                <a:gd name="connsiteY5" fmla="*/ 2671762 h 2671762"/>
                <a:gd name="connsiteX6" fmla="*/ 547688 w 1400175"/>
                <a:gd name="connsiteY6" fmla="*/ 2571750 h 2671762"/>
                <a:gd name="connsiteX7" fmla="*/ 600075 w 1400175"/>
                <a:gd name="connsiteY7" fmla="*/ 2524125 h 2671762"/>
                <a:gd name="connsiteX8" fmla="*/ 695325 w 1400175"/>
                <a:gd name="connsiteY8" fmla="*/ 2457450 h 2671762"/>
                <a:gd name="connsiteX9" fmla="*/ 752475 w 1400175"/>
                <a:gd name="connsiteY9" fmla="*/ 2400300 h 2671762"/>
                <a:gd name="connsiteX10" fmla="*/ 866775 w 1400175"/>
                <a:gd name="connsiteY10" fmla="*/ 2362200 h 2671762"/>
                <a:gd name="connsiteX11" fmla="*/ 933450 w 1400175"/>
                <a:gd name="connsiteY11" fmla="*/ 2481262 h 2671762"/>
                <a:gd name="connsiteX12" fmla="*/ 1085850 w 1400175"/>
                <a:gd name="connsiteY12" fmla="*/ 2533650 h 2671762"/>
                <a:gd name="connsiteX13" fmla="*/ 1176338 w 1400175"/>
                <a:gd name="connsiteY13" fmla="*/ 2552700 h 2671762"/>
                <a:gd name="connsiteX14" fmla="*/ 1223963 w 1400175"/>
                <a:gd name="connsiteY14" fmla="*/ 2514600 h 2671762"/>
                <a:gd name="connsiteX15" fmla="*/ 1281113 w 1400175"/>
                <a:gd name="connsiteY15" fmla="*/ 2476500 h 2671762"/>
                <a:gd name="connsiteX16" fmla="*/ 1323975 w 1400175"/>
                <a:gd name="connsiteY16" fmla="*/ 2447925 h 2671762"/>
                <a:gd name="connsiteX17" fmla="*/ 1366838 w 1400175"/>
                <a:gd name="connsiteY17" fmla="*/ 2428875 h 2671762"/>
                <a:gd name="connsiteX18" fmla="*/ 1400175 w 1400175"/>
                <a:gd name="connsiteY18" fmla="*/ 2457450 h 2671762"/>
                <a:gd name="connsiteX19" fmla="*/ 1400175 w 1400175"/>
                <a:gd name="connsiteY19" fmla="*/ 9525 h 2671762"/>
                <a:gd name="connsiteX20" fmla="*/ 0 w 1400175"/>
                <a:gd name="connsiteY20" fmla="*/ 0 h 2671762"/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57163 w 1400175"/>
                <a:gd name="connsiteY2" fmla="*/ 2328862 h 2671762"/>
                <a:gd name="connsiteX3" fmla="*/ 271463 w 1400175"/>
                <a:gd name="connsiteY3" fmla="*/ 2509837 h 2671762"/>
                <a:gd name="connsiteX4" fmla="*/ 338138 w 1400175"/>
                <a:gd name="connsiteY4" fmla="*/ 2586037 h 2671762"/>
                <a:gd name="connsiteX5" fmla="*/ 495300 w 1400175"/>
                <a:gd name="connsiteY5" fmla="*/ 2671762 h 2671762"/>
                <a:gd name="connsiteX6" fmla="*/ 547688 w 1400175"/>
                <a:gd name="connsiteY6" fmla="*/ 2571750 h 2671762"/>
                <a:gd name="connsiteX7" fmla="*/ 600075 w 1400175"/>
                <a:gd name="connsiteY7" fmla="*/ 2524125 h 2671762"/>
                <a:gd name="connsiteX8" fmla="*/ 695325 w 1400175"/>
                <a:gd name="connsiteY8" fmla="*/ 2457450 h 2671762"/>
                <a:gd name="connsiteX9" fmla="*/ 752475 w 1400175"/>
                <a:gd name="connsiteY9" fmla="*/ 2400300 h 2671762"/>
                <a:gd name="connsiteX10" fmla="*/ 866775 w 1400175"/>
                <a:gd name="connsiteY10" fmla="*/ 2362200 h 2671762"/>
                <a:gd name="connsiteX11" fmla="*/ 933450 w 1400175"/>
                <a:gd name="connsiteY11" fmla="*/ 2481262 h 2671762"/>
                <a:gd name="connsiteX12" fmla="*/ 1085850 w 1400175"/>
                <a:gd name="connsiteY12" fmla="*/ 2533650 h 2671762"/>
                <a:gd name="connsiteX13" fmla="*/ 1176338 w 1400175"/>
                <a:gd name="connsiteY13" fmla="*/ 2552700 h 2671762"/>
                <a:gd name="connsiteX14" fmla="*/ 1223963 w 1400175"/>
                <a:gd name="connsiteY14" fmla="*/ 2514600 h 2671762"/>
                <a:gd name="connsiteX15" fmla="*/ 1281113 w 1400175"/>
                <a:gd name="connsiteY15" fmla="*/ 2476500 h 2671762"/>
                <a:gd name="connsiteX16" fmla="*/ 1323975 w 1400175"/>
                <a:gd name="connsiteY16" fmla="*/ 2447925 h 2671762"/>
                <a:gd name="connsiteX17" fmla="*/ 1366838 w 1400175"/>
                <a:gd name="connsiteY17" fmla="*/ 2428875 h 2671762"/>
                <a:gd name="connsiteX18" fmla="*/ 1385888 w 1400175"/>
                <a:gd name="connsiteY18" fmla="*/ 2443163 h 2671762"/>
                <a:gd name="connsiteX19" fmla="*/ 1400175 w 1400175"/>
                <a:gd name="connsiteY19" fmla="*/ 9525 h 2671762"/>
                <a:gd name="connsiteX20" fmla="*/ 0 w 1400175"/>
                <a:gd name="connsiteY20" fmla="*/ 0 h 267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00175" h="2671762">
                  <a:moveTo>
                    <a:pt x="0" y="0"/>
                  </a:moveTo>
                  <a:lnTo>
                    <a:pt x="0" y="2400300"/>
                  </a:lnTo>
                  <a:lnTo>
                    <a:pt x="157163" y="2328862"/>
                  </a:lnTo>
                  <a:cubicBezTo>
                    <a:pt x="261938" y="2370137"/>
                    <a:pt x="228600" y="2449512"/>
                    <a:pt x="271463" y="2509837"/>
                  </a:cubicBezTo>
                  <a:lnTo>
                    <a:pt x="338138" y="2586037"/>
                  </a:lnTo>
                  <a:lnTo>
                    <a:pt x="495300" y="2671762"/>
                  </a:lnTo>
                  <a:cubicBezTo>
                    <a:pt x="530225" y="2669381"/>
                    <a:pt x="530226" y="2596356"/>
                    <a:pt x="547688" y="2571750"/>
                  </a:cubicBezTo>
                  <a:cubicBezTo>
                    <a:pt x="565150" y="2547144"/>
                    <a:pt x="575469" y="2543175"/>
                    <a:pt x="600075" y="2524125"/>
                  </a:cubicBezTo>
                  <a:lnTo>
                    <a:pt x="695325" y="2457450"/>
                  </a:lnTo>
                  <a:lnTo>
                    <a:pt x="752475" y="2400300"/>
                  </a:lnTo>
                  <a:lnTo>
                    <a:pt x="866775" y="2362200"/>
                  </a:lnTo>
                  <a:cubicBezTo>
                    <a:pt x="896937" y="2375694"/>
                    <a:pt x="896938" y="2452687"/>
                    <a:pt x="933450" y="2481262"/>
                  </a:cubicBezTo>
                  <a:cubicBezTo>
                    <a:pt x="969962" y="2509837"/>
                    <a:pt x="1055687" y="2527300"/>
                    <a:pt x="1085850" y="2533650"/>
                  </a:cubicBezTo>
                  <a:lnTo>
                    <a:pt x="1176338" y="2552700"/>
                  </a:lnTo>
                  <a:cubicBezTo>
                    <a:pt x="1199357" y="2549525"/>
                    <a:pt x="1206501" y="2527300"/>
                    <a:pt x="1223963" y="2514600"/>
                  </a:cubicBezTo>
                  <a:cubicBezTo>
                    <a:pt x="1241426" y="2501900"/>
                    <a:pt x="1264444" y="2487612"/>
                    <a:pt x="1281113" y="2476500"/>
                  </a:cubicBezTo>
                  <a:lnTo>
                    <a:pt x="1323975" y="2447925"/>
                  </a:lnTo>
                  <a:cubicBezTo>
                    <a:pt x="1338262" y="2438400"/>
                    <a:pt x="1354138" y="2427288"/>
                    <a:pt x="1366838" y="2428875"/>
                  </a:cubicBezTo>
                  <a:lnTo>
                    <a:pt x="1385888" y="2443163"/>
                  </a:lnTo>
                  <a:cubicBezTo>
                    <a:pt x="1390650" y="1631950"/>
                    <a:pt x="1395413" y="820738"/>
                    <a:pt x="1400175" y="95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B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46800" rIns="72000" bIns="108000" anchor="ctr">
              <a:normAutofit/>
            </a:bodyPr>
            <a:lstStyle/>
            <a:p>
              <a:pPr algn="ctr">
                <a:lnSpc>
                  <a:spcPct val="110000"/>
                </a:lnSpc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MH_Other_6">
              <a:extLst>
                <a:ext uri="{FF2B5EF4-FFF2-40B4-BE49-F238E27FC236}">
                  <a16:creationId xmlns:a16="http://schemas.microsoft.com/office/drawing/2014/main" xmlns="" id="{142AADFC-43BD-4B00-ADBF-F49D9835054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19833143">
              <a:off x="5959476" y="1857487"/>
              <a:ext cx="354013" cy="336550"/>
            </a:xfrm>
            <a:custGeom>
              <a:avLst/>
              <a:gdLst/>
              <a:ahLst/>
              <a:cxnLst/>
              <a:rect l="l" t="t" r="r" b="b"/>
              <a:pathLst>
                <a:path w="1059063" h="1007997">
                  <a:moveTo>
                    <a:pt x="703357" y="0"/>
                  </a:moveTo>
                  <a:lnTo>
                    <a:pt x="1059063" y="345377"/>
                  </a:lnTo>
                  <a:cubicBezTo>
                    <a:pt x="1011759" y="390684"/>
                    <a:pt x="950318" y="412745"/>
                    <a:pt x="888735" y="411717"/>
                  </a:cubicBezTo>
                  <a:lnTo>
                    <a:pt x="615617" y="668531"/>
                  </a:lnTo>
                  <a:cubicBezTo>
                    <a:pt x="643882" y="763675"/>
                    <a:pt x="628025" y="864389"/>
                    <a:pt x="564718" y="936620"/>
                  </a:cubicBezTo>
                  <a:lnTo>
                    <a:pt x="370217" y="747767"/>
                  </a:lnTo>
                  <a:cubicBezTo>
                    <a:pt x="247618" y="834750"/>
                    <a:pt x="146199" y="930329"/>
                    <a:pt x="0" y="1007997"/>
                  </a:cubicBezTo>
                  <a:cubicBezTo>
                    <a:pt x="95002" y="875886"/>
                    <a:pt x="190003" y="777809"/>
                    <a:pt x="284746" y="664777"/>
                  </a:cubicBezTo>
                  <a:lnTo>
                    <a:pt x="96361" y="481861"/>
                  </a:lnTo>
                  <a:cubicBezTo>
                    <a:pt x="152055" y="429106"/>
                    <a:pt x="226831" y="406169"/>
                    <a:pt x="303394" y="411783"/>
                  </a:cubicBezTo>
                  <a:cubicBezTo>
                    <a:pt x="325459" y="413401"/>
                    <a:pt x="347673" y="417390"/>
                    <a:pt x="369433" y="424372"/>
                  </a:cubicBezTo>
                  <a:lnTo>
                    <a:pt x="642990" y="154959"/>
                  </a:lnTo>
                  <a:cubicBezTo>
                    <a:pt x="643358" y="99193"/>
                    <a:pt x="663662" y="44083"/>
                    <a:pt x="703357" y="0"/>
                  </a:cubicBezTo>
                  <a:close/>
                </a:path>
              </a:pathLst>
            </a:custGeom>
            <a:gradFill flip="none" rotWithShape="1">
              <a:gsLst>
                <a:gs pos="83000">
                  <a:srgbClr val="BDBDBD"/>
                </a:gs>
                <a:gs pos="64000">
                  <a:srgbClr val="C7CACA"/>
                </a:gs>
                <a:gs pos="0">
                  <a:srgbClr val="8A8F8F"/>
                </a:gs>
                <a:gs pos="35000">
                  <a:srgbClr val="8A8F8F"/>
                </a:gs>
              </a:gsLst>
              <a:lin ang="2700000" scaled="1"/>
              <a:tileRect/>
            </a:gradFill>
            <a:ln w="12700"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4" name="组合 31">
            <a:extLst>
              <a:ext uri="{FF2B5EF4-FFF2-40B4-BE49-F238E27FC236}">
                <a16:creationId xmlns:a16="http://schemas.microsoft.com/office/drawing/2014/main" xmlns="" id="{BF8C8710-A2E5-45BD-9CE5-AF9BA26A01F0}"/>
              </a:ext>
            </a:extLst>
          </p:cNvPr>
          <p:cNvGrpSpPr/>
          <p:nvPr/>
        </p:nvGrpSpPr>
        <p:grpSpPr>
          <a:xfrm>
            <a:off x="4793830" y="169941"/>
            <a:ext cx="973598" cy="1930317"/>
            <a:chOff x="7107239" y="3117962"/>
            <a:chExt cx="1150937" cy="2443163"/>
          </a:xfrm>
        </p:grpSpPr>
        <p:sp>
          <p:nvSpPr>
            <p:cNvPr id="26" name="MH_Other_7">
              <a:extLst>
                <a:ext uri="{FF2B5EF4-FFF2-40B4-BE49-F238E27FC236}">
                  <a16:creationId xmlns:a16="http://schemas.microsoft.com/office/drawing/2014/main" xmlns="" id="{7B1B8937-C66D-4CD8-BAAA-A05F5D6F73C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7107239" y="3286237"/>
              <a:ext cx="1150937" cy="2274888"/>
            </a:xfrm>
            <a:custGeom>
              <a:avLst/>
              <a:gdLst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42875 w 1400175"/>
                <a:gd name="connsiteY2" fmla="*/ 2328862 h 2671762"/>
                <a:gd name="connsiteX3" fmla="*/ 209550 w 1400175"/>
                <a:gd name="connsiteY3" fmla="*/ 2366962 h 2671762"/>
                <a:gd name="connsiteX4" fmla="*/ 271463 w 1400175"/>
                <a:gd name="connsiteY4" fmla="*/ 2509837 h 2671762"/>
                <a:gd name="connsiteX5" fmla="*/ 338138 w 1400175"/>
                <a:gd name="connsiteY5" fmla="*/ 2586037 h 2671762"/>
                <a:gd name="connsiteX6" fmla="*/ 495300 w 1400175"/>
                <a:gd name="connsiteY6" fmla="*/ 2671762 h 2671762"/>
                <a:gd name="connsiteX7" fmla="*/ 547688 w 1400175"/>
                <a:gd name="connsiteY7" fmla="*/ 2571750 h 2671762"/>
                <a:gd name="connsiteX8" fmla="*/ 600075 w 1400175"/>
                <a:gd name="connsiteY8" fmla="*/ 2524125 h 2671762"/>
                <a:gd name="connsiteX9" fmla="*/ 695325 w 1400175"/>
                <a:gd name="connsiteY9" fmla="*/ 2457450 h 2671762"/>
                <a:gd name="connsiteX10" fmla="*/ 752475 w 1400175"/>
                <a:gd name="connsiteY10" fmla="*/ 2400300 h 2671762"/>
                <a:gd name="connsiteX11" fmla="*/ 866775 w 1400175"/>
                <a:gd name="connsiteY11" fmla="*/ 2362200 h 2671762"/>
                <a:gd name="connsiteX12" fmla="*/ 933450 w 1400175"/>
                <a:gd name="connsiteY12" fmla="*/ 2481262 h 2671762"/>
                <a:gd name="connsiteX13" fmla="*/ 1085850 w 1400175"/>
                <a:gd name="connsiteY13" fmla="*/ 2533650 h 2671762"/>
                <a:gd name="connsiteX14" fmla="*/ 1176338 w 1400175"/>
                <a:gd name="connsiteY14" fmla="*/ 2552700 h 2671762"/>
                <a:gd name="connsiteX15" fmla="*/ 1223963 w 1400175"/>
                <a:gd name="connsiteY15" fmla="*/ 2514600 h 2671762"/>
                <a:gd name="connsiteX16" fmla="*/ 1281113 w 1400175"/>
                <a:gd name="connsiteY16" fmla="*/ 2476500 h 2671762"/>
                <a:gd name="connsiteX17" fmla="*/ 1323975 w 1400175"/>
                <a:gd name="connsiteY17" fmla="*/ 2447925 h 2671762"/>
                <a:gd name="connsiteX18" fmla="*/ 1366838 w 1400175"/>
                <a:gd name="connsiteY18" fmla="*/ 2428875 h 2671762"/>
                <a:gd name="connsiteX19" fmla="*/ 1400175 w 1400175"/>
                <a:gd name="connsiteY19" fmla="*/ 2457450 h 2671762"/>
                <a:gd name="connsiteX20" fmla="*/ 1400175 w 1400175"/>
                <a:gd name="connsiteY20" fmla="*/ 9525 h 2671762"/>
                <a:gd name="connsiteX21" fmla="*/ 0 w 1400175"/>
                <a:gd name="connsiteY21" fmla="*/ 0 h 2671762"/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42875 w 1400175"/>
                <a:gd name="connsiteY2" fmla="*/ 2328862 h 2671762"/>
                <a:gd name="connsiteX3" fmla="*/ 271463 w 1400175"/>
                <a:gd name="connsiteY3" fmla="*/ 2509837 h 2671762"/>
                <a:gd name="connsiteX4" fmla="*/ 338138 w 1400175"/>
                <a:gd name="connsiteY4" fmla="*/ 2586037 h 2671762"/>
                <a:gd name="connsiteX5" fmla="*/ 495300 w 1400175"/>
                <a:gd name="connsiteY5" fmla="*/ 2671762 h 2671762"/>
                <a:gd name="connsiteX6" fmla="*/ 547688 w 1400175"/>
                <a:gd name="connsiteY6" fmla="*/ 2571750 h 2671762"/>
                <a:gd name="connsiteX7" fmla="*/ 600075 w 1400175"/>
                <a:gd name="connsiteY7" fmla="*/ 2524125 h 2671762"/>
                <a:gd name="connsiteX8" fmla="*/ 695325 w 1400175"/>
                <a:gd name="connsiteY8" fmla="*/ 2457450 h 2671762"/>
                <a:gd name="connsiteX9" fmla="*/ 752475 w 1400175"/>
                <a:gd name="connsiteY9" fmla="*/ 2400300 h 2671762"/>
                <a:gd name="connsiteX10" fmla="*/ 866775 w 1400175"/>
                <a:gd name="connsiteY10" fmla="*/ 2362200 h 2671762"/>
                <a:gd name="connsiteX11" fmla="*/ 933450 w 1400175"/>
                <a:gd name="connsiteY11" fmla="*/ 2481262 h 2671762"/>
                <a:gd name="connsiteX12" fmla="*/ 1085850 w 1400175"/>
                <a:gd name="connsiteY12" fmla="*/ 2533650 h 2671762"/>
                <a:gd name="connsiteX13" fmla="*/ 1176338 w 1400175"/>
                <a:gd name="connsiteY13" fmla="*/ 2552700 h 2671762"/>
                <a:gd name="connsiteX14" fmla="*/ 1223963 w 1400175"/>
                <a:gd name="connsiteY14" fmla="*/ 2514600 h 2671762"/>
                <a:gd name="connsiteX15" fmla="*/ 1281113 w 1400175"/>
                <a:gd name="connsiteY15" fmla="*/ 2476500 h 2671762"/>
                <a:gd name="connsiteX16" fmla="*/ 1323975 w 1400175"/>
                <a:gd name="connsiteY16" fmla="*/ 2447925 h 2671762"/>
                <a:gd name="connsiteX17" fmla="*/ 1366838 w 1400175"/>
                <a:gd name="connsiteY17" fmla="*/ 2428875 h 2671762"/>
                <a:gd name="connsiteX18" fmla="*/ 1400175 w 1400175"/>
                <a:gd name="connsiteY18" fmla="*/ 2457450 h 2671762"/>
                <a:gd name="connsiteX19" fmla="*/ 1400175 w 1400175"/>
                <a:gd name="connsiteY19" fmla="*/ 9525 h 2671762"/>
                <a:gd name="connsiteX20" fmla="*/ 0 w 1400175"/>
                <a:gd name="connsiteY20" fmla="*/ 0 h 2671762"/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42875 w 1400175"/>
                <a:gd name="connsiteY2" fmla="*/ 2328862 h 2671762"/>
                <a:gd name="connsiteX3" fmla="*/ 271463 w 1400175"/>
                <a:gd name="connsiteY3" fmla="*/ 2509837 h 2671762"/>
                <a:gd name="connsiteX4" fmla="*/ 338138 w 1400175"/>
                <a:gd name="connsiteY4" fmla="*/ 2586037 h 2671762"/>
                <a:gd name="connsiteX5" fmla="*/ 495300 w 1400175"/>
                <a:gd name="connsiteY5" fmla="*/ 2671762 h 2671762"/>
                <a:gd name="connsiteX6" fmla="*/ 547688 w 1400175"/>
                <a:gd name="connsiteY6" fmla="*/ 2571750 h 2671762"/>
                <a:gd name="connsiteX7" fmla="*/ 600075 w 1400175"/>
                <a:gd name="connsiteY7" fmla="*/ 2524125 h 2671762"/>
                <a:gd name="connsiteX8" fmla="*/ 695325 w 1400175"/>
                <a:gd name="connsiteY8" fmla="*/ 2457450 h 2671762"/>
                <a:gd name="connsiteX9" fmla="*/ 752475 w 1400175"/>
                <a:gd name="connsiteY9" fmla="*/ 2400300 h 2671762"/>
                <a:gd name="connsiteX10" fmla="*/ 866775 w 1400175"/>
                <a:gd name="connsiteY10" fmla="*/ 2362200 h 2671762"/>
                <a:gd name="connsiteX11" fmla="*/ 933450 w 1400175"/>
                <a:gd name="connsiteY11" fmla="*/ 2481262 h 2671762"/>
                <a:gd name="connsiteX12" fmla="*/ 1085850 w 1400175"/>
                <a:gd name="connsiteY12" fmla="*/ 2533650 h 2671762"/>
                <a:gd name="connsiteX13" fmla="*/ 1176338 w 1400175"/>
                <a:gd name="connsiteY13" fmla="*/ 2552700 h 2671762"/>
                <a:gd name="connsiteX14" fmla="*/ 1223963 w 1400175"/>
                <a:gd name="connsiteY14" fmla="*/ 2514600 h 2671762"/>
                <a:gd name="connsiteX15" fmla="*/ 1281113 w 1400175"/>
                <a:gd name="connsiteY15" fmla="*/ 2476500 h 2671762"/>
                <a:gd name="connsiteX16" fmla="*/ 1323975 w 1400175"/>
                <a:gd name="connsiteY16" fmla="*/ 2447925 h 2671762"/>
                <a:gd name="connsiteX17" fmla="*/ 1366838 w 1400175"/>
                <a:gd name="connsiteY17" fmla="*/ 2428875 h 2671762"/>
                <a:gd name="connsiteX18" fmla="*/ 1400175 w 1400175"/>
                <a:gd name="connsiteY18" fmla="*/ 2457450 h 2671762"/>
                <a:gd name="connsiteX19" fmla="*/ 1400175 w 1400175"/>
                <a:gd name="connsiteY19" fmla="*/ 9525 h 2671762"/>
                <a:gd name="connsiteX20" fmla="*/ 0 w 1400175"/>
                <a:gd name="connsiteY20" fmla="*/ 0 h 2671762"/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57163 w 1400175"/>
                <a:gd name="connsiteY2" fmla="*/ 2328862 h 2671762"/>
                <a:gd name="connsiteX3" fmla="*/ 271463 w 1400175"/>
                <a:gd name="connsiteY3" fmla="*/ 2509837 h 2671762"/>
                <a:gd name="connsiteX4" fmla="*/ 338138 w 1400175"/>
                <a:gd name="connsiteY4" fmla="*/ 2586037 h 2671762"/>
                <a:gd name="connsiteX5" fmla="*/ 495300 w 1400175"/>
                <a:gd name="connsiteY5" fmla="*/ 2671762 h 2671762"/>
                <a:gd name="connsiteX6" fmla="*/ 547688 w 1400175"/>
                <a:gd name="connsiteY6" fmla="*/ 2571750 h 2671762"/>
                <a:gd name="connsiteX7" fmla="*/ 600075 w 1400175"/>
                <a:gd name="connsiteY7" fmla="*/ 2524125 h 2671762"/>
                <a:gd name="connsiteX8" fmla="*/ 695325 w 1400175"/>
                <a:gd name="connsiteY8" fmla="*/ 2457450 h 2671762"/>
                <a:gd name="connsiteX9" fmla="*/ 752475 w 1400175"/>
                <a:gd name="connsiteY9" fmla="*/ 2400300 h 2671762"/>
                <a:gd name="connsiteX10" fmla="*/ 866775 w 1400175"/>
                <a:gd name="connsiteY10" fmla="*/ 2362200 h 2671762"/>
                <a:gd name="connsiteX11" fmla="*/ 933450 w 1400175"/>
                <a:gd name="connsiteY11" fmla="*/ 2481262 h 2671762"/>
                <a:gd name="connsiteX12" fmla="*/ 1085850 w 1400175"/>
                <a:gd name="connsiteY12" fmla="*/ 2533650 h 2671762"/>
                <a:gd name="connsiteX13" fmla="*/ 1176338 w 1400175"/>
                <a:gd name="connsiteY13" fmla="*/ 2552700 h 2671762"/>
                <a:gd name="connsiteX14" fmla="*/ 1223963 w 1400175"/>
                <a:gd name="connsiteY14" fmla="*/ 2514600 h 2671762"/>
                <a:gd name="connsiteX15" fmla="*/ 1281113 w 1400175"/>
                <a:gd name="connsiteY15" fmla="*/ 2476500 h 2671762"/>
                <a:gd name="connsiteX16" fmla="*/ 1323975 w 1400175"/>
                <a:gd name="connsiteY16" fmla="*/ 2447925 h 2671762"/>
                <a:gd name="connsiteX17" fmla="*/ 1366838 w 1400175"/>
                <a:gd name="connsiteY17" fmla="*/ 2428875 h 2671762"/>
                <a:gd name="connsiteX18" fmla="*/ 1400175 w 1400175"/>
                <a:gd name="connsiteY18" fmla="*/ 2457450 h 2671762"/>
                <a:gd name="connsiteX19" fmla="*/ 1400175 w 1400175"/>
                <a:gd name="connsiteY19" fmla="*/ 9525 h 2671762"/>
                <a:gd name="connsiteX20" fmla="*/ 0 w 1400175"/>
                <a:gd name="connsiteY20" fmla="*/ 0 h 2671762"/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57163 w 1400175"/>
                <a:gd name="connsiteY2" fmla="*/ 2328862 h 2671762"/>
                <a:gd name="connsiteX3" fmla="*/ 271463 w 1400175"/>
                <a:gd name="connsiteY3" fmla="*/ 2509837 h 2671762"/>
                <a:gd name="connsiteX4" fmla="*/ 338138 w 1400175"/>
                <a:gd name="connsiteY4" fmla="*/ 2586037 h 2671762"/>
                <a:gd name="connsiteX5" fmla="*/ 495300 w 1400175"/>
                <a:gd name="connsiteY5" fmla="*/ 2671762 h 2671762"/>
                <a:gd name="connsiteX6" fmla="*/ 547688 w 1400175"/>
                <a:gd name="connsiteY6" fmla="*/ 2571750 h 2671762"/>
                <a:gd name="connsiteX7" fmla="*/ 600075 w 1400175"/>
                <a:gd name="connsiteY7" fmla="*/ 2524125 h 2671762"/>
                <a:gd name="connsiteX8" fmla="*/ 695325 w 1400175"/>
                <a:gd name="connsiteY8" fmla="*/ 2457450 h 2671762"/>
                <a:gd name="connsiteX9" fmla="*/ 752475 w 1400175"/>
                <a:gd name="connsiteY9" fmla="*/ 2400300 h 2671762"/>
                <a:gd name="connsiteX10" fmla="*/ 866775 w 1400175"/>
                <a:gd name="connsiteY10" fmla="*/ 2362200 h 2671762"/>
                <a:gd name="connsiteX11" fmla="*/ 933450 w 1400175"/>
                <a:gd name="connsiteY11" fmla="*/ 2481262 h 2671762"/>
                <a:gd name="connsiteX12" fmla="*/ 1085850 w 1400175"/>
                <a:gd name="connsiteY12" fmla="*/ 2533650 h 2671762"/>
                <a:gd name="connsiteX13" fmla="*/ 1176338 w 1400175"/>
                <a:gd name="connsiteY13" fmla="*/ 2552700 h 2671762"/>
                <a:gd name="connsiteX14" fmla="*/ 1223963 w 1400175"/>
                <a:gd name="connsiteY14" fmla="*/ 2514600 h 2671762"/>
                <a:gd name="connsiteX15" fmla="*/ 1281113 w 1400175"/>
                <a:gd name="connsiteY15" fmla="*/ 2476500 h 2671762"/>
                <a:gd name="connsiteX16" fmla="*/ 1323975 w 1400175"/>
                <a:gd name="connsiteY16" fmla="*/ 2447925 h 2671762"/>
                <a:gd name="connsiteX17" fmla="*/ 1366838 w 1400175"/>
                <a:gd name="connsiteY17" fmla="*/ 2428875 h 2671762"/>
                <a:gd name="connsiteX18" fmla="*/ 1400175 w 1400175"/>
                <a:gd name="connsiteY18" fmla="*/ 2457450 h 2671762"/>
                <a:gd name="connsiteX19" fmla="*/ 1400175 w 1400175"/>
                <a:gd name="connsiteY19" fmla="*/ 9525 h 2671762"/>
                <a:gd name="connsiteX20" fmla="*/ 0 w 1400175"/>
                <a:gd name="connsiteY20" fmla="*/ 0 h 2671762"/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57163 w 1400175"/>
                <a:gd name="connsiteY2" fmla="*/ 2328862 h 2671762"/>
                <a:gd name="connsiteX3" fmla="*/ 271463 w 1400175"/>
                <a:gd name="connsiteY3" fmla="*/ 2509837 h 2671762"/>
                <a:gd name="connsiteX4" fmla="*/ 338138 w 1400175"/>
                <a:gd name="connsiteY4" fmla="*/ 2586037 h 2671762"/>
                <a:gd name="connsiteX5" fmla="*/ 495300 w 1400175"/>
                <a:gd name="connsiteY5" fmla="*/ 2671762 h 2671762"/>
                <a:gd name="connsiteX6" fmla="*/ 547688 w 1400175"/>
                <a:gd name="connsiteY6" fmla="*/ 2571750 h 2671762"/>
                <a:gd name="connsiteX7" fmla="*/ 600075 w 1400175"/>
                <a:gd name="connsiteY7" fmla="*/ 2524125 h 2671762"/>
                <a:gd name="connsiteX8" fmla="*/ 695325 w 1400175"/>
                <a:gd name="connsiteY8" fmla="*/ 2457450 h 2671762"/>
                <a:gd name="connsiteX9" fmla="*/ 752475 w 1400175"/>
                <a:gd name="connsiteY9" fmla="*/ 2400300 h 2671762"/>
                <a:gd name="connsiteX10" fmla="*/ 866775 w 1400175"/>
                <a:gd name="connsiteY10" fmla="*/ 2362200 h 2671762"/>
                <a:gd name="connsiteX11" fmla="*/ 933450 w 1400175"/>
                <a:gd name="connsiteY11" fmla="*/ 2481262 h 2671762"/>
                <a:gd name="connsiteX12" fmla="*/ 1085850 w 1400175"/>
                <a:gd name="connsiteY12" fmla="*/ 2533650 h 2671762"/>
                <a:gd name="connsiteX13" fmla="*/ 1176338 w 1400175"/>
                <a:gd name="connsiteY13" fmla="*/ 2552700 h 2671762"/>
                <a:gd name="connsiteX14" fmla="*/ 1223963 w 1400175"/>
                <a:gd name="connsiteY14" fmla="*/ 2514600 h 2671762"/>
                <a:gd name="connsiteX15" fmla="*/ 1281113 w 1400175"/>
                <a:gd name="connsiteY15" fmla="*/ 2476500 h 2671762"/>
                <a:gd name="connsiteX16" fmla="*/ 1323975 w 1400175"/>
                <a:gd name="connsiteY16" fmla="*/ 2447925 h 2671762"/>
                <a:gd name="connsiteX17" fmla="*/ 1366838 w 1400175"/>
                <a:gd name="connsiteY17" fmla="*/ 2428875 h 2671762"/>
                <a:gd name="connsiteX18" fmla="*/ 1400175 w 1400175"/>
                <a:gd name="connsiteY18" fmla="*/ 2457450 h 2671762"/>
                <a:gd name="connsiteX19" fmla="*/ 1400175 w 1400175"/>
                <a:gd name="connsiteY19" fmla="*/ 9525 h 2671762"/>
                <a:gd name="connsiteX20" fmla="*/ 0 w 1400175"/>
                <a:gd name="connsiteY20" fmla="*/ 0 h 2671762"/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57163 w 1400175"/>
                <a:gd name="connsiteY2" fmla="*/ 2328862 h 2671762"/>
                <a:gd name="connsiteX3" fmla="*/ 271463 w 1400175"/>
                <a:gd name="connsiteY3" fmla="*/ 2509837 h 2671762"/>
                <a:gd name="connsiteX4" fmla="*/ 338138 w 1400175"/>
                <a:gd name="connsiteY4" fmla="*/ 2586037 h 2671762"/>
                <a:gd name="connsiteX5" fmla="*/ 495300 w 1400175"/>
                <a:gd name="connsiteY5" fmla="*/ 2671762 h 2671762"/>
                <a:gd name="connsiteX6" fmla="*/ 547688 w 1400175"/>
                <a:gd name="connsiteY6" fmla="*/ 2571750 h 2671762"/>
                <a:gd name="connsiteX7" fmla="*/ 600075 w 1400175"/>
                <a:gd name="connsiteY7" fmla="*/ 2524125 h 2671762"/>
                <a:gd name="connsiteX8" fmla="*/ 695325 w 1400175"/>
                <a:gd name="connsiteY8" fmla="*/ 2457450 h 2671762"/>
                <a:gd name="connsiteX9" fmla="*/ 752475 w 1400175"/>
                <a:gd name="connsiteY9" fmla="*/ 2400300 h 2671762"/>
                <a:gd name="connsiteX10" fmla="*/ 866775 w 1400175"/>
                <a:gd name="connsiteY10" fmla="*/ 2362200 h 2671762"/>
                <a:gd name="connsiteX11" fmla="*/ 933450 w 1400175"/>
                <a:gd name="connsiteY11" fmla="*/ 2481262 h 2671762"/>
                <a:gd name="connsiteX12" fmla="*/ 1085850 w 1400175"/>
                <a:gd name="connsiteY12" fmla="*/ 2533650 h 2671762"/>
                <a:gd name="connsiteX13" fmla="*/ 1176338 w 1400175"/>
                <a:gd name="connsiteY13" fmla="*/ 2552700 h 2671762"/>
                <a:gd name="connsiteX14" fmla="*/ 1223963 w 1400175"/>
                <a:gd name="connsiteY14" fmla="*/ 2514600 h 2671762"/>
                <a:gd name="connsiteX15" fmla="*/ 1281113 w 1400175"/>
                <a:gd name="connsiteY15" fmla="*/ 2476500 h 2671762"/>
                <a:gd name="connsiteX16" fmla="*/ 1323975 w 1400175"/>
                <a:gd name="connsiteY16" fmla="*/ 2447925 h 2671762"/>
                <a:gd name="connsiteX17" fmla="*/ 1366838 w 1400175"/>
                <a:gd name="connsiteY17" fmla="*/ 2428875 h 2671762"/>
                <a:gd name="connsiteX18" fmla="*/ 1400175 w 1400175"/>
                <a:gd name="connsiteY18" fmla="*/ 2457450 h 2671762"/>
                <a:gd name="connsiteX19" fmla="*/ 1400175 w 1400175"/>
                <a:gd name="connsiteY19" fmla="*/ 9525 h 2671762"/>
                <a:gd name="connsiteX20" fmla="*/ 0 w 1400175"/>
                <a:gd name="connsiteY20" fmla="*/ 0 h 2671762"/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57163 w 1400175"/>
                <a:gd name="connsiteY2" fmla="*/ 2328862 h 2671762"/>
                <a:gd name="connsiteX3" fmla="*/ 271463 w 1400175"/>
                <a:gd name="connsiteY3" fmla="*/ 2509837 h 2671762"/>
                <a:gd name="connsiteX4" fmla="*/ 338138 w 1400175"/>
                <a:gd name="connsiteY4" fmla="*/ 2586037 h 2671762"/>
                <a:gd name="connsiteX5" fmla="*/ 495300 w 1400175"/>
                <a:gd name="connsiteY5" fmla="*/ 2671762 h 2671762"/>
                <a:gd name="connsiteX6" fmla="*/ 547688 w 1400175"/>
                <a:gd name="connsiteY6" fmla="*/ 2571750 h 2671762"/>
                <a:gd name="connsiteX7" fmla="*/ 600075 w 1400175"/>
                <a:gd name="connsiteY7" fmla="*/ 2524125 h 2671762"/>
                <a:gd name="connsiteX8" fmla="*/ 695325 w 1400175"/>
                <a:gd name="connsiteY8" fmla="*/ 2457450 h 2671762"/>
                <a:gd name="connsiteX9" fmla="*/ 752475 w 1400175"/>
                <a:gd name="connsiteY9" fmla="*/ 2400300 h 2671762"/>
                <a:gd name="connsiteX10" fmla="*/ 866775 w 1400175"/>
                <a:gd name="connsiteY10" fmla="*/ 2362200 h 2671762"/>
                <a:gd name="connsiteX11" fmla="*/ 933450 w 1400175"/>
                <a:gd name="connsiteY11" fmla="*/ 2481262 h 2671762"/>
                <a:gd name="connsiteX12" fmla="*/ 1085850 w 1400175"/>
                <a:gd name="connsiteY12" fmla="*/ 2533650 h 2671762"/>
                <a:gd name="connsiteX13" fmla="*/ 1176338 w 1400175"/>
                <a:gd name="connsiteY13" fmla="*/ 2552700 h 2671762"/>
                <a:gd name="connsiteX14" fmla="*/ 1223963 w 1400175"/>
                <a:gd name="connsiteY14" fmla="*/ 2514600 h 2671762"/>
                <a:gd name="connsiteX15" fmla="*/ 1281113 w 1400175"/>
                <a:gd name="connsiteY15" fmla="*/ 2476500 h 2671762"/>
                <a:gd name="connsiteX16" fmla="*/ 1323975 w 1400175"/>
                <a:gd name="connsiteY16" fmla="*/ 2447925 h 2671762"/>
                <a:gd name="connsiteX17" fmla="*/ 1366838 w 1400175"/>
                <a:gd name="connsiteY17" fmla="*/ 2428875 h 2671762"/>
                <a:gd name="connsiteX18" fmla="*/ 1400175 w 1400175"/>
                <a:gd name="connsiteY18" fmla="*/ 2457450 h 2671762"/>
                <a:gd name="connsiteX19" fmla="*/ 1400175 w 1400175"/>
                <a:gd name="connsiteY19" fmla="*/ 9525 h 2671762"/>
                <a:gd name="connsiteX20" fmla="*/ 0 w 1400175"/>
                <a:gd name="connsiteY20" fmla="*/ 0 h 2671762"/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57163 w 1400175"/>
                <a:gd name="connsiteY2" fmla="*/ 2328862 h 2671762"/>
                <a:gd name="connsiteX3" fmla="*/ 271463 w 1400175"/>
                <a:gd name="connsiteY3" fmla="*/ 2509837 h 2671762"/>
                <a:gd name="connsiteX4" fmla="*/ 338138 w 1400175"/>
                <a:gd name="connsiteY4" fmla="*/ 2586037 h 2671762"/>
                <a:gd name="connsiteX5" fmla="*/ 495300 w 1400175"/>
                <a:gd name="connsiteY5" fmla="*/ 2671762 h 2671762"/>
                <a:gd name="connsiteX6" fmla="*/ 547688 w 1400175"/>
                <a:gd name="connsiteY6" fmla="*/ 2571750 h 2671762"/>
                <a:gd name="connsiteX7" fmla="*/ 600075 w 1400175"/>
                <a:gd name="connsiteY7" fmla="*/ 2524125 h 2671762"/>
                <a:gd name="connsiteX8" fmla="*/ 695325 w 1400175"/>
                <a:gd name="connsiteY8" fmla="*/ 2457450 h 2671762"/>
                <a:gd name="connsiteX9" fmla="*/ 752475 w 1400175"/>
                <a:gd name="connsiteY9" fmla="*/ 2400300 h 2671762"/>
                <a:gd name="connsiteX10" fmla="*/ 866775 w 1400175"/>
                <a:gd name="connsiteY10" fmla="*/ 2362200 h 2671762"/>
                <a:gd name="connsiteX11" fmla="*/ 933450 w 1400175"/>
                <a:gd name="connsiteY11" fmla="*/ 2481262 h 2671762"/>
                <a:gd name="connsiteX12" fmla="*/ 1085850 w 1400175"/>
                <a:gd name="connsiteY12" fmla="*/ 2533650 h 2671762"/>
                <a:gd name="connsiteX13" fmla="*/ 1176338 w 1400175"/>
                <a:gd name="connsiteY13" fmla="*/ 2552700 h 2671762"/>
                <a:gd name="connsiteX14" fmla="*/ 1223963 w 1400175"/>
                <a:gd name="connsiteY14" fmla="*/ 2514600 h 2671762"/>
                <a:gd name="connsiteX15" fmla="*/ 1281113 w 1400175"/>
                <a:gd name="connsiteY15" fmla="*/ 2476500 h 2671762"/>
                <a:gd name="connsiteX16" fmla="*/ 1323975 w 1400175"/>
                <a:gd name="connsiteY16" fmla="*/ 2447925 h 2671762"/>
                <a:gd name="connsiteX17" fmla="*/ 1366838 w 1400175"/>
                <a:gd name="connsiteY17" fmla="*/ 2428875 h 2671762"/>
                <a:gd name="connsiteX18" fmla="*/ 1400175 w 1400175"/>
                <a:gd name="connsiteY18" fmla="*/ 2457450 h 2671762"/>
                <a:gd name="connsiteX19" fmla="*/ 1400175 w 1400175"/>
                <a:gd name="connsiteY19" fmla="*/ 9525 h 2671762"/>
                <a:gd name="connsiteX20" fmla="*/ 0 w 1400175"/>
                <a:gd name="connsiteY20" fmla="*/ 0 h 2671762"/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57163 w 1400175"/>
                <a:gd name="connsiteY2" fmla="*/ 2328862 h 2671762"/>
                <a:gd name="connsiteX3" fmla="*/ 271463 w 1400175"/>
                <a:gd name="connsiteY3" fmla="*/ 2509837 h 2671762"/>
                <a:gd name="connsiteX4" fmla="*/ 338138 w 1400175"/>
                <a:gd name="connsiteY4" fmla="*/ 2586037 h 2671762"/>
                <a:gd name="connsiteX5" fmla="*/ 495300 w 1400175"/>
                <a:gd name="connsiteY5" fmla="*/ 2671762 h 2671762"/>
                <a:gd name="connsiteX6" fmla="*/ 547688 w 1400175"/>
                <a:gd name="connsiteY6" fmla="*/ 2571750 h 2671762"/>
                <a:gd name="connsiteX7" fmla="*/ 600075 w 1400175"/>
                <a:gd name="connsiteY7" fmla="*/ 2524125 h 2671762"/>
                <a:gd name="connsiteX8" fmla="*/ 695325 w 1400175"/>
                <a:gd name="connsiteY8" fmla="*/ 2457450 h 2671762"/>
                <a:gd name="connsiteX9" fmla="*/ 752475 w 1400175"/>
                <a:gd name="connsiteY9" fmla="*/ 2400300 h 2671762"/>
                <a:gd name="connsiteX10" fmla="*/ 866775 w 1400175"/>
                <a:gd name="connsiteY10" fmla="*/ 2362200 h 2671762"/>
                <a:gd name="connsiteX11" fmla="*/ 933450 w 1400175"/>
                <a:gd name="connsiteY11" fmla="*/ 2481262 h 2671762"/>
                <a:gd name="connsiteX12" fmla="*/ 1085850 w 1400175"/>
                <a:gd name="connsiteY12" fmla="*/ 2533650 h 2671762"/>
                <a:gd name="connsiteX13" fmla="*/ 1176338 w 1400175"/>
                <a:gd name="connsiteY13" fmla="*/ 2552700 h 2671762"/>
                <a:gd name="connsiteX14" fmla="*/ 1223963 w 1400175"/>
                <a:gd name="connsiteY14" fmla="*/ 2514600 h 2671762"/>
                <a:gd name="connsiteX15" fmla="*/ 1281113 w 1400175"/>
                <a:gd name="connsiteY15" fmla="*/ 2476500 h 2671762"/>
                <a:gd name="connsiteX16" fmla="*/ 1323975 w 1400175"/>
                <a:gd name="connsiteY16" fmla="*/ 2447925 h 2671762"/>
                <a:gd name="connsiteX17" fmla="*/ 1366838 w 1400175"/>
                <a:gd name="connsiteY17" fmla="*/ 2428875 h 2671762"/>
                <a:gd name="connsiteX18" fmla="*/ 1385888 w 1400175"/>
                <a:gd name="connsiteY18" fmla="*/ 2443163 h 2671762"/>
                <a:gd name="connsiteX19" fmla="*/ 1400175 w 1400175"/>
                <a:gd name="connsiteY19" fmla="*/ 9525 h 2671762"/>
                <a:gd name="connsiteX20" fmla="*/ 0 w 1400175"/>
                <a:gd name="connsiteY20" fmla="*/ 0 h 267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00175" h="2671762">
                  <a:moveTo>
                    <a:pt x="0" y="0"/>
                  </a:moveTo>
                  <a:lnTo>
                    <a:pt x="0" y="2400300"/>
                  </a:lnTo>
                  <a:lnTo>
                    <a:pt x="157163" y="2328862"/>
                  </a:lnTo>
                  <a:cubicBezTo>
                    <a:pt x="261938" y="2370137"/>
                    <a:pt x="228600" y="2449512"/>
                    <a:pt x="271463" y="2509837"/>
                  </a:cubicBezTo>
                  <a:lnTo>
                    <a:pt x="338138" y="2586037"/>
                  </a:lnTo>
                  <a:lnTo>
                    <a:pt x="495300" y="2671762"/>
                  </a:lnTo>
                  <a:cubicBezTo>
                    <a:pt x="530225" y="2669381"/>
                    <a:pt x="530226" y="2596356"/>
                    <a:pt x="547688" y="2571750"/>
                  </a:cubicBezTo>
                  <a:cubicBezTo>
                    <a:pt x="565150" y="2547144"/>
                    <a:pt x="575469" y="2543175"/>
                    <a:pt x="600075" y="2524125"/>
                  </a:cubicBezTo>
                  <a:lnTo>
                    <a:pt x="695325" y="2457450"/>
                  </a:lnTo>
                  <a:lnTo>
                    <a:pt x="752475" y="2400300"/>
                  </a:lnTo>
                  <a:lnTo>
                    <a:pt x="866775" y="2362200"/>
                  </a:lnTo>
                  <a:cubicBezTo>
                    <a:pt x="896937" y="2375694"/>
                    <a:pt x="896938" y="2452687"/>
                    <a:pt x="933450" y="2481262"/>
                  </a:cubicBezTo>
                  <a:cubicBezTo>
                    <a:pt x="969962" y="2509837"/>
                    <a:pt x="1055687" y="2527300"/>
                    <a:pt x="1085850" y="2533650"/>
                  </a:cubicBezTo>
                  <a:lnTo>
                    <a:pt x="1176338" y="2552700"/>
                  </a:lnTo>
                  <a:cubicBezTo>
                    <a:pt x="1199357" y="2549525"/>
                    <a:pt x="1206501" y="2527300"/>
                    <a:pt x="1223963" y="2514600"/>
                  </a:cubicBezTo>
                  <a:cubicBezTo>
                    <a:pt x="1241426" y="2501900"/>
                    <a:pt x="1264444" y="2487612"/>
                    <a:pt x="1281113" y="2476500"/>
                  </a:cubicBezTo>
                  <a:lnTo>
                    <a:pt x="1323975" y="2447925"/>
                  </a:lnTo>
                  <a:cubicBezTo>
                    <a:pt x="1338262" y="2438400"/>
                    <a:pt x="1354138" y="2427288"/>
                    <a:pt x="1366838" y="2428875"/>
                  </a:cubicBezTo>
                  <a:lnTo>
                    <a:pt x="1385888" y="2443163"/>
                  </a:lnTo>
                  <a:cubicBezTo>
                    <a:pt x="1390650" y="1631950"/>
                    <a:pt x="1395413" y="820738"/>
                    <a:pt x="1400175" y="95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MH_SubTitle_4">
              <a:extLst>
                <a:ext uri="{FF2B5EF4-FFF2-40B4-BE49-F238E27FC236}">
                  <a16:creationId xmlns:a16="http://schemas.microsoft.com/office/drawing/2014/main" xmlns="" id="{C5EE0240-2552-4FA7-B02A-165585DFAE6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7107239" y="3286238"/>
              <a:ext cx="1150937" cy="2195513"/>
            </a:xfrm>
            <a:custGeom>
              <a:avLst/>
              <a:gdLst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42875 w 1400175"/>
                <a:gd name="connsiteY2" fmla="*/ 2328862 h 2671762"/>
                <a:gd name="connsiteX3" fmla="*/ 209550 w 1400175"/>
                <a:gd name="connsiteY3" fmla="*/ 2366962 h 2671762"/>
                <a:gd name="connsiteX4" fmla="*/ 271463 w 1400175"/>
                <a:gd name="connsiteY4" fmla="*/ 2509837 h 2671762"/>
                <a:gd name="connsiteX5" fmla="*/ 338138 w 1400175"/>
                <a:gd name="connsiteY5" fmla="*/ 2586037 h 2671762"/>
                <a:gd name="connsiteX6" fmla="*/ 495300 w 1400175"/>
                <a:gd name="connsiteY6" fmla="*/ 2671762 h 2671762"/>
                <a:gd name="connsiteX7" fmla="*/ 547688 w 1400175"/>
                <a:gd name="connsiteY7" fmla="*/ 2571750 h 2671762"/>
                <a:gd name="connsiteX8" fmla="*/ 600075 w 1400175"/>
                <a:gd name="connsiteY8" fmla="*/ 2524125 h 2671762"/>
                <a:gd name="connsiteX9" fmla="*/ 695325 w 1400175"/>
                <a:gd name="connsiteY9" fmla="*/ 2457450 h 2671762"/>
                <a:gd name="connsiteX10" fmla="*/ 752475 w 1400175"/>
                <a:gd name="connsiteY10" fmla="*/ 2400300 h 2671762"/>
                <a:gd name="connsiteX11" fmla="*/ 866775 w 1400175"/>
                <a:gd name="connsiteY11" fmla="*/ 2362200 h 2671762"/>
                <a:gd name="connsiteX12" fmla="*/ 933450 w 1400175"/>
                <a:gd name="connsiteY12" fmla="*/ 2481262 h 2671762"/>
                <a:gd name="connsiteX13" fmla="*/ 1085850 w 1400175"/>
                <a:gd name="connsiteY13" fmla="*/ 2533650 h 2671762"/>
                <a:gd name="connsiteX14" fmla="*/ 1176338 w 1400175"/>
                <a:gd name="connsiteY14" fmla="*/ 2552700 h 2671762"/>
                <a:gd name="connsiteX15" fmla="*/ 1223963 w 1400175"/>
                <a:gd name="connsiteY15" fmla="*/ 2514600 h 2671762"/>
                <a:gd name="connsiteX16" fmla="*/ 1281113 w 1400175"/>
                <a:gd name="connsiteY16" fmla="*/ 2476500 h 2671762"/>
                <a:gd name="connsiteX17" fmla="*/ 1323975 w 1400175"/>
                <a:gd name="connsiteY17" fmla="*/ 2447925 h 2671762"/>
                <a:gd name="connsiteX18" fmla="*/ 1366838 w 1400175"/>
                <a:gd name="connsiteY18" fmla="*/ 2428875 h 2671762"/>
                <a:gd name="connsiteX19" fmla="*/ 1400175 w 1400175"/>
                <a:gd name="connsiteY19" fmla="*/ 2457450 h 2671762"/>
                <a:gd name="connsiteX20" fmla="*/ 1400175 w 1400175"/>
                <a:gd name="connsiteY20" fmla="*/ 9525 h 2671762"/>
                <a:gd name="connsiteX21" fmla="*/ 0 w 1400175"/>
                <a:gd name="connsiteY21" fmla="*/ 0 h 2671762"/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42875 w 1400175"/>
                <a:gd name="connsiteY2" fmla="*/ 2328862 h 2671762"/>
                <a:gd name="connsiteX3" fmla="*/ 271463 w 1400175"/>
                <a:gd name="connsiteY3" fmla="*/ 2509837 h 2671762"/>
                <a:gd name="connsiteX4" fmla="*/ 338138 w 1400175"/>
                <a:gd name="connsiteY4" fmla="*/ 2586037 h 2671762"/>
                <a:gd name="connsiteX5" fmla="*/ 495300 w 1400175"/>
                <a:gd name="connsiteY5" fmla="*/ 2671762 h 2671762"/>
                <a:gd name="connsiteX6" fmla="*/ 547688 w 1400175"/>
                <a:gd name="connsiteY6" fmla="*/ 2571750 h 2671762"/>
                <a:gd name="connsiteX7" fmla="*/ 600075 w 1400175"/>
                <a:gd name="connsiteY7" fmla="*/ 2524125 h 2671762"/>
                <a:gd name="connsiteX8" fmla="*/ 695325 w 1400175"/>
                <a:gd name="connsiteY8" fmla="*/ 2457450 h 2671762"/>
                <a:gd name="connsiteX9" fmla="*/ 752475 w 1400175"/>
                <a:gd name="connsiteY9" fmla="*/ 2400300 h 2671762"/>
                <a:gd name="connsiteX10" fmla="*/ 866775 w 1400175"/>
                <a:gd name="connsiteY10" fmla="*/ 2362200 h 2671762"/>
                <a:gd name="connsiteX11" fmla="*/ 933450 w 1400175"/>
                <a:gd name="connsiteY11" fmla="*/ 2481262 h 2671762"/>
                <a:gd name="connsiteX12" fmla="*/ 1085850 w 1400175"/>
                <a:gd name="connsiteY12" fmla="*/ 2533650 h 2671762"/>
                <a:gd name="connsiteX13" fmla="*/ 1176338 w 1400175"/>
                <a:gd name="connsiteY13" fmla="*/ 2552700 h 2671762"/>
                <a:gd name="connsiteX14" fmla="*/ 1223963 w 1400175"/>
                <a:gd name="connsiteY14" fmla="*/ 2514600 h 2671762"/>
                <a:gd name="connsiteX15" fmla="*/ 1281113 w 1400175"/>
                <a:gd name="connsiteY15" fmla="*/ 2476500 h 2671762"/>
                <a:gd name="connsiteX16" fmla="*/ 1323975 w 1400175"/>
                <a:gd name="connsiteY16" fmla="*/ 2447925 h 2671762"/>
                <a:gd name="connsiteX17" fmla="*/ 1366838 w 1400175"/>
                <a:gd name="connsiteY17" fmla="*/ 2428875 h 2671762"/>
                <a:gd name="connsiteX18" fmla="*/ 1400175 w 1400175"/>
                <a:gd name="connsiteY18" fmla="*/ 2457450 h 2671762"/>
                <a:gd name="connsiteX19" fmla="*/ 1400175 w 1400175"/>
                <a:gd name="connsiteY19" fmla="*/ 9525 h 2671762"/>
                <a:gd name="connsiteX20" fmla="*/ 0 w 1400175"/>
                <a:gd name="connsiteY20" fmla="*/ 0 h 2671762"/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42875 w 1400175"/>
                <a:gd name="connsiteY2" fmla="*/ 2328862 h 2671762"/>
                <a:gd name="connsiteX3" fmla="*/ 271463 w 1400175"/>
                <a:gd name="connsiteY3" fmla="*/ 2509837 h 2671762"/>
                <a:gd name="connsiteX4" fmla="*/ 338138 w 1400175"/>
                <a:gd name="connsiteY4" fmla="*/ 2586037 h 2671762"/>
                <a:gd name="connsiteX5" fmla="*/ 495300 w 1400175"/>
                <a:gd name="connsiteY5" fmla="*/ 2671762 h 2671762"/>
                <a:gd name="connsiteX6" fmla="*/ 547688 w 1400175"/>
                <a:gd name="connsiteY6" fmla="*/ 2571750 h 2671762"/>
                <a:gd name="connsiteX7" fmla="*/ 600075 w 1400175"/>
                <a:gd name="connsiteY7" fmla="*/ 2524125 h 2671762"/>
                <a:gd name="connsiteX8" fmla="*/ 695325 w 1400175"/>
                <a:gd name="connsiteY8" fmla="*/ 2457450 h 2671762"/>
                <a:gd name="connsiteX9" fmla="*/ 752475 w 1400175"/>
                <a:gd name="connsiteY9" fmla="*/ 2400300 h 2671762"/>
                <a:gd name="connsiteX10" fmla="*/ 866775 w 1400175"/>
                <a:gd name="connsiteY10" fmla="*/ 2362200 h 2671762"/>
                <a:gd name="connsiteX11" fmla="*/ 933450 w 1400175"/>
                <a:gd name="connsiteY11" fmla="*/ 2481262 h 2671762"/>
                <a:gd name="connsiteX12" fmla="*/ 1085850 w 1400175"/>
                <a:gd name="connsiteY12" fmla="*/ 2533650 h 2671762"/>
                <a:gd name="connsiteX13" fmla="*/ 1176338 w 1400175"/>
                <a:gd name="connsiteY13" fmla="*/ 2552700 h 2671762"/>
                <a:gd name="connsiteX14" fmla="*/ 1223963 w 1400175"/>
                <a:gd name="connsiteY14" fmla="*/ 2514600 h 2671762"/>
                <a:gd name="connsiteX15" fmla="*/ 1281113 w 1400175"/>
                <a:gd name="connsiteY15" fmla="*/ 2476500 h 2671762"/>
                <a:gd name="connsiteX16" fmla="*/ 1323975 w 1400175"/>
                <a:gd name="connsiteY16" fmla="*/ 2447925 h 2671762"/>
                <a:gd name="connsiteX17" fmla="*/ 1366838 w 1400175"/>
                <a:gd name="connsiteY17" fmla="*/ 2428875 h 2671762"/>
                <a:gd name="connsiteX18" fmla="*/ 1400175 w 1400175"/>
                <a:gd name="connsiteY18" fmla="*/ 2457450 h 2671762"/>
                <a:gd name="connsiteX19" fmla="*/ 1400175 w 1400175"/>
                <a:gd name="connsiteY19" fmla="*/ 9525 h 2671762"/>
                <a:gd name="connsiteX20" fmla="*/ 0 w 1400175"/>
                <a:gd name="connsiteY20" fmla="*/ 0 h 2671762"/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57163 w 1400175"/>
                <a:gd name="connsiteY2" fmla="*/ 2328862 h 2671762"/>
                <a:gd name="connsiteX3" fmla="*/ 271463 w 1400175"/>
                <a:gd name="connsiteY3" fmla="*/ 2509837 h 2671762"/>
                <a:gd name="connsiteX4" fmla="*/ 338138 w 1400175"/>
                <a:gd name="connsiteY4" fmla="*/ 2586037 h 2671762"/>
                <a:gd name="connsiteX5" fmla="*/ 495300 w 1400175"/>
                <a:gd name="connsiteY5" fmla="*/ 2671762 h 2671762"/>
                <a:gd name="connsiteX6" fmla="*/ 547688 w 1400175"/>
                <a:gd name="connsiteY6" fmla="*/ 2571750 h 2671762"/>
                <a:gd name="connsiteX7" fmla="*/ 600075 w 1400175"/>
                <a:gd name="connsiteY7" fmla="*/ 2524125 h 2671762"/>
                <a:gd name="connsiteX8" fmla="*/ 695325 w 1400175"/>
                <a:gd name="connsiteY8" fmla="*/ 2457450 h 2671762"/>
                <a:gd name="connsiteX9" fmla="*/ 752475 w 1400175"/>
                <a:gd name="connsiteY9" fmla="*/ 2400300 h 2671762"/>
                <a:gd name="connsiteX10" fmla="*/ 866775 w 1400175"/>
                <a:gd name="connsiteY10" fmla="*/ 2362200 h 2671762"/>
                <a:gd name="connsiteX11" fmla="*/ 933450 w 1400175"/>
                <a:gd name="connsiteY11" fmla="*/ 2481262 h 2671762"/>
                <a:gd name="connsiteX12" fmla="*/ 1085850 w 1400175"/>
                <a:gd name="connsiteY12" fmla="*/ 2533650 h 2671762"/>
                <a:gd name="connsiteX13" fmla="*/ 1176338 w 1400175"/>
                <a:gd name="connsiteY13" fmla="*/ 2552700 h 2671762"/>
                <a:gd name="connsiteX14" fmla="*/ 1223963 w 1400175"/>
                <a:gd name="connsiteY14" fmla="*/ 2514600 h 2671762"/>
                <a:gd name="connsiteX15" fmla="*/ 1281113 w 1400175"/>
                <a:gd name="connsiteY15" fmla="*/ 2476500 h 2671762"/>
                <a:gd name="connsiteX16" fmla="*/ 1323975 w 1400175"/>
                <a:gd name="connsiteY16" fmla="*/ 2447925 h 2671762"/>
                <a:gd name="connsiteX17" fmla="*/ 1366838 w 1400175"/>
                <a:gd name="connsiteY17" fmla="*/ 2428875 h 2671762"/>
                <a:gd name="connsiteX18" fmla="*/ 1400175 w 1400175"/>
                <a:gd name="connsiteY18" fmla="*/ 2457450 h 2671762"/>
                <a:gd name="connsiteX19" fmla="*/ 1400175 w 1400175"/>
                <a:gd name="connsiteY19" fmla="*/ 9525 h 2671762"/>
                <a:gd name="connsiteX20" fmla="*/ 0 w 1400175"/>
                <a:gd name="connsiteY20" fmla="*/ 0 h 2671762"/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57163 w 1400175"/>
                <a:gd name="connsiteY2" fmla="*/ 2328862 h 2671762"/>
                <a:gd name="connsiteX3" fmla="*/ 271463 w 1400175"/>
                <a:gd name="connsiteY3" fmla="*/ 2509837 h 2671762"/>
                <a:gd name="connsiteX4" fmla="*/ 338138 w 1400175"/>
                <a:gd name="connsiteY4" fmla="*/ 2586037 h 2671762"/>
                <a:gd name="connsiteX5" fmla="*/ 495300 w 1400175"/>
                <a:gd name="connsiteY5" fmla="*/ 2671762 h 2671762"/>
                <a:gd name="connsiteX6" fmla="*/ 547688 w 1400175"/>
                <a:gd name="connsiteY6" fmla="*/ 2571750 h 2671762"/>
                <a:gd name="connsiteX7" fmla="*/ 600075 w 1400175"/>
                <a:gd name="connsiteY7" fmla="*/ 2524125 h 2671762"/>
                <a:gd name="connsiteX8" fmla="*/ 695325 w 1400175"/>
                <a:gd name="connsiteY8" fmla="*/ 2457450 h 2671762"/>
                <a:gd name="connsiteX9" fmla="*/ 752475 w 1400175"/>
                <a:gd name="connsiteY9" fmla="*/ 2400300 h 2671762"/>
                <a:gd name="connsiteX10" fmla="*/ 866775 w 1400175"/>
                <a:gd name="connsiteY10" fmla="*/ 2362200 h 2671762"/>
                <a:gd name="connsiteX11" fmla="*/ 933450 w 1400175"/>
                <a:gd name="connsiteY11" fmla="*/ 2481262 h 2671762"/>
                <a:gd name="connsiteX12" fmla="*/ 1085850 w 1400175"/>
                <a:gd name="connsiteY12" fmla="*/ 2533650 h 2671762"/>
                <a:gd name="connsiteX13" fmla="*/ 1176338 w 1400175"/>
                <a:gd name="connsiteY13" fmla="*/ 2552700 h 2671762"/>
                <a:gd name="connsiteX14" fmla="*/ 1223963 w 1400175"/>
                <a:gd name="connsiteY14" fmla="*/ 2514600 h 2671762"/>
                <a:gd name="connsiteX15" fmla="*/ 1281113 w 1400175"/>
                <a:gd name="connsiteY15" fmla="*/ 2476500 h 2671762"/>
                <a:gd name="connsiteX16" fmla="*/ 1323975 w 1400175"/>
                <a:gd name="connsiteY16" fmla="*/ 2447925 h 2671762"/>
                <a:gd name="connsiteX17" fmla="*/ 1366838 w 1400175"/>
                <a:gd name="connsiteY17" fmla="*/ 2428875 h 2671762"/>
                <a:gd name="connsiteX18" fmla="*/ 1400175 w 1400175"/>
                <a:gd name="connsiteY18" fmla="*/ 2457450 h 2671762"/>
                <a:gd name="connsiteX19" fmla="*/ 1400175 w 1400175"/>
                <a:gd name="connsiteY19" fmla="*/ 9525 h 2671762"/>
                <a:gd name="connsiteX20" fmla="*/ 0 w 1400175"/>
                <a:gd name="connsiteY20" fmla="*/ 0 h 2671762"/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57163 w 1400175"/>
                <a:gd name="connsiteY2" fmla="*/ 2328862 h 2671762"/>
                <a:gd name="connsiteX3" fmla="*/ 271463 w 1400175"/>
                <a:gd name="connsiteY3" fmla="*/ 2509837 h 2671762"/>
                <a:gd name="connsiteX4" fmla="*/ 338138 w 1400175"/>
                <a:gd name="connsiteY4" fmla="*/ 2586037 h 2671762"/>
                <a:gd name="connsiteX5" fmla="*/ 495300 w 1400175"/>
                <a:gd name="connsiteY5" fmla="*/ 2671762 h 2671762"/>
                <a:gd name="connsiteX6" fmla="*/ 547688 w 1400175"/>
                <a:gd name="connsiteY6" fmla="*/ 2571750 h 2671762"/>
                <a:gd name="connsiteX7" fmla="*/ 600075 w 1400175"/>
                <a:gd name="connsiteY7" fmla="*/ 2524125 h 2671762"/>
                <a:gd name="connsiteX8" fmla="*/ 695325 w 1400175"/>
                <a:gd name="connsiteY8" fmla="*/ 2457450 h 2671762"/>
                <a:gd name="connsiteX9" fmla="*/ 752475 w 1400175"/>
                <a:gd name="connsiteY9" fmla="*/ 2400300 h 2671762"/>
                <a:gd name="connsiteX10" fmla="*/ 866775 w 1400175"/>
                <a:gd name="connsiteY10" fmla="*/ 2362200 h 2671762"/>
                <a:gd name="connsiteX11" fmla="*/ 933450 w 1400175"/>
                <a:gd name="connsiteY11" fmla="*/ 2481262 h 2671762"/>
                <a:gd name="connsiteX12" fmla="*/ 1085850 w 1400175"/>
                <a:gd name="connsiteY12" fmla="*/ 2533650 h 2671762"/>
                <a:gd name="connsiteX13" fmla="*/ 1176338 w 1400175"/>
                <a:gd name="connsiteY13" fmla="*/ 2552700 h 2671762"/>
                <a:gd name="connsiteX14" fmla="*/ 1223963 w 1400175"/>
                <a:gd name="connsiteY14" fmla="*/ 2514600 h 2671762"/>
                <a:gd name="connsiteX15" fmla="*/ 1281113 w 1400175"/>
                <a:gd name="connsiteY15" fmla="*/ 2476500 h 2671762"/>
                <a:gd name="connsiteX16" fmla="*/ 1323975 w 1400175"/>
                <a:gd name="connsiteY16" fmla="*/ 2447925 h 2671762"/>
                <a:gd name="connsiteX17" fmla="*/ 1366838 w 1400175"/>
                <a:gd name="connsiteY17" fmla="*/ 2428875 h 2671762"/>
                <a:gd name="connsiteX18" fmla="*/ 1400175 w 1400175"/>
                <a:gd name="connsiteY18" fmla="*/ 2457450 h 2671762"/>
                <a:gd name="connsiteX19" fmla="*/ 1400175 w 1400175"/>
                <a:gd name="connsiteY19" fmla="*/ 9525 h 2671762"/>
                <a:gd name="connsiteX20" fmla="*/ 0 w 1400175"/>
                <a:gd name="connsiteY20" fmla="*/ 0 h 2671762"/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57163 w 1400175"/>
                <a:gd name="connsiteY2" fmla="*/ 2328862 h 2671762"/>
                <a:gd name="connsiteX3" fmla="*/ 271463 w 1400175"/>
                <a:gd name="connsiteY3" fmla="*/ 2509837 h 2671762"/>
                <a:gd name="connsiteX4" fmla="*/ 338138 w 1400175"/>
                <a:gd name="connsiteY4" fmla="*/ 2586037 h 2671762"/>
                <a:gd name="connsiteX5" fmla="*/ 495300 w 1400175"/>
                <a:gd name="connsiteY5" fmla="*/ 2671762 h 2671762"/>
                <a:gd name="connsiteX6" fmla="*/ 547688 w 1400175"/>
                <a:gd name="connsiteY6" fmla="*/ 2571750 h 2671762"/>
                <a:gd name="connsiteX7" fmla="*/ 600075 w 1400175"/>
                <a:gd name="connsiteY7" fmla="*/ 2524125 h 2671762"/>
                <a:gd name="connsiteX8" fmla="*/ 695325 w 1400175"/>
                <a:gd name="connsiteY8" fmla="*/ 2457450 h 2671762"/>
                <a:gd name="connsiteX9" fmla="*/ 752475 w 1400175"/>
                <a:gd name="connsiteY9" fmla="*/ 2400300 h 2671762"/>
                <a:gd name="connsiteX10" fmla="*/ 866775 w 1400175"/>
                <a:gd name="connsiteY10" fmla="*/ 2362200 h 2671762"/>
                <a:gd name="connsiteX11" fmla="*/ 933450 w 1400175"/>
                <a:gd name="connsiteY11" fmla="*/ 2481262 h 2671762"/>
                <a:gd name="connsiteX12" fmla="*/ 1085850 w 1400175"/>
                <a:gd name="connsiteY12" fmla="*/ 2533650 h 2671762"/>
                <a:gd name="connsiteX13" fmla="*/ 1176338 w 1400175"/>
                <a:gd name="connsiteY13" fmla="*/ 2552700 h 2671762"/>
                <a:gd name="connsiteX14" fmla="*/ 1223963 w 1400175"/>
                <a:gd name="connsiteY14" fmla="*/ 2514600 h 2671762"/>
                <a:gd name="connsiteX15" fmla="*/ 1281113 w 1400175"/>
                <a:gd name="connsiteY15" fmla="*/ 2476500 h 2671762"/>
                <a:gd name="connsiteX16" fmla="*/ 1323975 w 1400175"/>
                <a:gd name="connsiteY16" fmla="*/ 2447925 h 2671762"/>
                <a:gd name="connsiteX17" fmla="*/ 1366838 w 1400175"/>
                <a:gd name="connsiteY17" fmla="*/ 2428875 h 2671762"/>
                <a:gd name="connsiteX18" fmla="*/ 1400175 w 1400175"/>
                <a:gd name="connsiteY18" fmla="*/ 2457450 h 2671762"/>
                <a:gd name="connsiteX19" fmla="*/ 1400175 w 1400175"/>
                <a:gd name="connsiteY19" fmla="*/ 9525 h 2671762"/>
                <a:gd name="connsiteX20" fmla="*/ 0 w 1400175"/>
                <a:gd name="connsiteY20" fmla="*/ 0 h 2671762"/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57163 w 1400175"/>
                <a:gd name="connsiteY2" fmla="*/ 2328862 h 2671762"/>
                <a:gd name="connsiteX3" fmla="*/ 271463 w 1400175"/>
                <a:gd name="connsiteY3" fmla="*/ 2509837 h 2671762"/>
                <a:gd name="connsiteX4" fmla="*/ 338138 w 1400175"/>
                <a:gd name="connsiteY4" fmla="*/ 2586037 h 2671762"/>
                <a:gd name="connsiteX5" fmla="*/ 495300 w 1400175"/>
                <a:gd name="connsiteY5" fmla="*/ 2671762 h 2671762"/>
                <a:gd name="connsiteX6" fmla="*/ 547688 w 1400175"/>
                <a:gd name="connsiteY6" fmla="*/ 2571750 h 2671762"/>
                <a:gd name="connsiteX7" fmla="*/ 600075 w 1400175"/>
                <a:gd name="connsiteY7" fmla="*/ 2524125 h 2671762"/>
                <a:gd name="connsiteX8" fmla="*/ 695325 w 1400175"/>
                <a:gd name="connsiteY8" fmla="*/ 2457450 h 2671762"/>
                <a:gd name="connsiteX9" fmla="*/ 752475 w 1400175"/>
                <a:gd name="connsiteY9" fmla="*/ 2400300 h 2671762"/>
                <a:gd name="connsiteX10" fmla="*/ 866775 w 1400175"/>
                <a:gd name="connsiteY10" fmla="*/ 2362200 h 2671762"/>
                <a:gd name="connsiteX11" fmla="*/ 933450 w 1400175"/>
                <a:gd name="connsiteY11" fmla="*/ 2481262 h 2671762"/>
                <a:gd name="connsiteX12" fmla="*/ 1085850 w 1400175"/>
                <a:gd name="connsiteY12" fmla="*/ 2533650 h 2671762"/>
                <a:gd name="connsiteX13" fmla="*/ 1176338 w 1400175"/>
                <a:gd name="connsiteY13" fmla="*/ 2552700 h 2671762"/>
                <a:gd name="connsiteX14" fmla="*/ 1223963 w 1400175"/>
                <a:gd name="connsiteY14" fmla="*/ 2514600 h 2671762"/>
                <a:gd name="connsiteX15" fmla="*/ 1281113 w 1400175"/>
                <a:gd name="connsiteY15" fmla="*/ 2476500 h 2671762"/>
                <a:gd name="connsiteX16" fmla="*/ 1323975 w 1400175"/>
                <a:gd name="connsiteY16" fmla="*/ 2447925 h 2671762"/>
                <a:gd name="connsiteX17" fmla="*/ 1366838 w 1400175"/>
                <a:gd name="connsiteY17" fmla="*/ 2428875 h 2671762"/>
                <a:gd name="connsiteX18" fmla="*/ 1400175 w 1400175"/>
                <a:gd name="connsiteY18" fmla="*/ 2457450 h 2671762"/>
                <a:gd name="connsiteX19" fmla="*/ 1400175 w 1400175"/>
                <a:gd name="connsiteY19" fmla="*/ 9525 h 2671762"/>
                <a:gd name="connsiteX20" fmla="*/ 0 w 1400175"/>
                <a:gd name="connsiteY20" fmla="*/ 0 h 2671762"/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57163 w 1400175"/>
                <a:gd name="connsiteY2" fmla="*/ 2328862 h 2671762"/>
                <a:gd name="connsiteX3" fmla="*/ 271463 w 1400175"/>
                <a:gd name="connsiteY3" fmla="*/ 2509837 h 2671762"/>
                <a:gd name="connsiteX4" fmla="*/ 338138 w 1400175"/>
                <a:gd name="connsiteY4" fmla="*/ 2586037 h 2671762"/>
                <a:gd name="connsiteX5" fmla="*/ 495300 w 1400175"/>
                <a:gd name="connsiteY5" fmla="*/ 2671762 h 2671762"/>
                <a:gd name="connsiteX6" fmla="*/ 547688 w 1400175"/>
                <a:gd name="connsiteY6" fmla="*/ 2571750 h 2671762"/>
                <a:gd name="connsiteX7" fmla="*/ 600075 w 1400175"/>
                <a:gd name="connsiteY7" fmla="*/ 2524125 h 2671762"/>
                <a:gd name="connsiteX8" fmla="*/ 695325 w 1400175"/>
                <a:gd name="connsiteY8" fmla="*/ 2457450 h 2671762"/>
                <a:gd name="connsiteX9" fmla="*/ 752475 w 1400175"/>
                <a:gd name="connsiteY9" fmla="*/ 2400300 h 2671762"/>
                <a:gd name="connsiteX10" fmla="*/ 866775 w 1400175"/>
                <a:gd name="connsiteY10" fmla="*/ 2362200 h 2671762"/>
                <a:gd name="connsiteX11" fmla="*/ 933450 w 1400175"/>
                <a:gd name="connsiteY11" fmla="*/ 2481262 h 2671762"/>
                <a:gd name="connsiteX12" fmla="*/ 1085850 w 1400175"/>
                <a:gd name="connsiteY12" fmla="*/ 2533650 h 2671762"/>
                <a:gd name="connsiteX13" fmla="*/ 1176338 w 1400175"/>
                <a:gd name="connsiteY13" fmla="*/ 2552700 h 2671762"/>
                <a:gd name="connsiteX14" fmla="*/ 1223963 w 1400175"/>
                <a:gd name="connsiteY14" fmla="*/ 2514600 h 2671762"/>
                <a:gd name="connsiteX15" fmla="*/ 1281113 w 1400175"/>
                <a:gd name="connsiteY15" fmla="*/ 2476500 h 2671762"/>
                <a:gd name="connsiteX16" fmla="*/ 1323975 w 1400175"/>
                <a:gd name="connsiteY16" fmla="*/ 2447925 h 2671762"/>
                <a:gd name="connsiteX17" fmla="*/ 1366838 w 1400175"/>
                <a:gd name="connsiteY17" fmla="*/ 2428875 h 2671762"/>
                <a:gd name="connsiteX18" fmla="*/ 1400175 w 1400175"/>
                <a:gd name="connsiteY18" fmla="*/ 2457450 h 2671762"/>
                <a:gd name="connsiteX19" fmla="*/ 1400175 w 1400175"/>
                <a:gd name="connsiteY19" fmla="*/ 9525 h 2671762"/>
                <a:gd name="connsiteX20" fmla="*/ 0 w 1400175"/>
                <a:gd name="connsiteY20" fmla="*/ 0 h 2671762"/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57163 w 1400175"/>
                <a:gd name="connsiteY2" fmla="*/ 2328862 h 2671762"/>
                <a:gd name="connsiteX3" fmla="*/ 271463 w 1400175"/>
                <a:gd name="connsiteY3" fmla="*/ 2509837 h 2671762"/>
                <a:gd name="connsiteX4" fmla="*/ 338138 w 1400175"/>
                <a:gd name="connsiteY4" fmla="*/ 2586037 h 2671762"/>
                <a:gd name="connsiteX5" fmla="*/ 495300 w 1400175"/>
                <a:gd name="connsiteY5" fmla="*/ 2671762 h 2671762"/>
                <a:gd name="connsiteX6" fmla="*/ 547688 w 1400175"/>
                <a:gd name="connsiteY6" fmla="*/ 2571750 h 2671762"/>
                <a:gd name="connsiteX7" fmla="*/ 600075 w 1400175"/>
                <a:gd name="connsiteY7" fmla="*/ 2524125 h 2671762"/>
                <a:gd name="connsiteX8" fmla="*/ 695325 w 1400175"/>
                <a:gd name="connsiteY8" fmla="*/ 2457450 h 2671762"/>
                <a:gd name="connsiteX9" fmla="*/ 752475 w 1400175"/>
                <a:gd name="connsiteY9" fmla="*/ 2400300 h 2671762"/>
                <a:gd name="connsiteX10" fmla="*/ 866775 w 1400175"/>
                <a:gd name="connsiteY10" fmla="*/ 2362200 h 2671762"/>
                <a:gd name="connsiteX11" fmla="*/ 933450 w 1400175"/>
                <a:gd name="connsiteY11" fmla="*/ 2481262 h 2671762"/>
                <a:gd name="connsiteX12" fmla="*/ 1085850 w 1400175"/>
                <a:gd name="connsiteY12" fmla="*/ 2533650 h 2671762"/>
                <a:gd name="connsiteX13" fmla="*/ 1176338 w 1400175"/>
                <a:gd name="connsiteY13" fmla="*/ 2552700 h 2671762"/>
                <a:gd name="connsiteX14" fmla="*/ 1223963 w 1400175"/>
                <a:gd name="connsiteY14" fmla="*/ 2514600 h 2671762"/>
                <a:gd name="connsiteX15" fmla="*/ 1281113 w 1400175"/>
                <a:gd name="connsiteY15" fmla="*/ 2476500 h 2671762"/>
                <a:gd name="connsiteX16" fmla="*/ 1323975 w 1400175"/>
                <a:gd name="connsiteY16" fmla="*/ 2447925 h 2671762"/>
                <a:gd name="connsiteX17" fmla="*/ 1366838 w 1400175"/>
                <a:gd name="connsiteY17" fmla="*/ 2428875 h 2671762"/>
                <a:gd name="connsiteX18" fmla="*/ 1385888 w 1400175"/>
                <a:gd name="connsiteY18" fmla="*/ 2443163 h 2671762"/>
                <a:gd name="connsiteX19" fmla="*/ 1400175 w 1400175"/>
                <a:gd name="connsiteY19" fmla="*/ 9525 h 2671762"/>
                <a:gd name="connsiteX20" fmla="*/ 0 w 1400175"/>
                <a:gd name="connsiteY20" fmla="*/ 0 h 267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00175" h="2671762">
                  <a:moveTo>
                    <a:pt x="0" y="0"/>
                  </a:moveTo>
                  <a:lnTo>
                    <a:pt x="0" y="2400300"/>
                  </a:lnTo>
                  <a:lnTo>
                    <a:pt x="157163" y="2328862"/>
                  </a:lnTo>
                  <a:cubicBezTo>
                    <a:pt x="261938" y="2370137"/>
                    <a:pt x="228600" y="2449512"/>
                    <a:pt x="271463" y="2509837"/>
                  </a:cubicBezTo>
                  <a:lnTo>
                    <a:pt x="338138" y="2586037"/>
                  </a:lnTo>
                  <a:lnTo>
                    <a:pt x="495300" y="2671762"/>
                  </a:lnTo>
                  <a:cubicBezTo>
                    <a:pt x="530225" y="2669381"/>
                    <a:pt x="530226" y="2596356"/>
                    <a:pt x="547688" y="2571750"/>
                  </a:cubicBezTo>
                  <a:cubicBezTo>
                    <a:pt x="565150" y="2547144"/>
                    <a:pt x="575469" y="2543175"/>
                    <a:pt x="600075" y="2524125"/>
                  </a:cubicBezTo>
                  <a:lnTo>
                    <a:pt x="695325" y="2457450"/>
                  </a:lnTo>
                  <a:lnTo>
                    <a:pt x="752475" y="2400300"/>
                  </a:lnTo>
                  <a:lnTo>
                    <a:pt x="866775" y="2362200"/>
                  </a:lnTo>
                  <a:cubicBezTo>
                    <a:pt x="896937" y="2375694"/>
                    <a:pt x="896938" y="2452687"/>
                    <a:pt x="933450" y="2481262"/>
                  </a:cubicBezTo>
                  <a:cubicBezTo>
                    <a:pt x="969962" y="2509837"/>
                    <a:pt x="1055687" y="2527300"/>
                    <a:pt x="1085850" y="2533650"/>
                  </a:cubicBezTo>
                  <a:lnTo>
                    <a:pt x="1176338" y="2552700"/>
                  </a:lnTo>
                  <a:cubicBezTo>
                    <a:pt x="1199357" y="2549525"/>
                    <a:pt x="1206501" y="2527300"/>
                    <a:pt x="1223963" y="2514600"/>
                  </a:cubicBezTo>
                  <a:cubicBezTo>
                    <a:pt x="1241426" y="2501900"/>
                    <a:pt x="1264444" y="2487612"/>
                    <a:pt x="1281113" y="2476500"/>
                  </a:cubicBezTo>
                  <a:lnTo>
                    <a:pt x="1323975" y="2447925"/>
                  </a:lnTo>
                  <a:cubicBezTo>
                    <a:pt x="1338262" y="2438400"/>
                    <a:pt x="1354138" y="2427288"/>
                    <a:pt x="1366838" y="2428875"/>
                  </a:cubicBezTo>
                  <a:lnTo>
                    <a:pt x="1385888" y="2443163"/>
                  </a:lnTo>
                  <a:cubicBezTo>
                    <a:pt x="1390650" y="1631950"/>
                    <a:pt x="1395413" y="820738"/>
                    <a:pt x="1400175" y="95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D3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46800" rIns="72000" bIns="108000" anchor="ctr">
              <a:normAutofit/>
            </a:bodyPr>
            <a:lstStyle/>
            <a:p>
              <a:pPr algn="ctr">
                <a:lnSpc>
                  <a:spcPct val="110000"/>
                </a:lnSpc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28" name="MH_Other_8">
              <a:extLst>
                <a:ext uri="{FF2B5EF4-FFF2-40B4-BE49-F238E27FC236}">
                  <a16:creationId xmlns:a16="http://schemas.microsoft.com/office/drawing/2014/main" xmlns="" id="{1C525566-847B-448E-95E4-009FF3C4A3D9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9833143">
              <a:off x="7548563" y="3117962"/>
              <a:ext cx="354012" cy="336550"/>
            </a:xfrm>
            <a:custGeom>
              <a:avLst/>
              <a:gdLst/>
              <a:ahLst/>
              <a:cxnLst/>
              <a:rect l="l" t="t" r="r" b="b"/>
              <a:pathLst>
                <a:path w="1059063" h="1007997">
                  <a:moveTo>
                    <a:pt x="703357" y="0"/>
                  </a:moveTo>
                  <a:lnTo>
                    <a:pt x="1059063" y="345377"/>
                  </a:lnTo>
                  <a:cubicBezTo>
                    <a:pt x="1011759" y="390684"/>
                    <a:pt x="950318" y="412745"/>
                    <a:pt x="888735" y="411717"/>
                  </a:cubicBezTo>
                  <a:lnTo>
                    <a:pt x="615617" y="668531"/>
                  </a:lnTo>
                  <a:cubicBezTo>
                    <a:pt x="643882" y="763675"/>
                    <a:pt x="628025" y="864389"/>
                    <a:pt x="564718" y="936620"/>
                  </a:cubicBezTo>
                  <a:lnTo>
                    <a:pt x="370217" y="747767"/>
                  </a:lnTo>
                  <a:cubicBezTo>
                    <a:pt x="247618" y="834750"/>
                    <a:pt x="146199" y="930329"/>
                    <a:pt x="0" y="1007997"/>
                  </a:cubicBezTo>
                  <a:cubicBezTo>
                    <a:pt x="95002" y="875886"/>
                    <a:pt x="190003" y="777809"/>
                    <a:pt x="284746" y="664777"/>
                  </a:cubicBezTo>
                  <a:lnTo>
                    <a:pt x="96361" y="481861"/>
                  </a:lnTo>
                  <a:cubicBezTo>
                    <a:pt x="152055" y="429106"/>
                    <a:pt x="226831" y="406169"/>
                    <a:pt x="303394" y="411783"/>
                  </a:cubicBezTo>
                  <a:cubicBezTo>
                    <a:pt x="325459" y="413401"/>
                    <a:pt x="347673" y="417390"/>
                    <a:pt x="369433" y="424372"/>
                  </a:cubicBezTo>
                  <a:lnTo>
                    <a:pt x="642990" y="154959"/>
                  </a:lnTo>
                  <a:cubicBezTo>
                    <a:pt x="643358" y="99193"/>
                    <a:pt x="663662" y="44083"/>
                    <a:pt x="703357" y="0"/>
                  </a:cubicBezTo>
                  <a:close/>
                </a:path>
              </a:pathLst>
            </a:custGeom>
            <a:gradFill flip="none" rotWithShape="1">
              <a:gsLst>
                <a:gs pos="83000">
                  <a:srgbClr val="BDBDBD"/>
                </a:gs>
                <a:gs pos="64000">
                  <a:srgbClr val="C7CACA"/>
                </a:gs>
                <a:gs pos="0">
                  <a:srgbClr val="8A8F8F"/>
                </a:gs>
                <a:gs pos="35000">
                  <a:srgbClr val="8A8F8F"/>
                </a:gs>
              </a:gsLst>
              <a:lin ang="2700000" scaled="1"/>
              <a:tileRect/>
            </a:gradFill>
            <a:ln w="12700"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D65D719-C3EE-4CCE-8247-D9BCAD4AA2F9}"/>
              </a:ext>
            </a:extLst>
          </p:cNvPr>
          <p:cNvSpPr txBox="1"/>
          <p:nvPr/>
        </p:nvSpPr>
        <p:spPr>
          <a:xfrm>
            <a:off x="3906387" y="621935"/>
            <a:ext cx="9062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#9Slide06 SVNWendi" panose="02000000000000000000" pitchFamily="2" charset="0"/>
              </a:rPr>
              <a:t>Ghi</a:t>
            </a:r>
            <a:endParaRPr lang="en-US" sz="6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74577BF-34EA-4A7C-9DB7-AC81A407CAA5}"/>
              </a:ext>
            </a:extLst>
          </p:cNvPr>
          <p:cNvSpPr txBox="1"/>
          <p:nvPr/>
        </p:nvSpPr>
        <p:spPr>
          <a:xfrm>
            <a:off x="4842399" y="621935"/>
            <a:ext cx="90623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#9Slide06 SVNWendi" panose="02000000000000000000" pitchFamily="2" charset="0"/>
              </a:rPr>
              <a:t>Nhớ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2697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59FE81C-7D22-46A5-BAF4-2AF963282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75" y="1416939"/>
            <a:ext cx="6343650" cy="3700272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904C32B9-AAC7-4305-BCFE-364E93F56309}"/>
              </a:ext>
            </a:extLst>
          </p:cNvPr>
          <p:cNvGrpSpPr/>
          <p:nvPr/>
        </p:nvGrpSpPr>
        <p:grpSpPr>
          <a:xfrm>
            <a:off x="3203481" y="451154"/>
            <a:ext cx="2752867" cy="532125"/>
            <a:chOff x="4271307" y="349553"/>
            <a:chExt cx="3670489" cy="53212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A933D717-11DD-4E48-B09C-F06B8451F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1307" y="349553"/>
              <a:ext cx="541993" cy="53212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98FAD467-7735-4644-AF74-5326E7235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99803" y="349553"/>
              <a:ext cx="541993" cy="532125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B44CFD0-5379-4CC7-89AF-6EDFB6DAF524}"/>
              </a:ext>
            </a:extLst>
          </p:cNvPr>
          <p:cNvSpPr txBox="1"/>
          <p:nvPr/>
        </p:nvSpPr>
        <p:spPr>
          <a:xfrm>
            <a:off x="1909713" y="2163455"/>
            <a:ext cx="5095245" cy="4284643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chemeClr val="accent2">
                    <a:lumMod val="50000"/>
                  </a:schemeClr>
                </a:solidFill>
                <a:latin typeface="#9Slide06 SVNWendi" panose="02000000000000000000" pitchFamily="2" charset="0"/>
              </a:rPr>
              <a:t>Luyện</a:t>
            </a:r>
            <a:r>
              <a:rPr lang="en-US" sz="9600" b="1" dirty="0">
                <a:solidFill>
                  <a:schemeClr val="accent2">
                    <a:lumMod val="50000"/>
                  </a:schemeClr>
                </a:solidFill>
                <a:latin typeface="#9Slide06 SVNWendi" panose="02000000000000000000" pitchFamily="2" charset="0"/>
              </a:rPr>
              <a:t> </a:t>
            </a:r>
            <a:r>
              <a:rPr lang="en-US" sz="9600" b="1" dirty="0" err="1">
                <a:solidFill>
                  <a:schemeClr val="accent2">
                    <a:lumMod val="50000"/>
                  </a:schemeClr>
                </a:solidFill>
                <a:latin typeface="#9Slide06 SVNWendi" panose="02000000000000000000" pitchFamily="2" charset="0"/>
              </a:rPr>
              <a:t>Tập</a:t>
            </a:r>
            <a:endParaRPr lang="en-US" sz="9600" b="1" dirty="0">
              <a:solidFill>
                <a:schemeClr val="accent2">
                  <a:lumMod val="50000"/>
                </a:schemeClr>
              </a:solidFill>
              <a:latin typeface="#9Slide06 SVNWendi" panose="02000000000000000000" pitchFamily="2" charset="0"/>
            </a:endParaRPr>
          </a:p>
        </p:txBody>
      </p:sp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04E87683-4683-484A-B7E4-CC2695C4A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88596" y="2383145"/>
            <a:ext cx="1732697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93587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9E58CD4C-4523-4603-8DBF-84E3FD91C2F0}"/>
              </a:ext>
            </a:extLst>
          </p:cNvPr>
          <p:cNvGrpSpPr/>
          <p:nvPr/>
        </p:nvGrpSpPr>
        <p:grpSpPr>
          <a:xfrm>
            <a:off x="990301" y="4648975"/>
            <a:ext cx="5102099" cy="767940"/>
            <a:chOff x="331417" y="2985236"/>
            <a:chExt cx="3522097" cy="332816"/>
          </a:xfrm>
        </p:grpSpPr>
        <p:sp>
          <p:nvSpPr>
            <p:cNvPr id="26" name="Text Box 8">
              <a:extLst>
                <a:ext uri="{FF2B5EF4-FFF2-40B4-BE49-F238E27FC236}">
                  <a16:creationId xmlns:a16="http://schemas.microsoft.com/office/drawing/2014/main" xmlns="" id="{7BB6F692-D93B-4A69-ACAF-B5693BB640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417" y="2985236"/>
              <a:ext cx="3431540" cy="28897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3733" b="1" dirty="0" err="1">
                  <a:latin typeface="SVN-The Voice Heavy" panose="02040603050506020204" pitchFamily="18" charset="0"/>
                  <a:cs typeface="Times New Roman" pitchFamily="18" charset="0"/>
                </a:rPr>
                <a:t>Bài</a:t>
              </a:r>
              <a:r>
                <a:rPr lang="en-US" sz="3733" b="1" dirty="0">
                  <a:latin typeface="SVN-The Voice Heavy" panose="02040603050506020204" pitchFamily="18" charset="0"/>
                  <a:cs typeface="Times New Roman" pitchFamily="18" charset="0"/>
                </a:rPr>
                <a:t> 1: </a:t>
              </a:r>
              <a:r>
                <a:rPr lang="en-US" sz="3733" b="1" dirty="0" err="1">
                  <a:latin typeface="SVN-The Voice Heavy" panose="02040603050506020204" pitchFamily="18" charset="0"/>
                  <a:cs typeface="Times New Roman" pitchFamily="18" charset="0"/>
                </a:rPr>
                <a:t>Tính</a:t>
              </a:r>
              <a:endParaRPr lang="th-TH" sz="3733" b="1" u="sng" dirty="0">
                <a:latin typeface="SVN-The Voice Heavy" panose="02040603050506020204" pitchFamily="18" charset="0"/>
              </a:endParaRPr>
            </a:p>
          </p:txBody>
        </p:sp>
        <p:sp>
          <p:nvSpPr>
            <p:cNvPr id="27" name="Text Box 8">
              <a:extLst>
                <a:ext uri="{FF2B5EF4-FFF2-40B4-BE49-F238E27FC236}">
                  <a16:creationId xmlns:a16="http://schemas.microsoft.com/office/drawing/2014/main" xmlns="" id="{BACFD8C6-EB0F-465D-890D-14ABE16C6A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974" y="3029075"/>
              <a:ext cx="3431540" cy="2889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endParaRPr lang="th-TH" sz="3733" b="1" u="sng" dirty="0">
                <a:latin typeface="SVN-The Voice Heavy" panose="020406030505060202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24167DE-6C55-4954-BFC3-CC2F2F2906C4}"/>
              </a:ext>
            </a:extLst>
          </p:cNvPr>
          <p:cNvGrpSpPr/>
          <p:nvPr/>
        </p:nvGrpSpPr>
        <p:grpSpPr>
          <a:xfrm>
            <a:off x="3750646" y="2858588"/>
            <a:ext cx="5102099" cy="767940"/>
            <a:chOff x="331417" y="2985236"/>
            <a:chExt cx="3522097" cy="332816"/>
          </a:xfrm>
        </p:grpSpPr>
        <p:sp>
          <p:nvSpPr>
            <p:cNvPr id="23" name="Text Box 8">
              <a:extLst>
                <a:ext uri="{FF2B5EF4-FFF2-40B4-BE49-F238E27FC236}">
                  <a16:creationId xmlns:a16="http://schemas.microsoft.com/office/drawing/2014/main" xmlns="" id="{0544FF76-A4D4-4AC3-B5BF-A855893468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417" y="2985236"/>
              <a:ext cx="3431540" cy="28897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3733" b="1" dirty="0" err="1">
                  <a:latin typeface="SVN-The Voice Heavy" panose="02040603050506020204" pitchFamily="18" charset="0"/>
                  <a:cs typeface="Times New Roman" pitchFamily="18" charset="0"/>
                </a:rPr>
                <a:t>Bài</a:t>
              </a:r>
              <a:r>
                <a:rPr lang="en-US" sz="3733" b="1" dirty="0">
                  <a:latin typeface="SVN-The Voice Heavy" panose="02040603050506020204" pitchFamily="18" charset="0"/>
                  <a:cs typeface="Times New Roman" pitchFamily="18" charset="0"/>
                </a:rPr>
                <a:t> 1: </a:t>
              </a:r>
              <a:r>
                <a:rPr lang="en-US" sz="3733" b="1" dirty="0" err="1">
                  <a:latin typeface="SVN-The Voice Heavy" panose="02040603050506020204" pitchFamily="18" charset="0"/>
                  <a:cs typeface="Times New Roman" pitchFamily="18" charset="0"/>
                </a:rPr>
                <a:t>Tính</a:t>
              </a:r>
              <a:endParaRPr lang="th-TH" sz="3733" b="1" u="sng" dirty="0">
                <a:latin typeface="SVN-The Voice Heavy" panose="02040603050506020204" pitchFamily="18" charset="0"/>
              </a:endParaRPr>
            </a:p>
          </p:txBody>
        </p:sp>
        <p:sp>
          <p:nvSpPr>
            <p:cNvPr id="24" name="Text Box 8">
              <a:extLst>
                <a:ext uri="{FF2B5EF4-FFF2-40B4-BE49-F238E27FC236}">
                  <a16:creationId xmlns:a16="http://schemas.microsoft.com/office/drawing/2014/main" xmlns="" id="{93589D10-D23E-45B3-9CB0-99936F041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974" y="3029075"/>
              <a:ext cx="3431540" cy="2889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endParaRPr lang="th-TH" sz="3733" b="1" u="sng" dirty="0">
                <a:latin typeface="SVN-The Voice Heavy" panose="020406030505060202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81E6581-52EC-428E-8608-1A24E507D7FE}"/>
              </a:ext>
            </a:extLst>
          </p:cNvPr>
          <p:cNvGrpSpPr/>
          <p:nvPr/>
        </p:nvGrpSpPr>
        <p:grpSpPr>
          <a:xfrm>
            <a:off x="1" y="987360"/>
            <a:ext cx="4540770" cy="809337"/>
            <a:chOff x="407843" y="2972460"/>
            <a:chExt cx="3479320" cy="350757"/>
          </a:xfrm>
        </p:grpSpPr>
        <p:sp>
          <p:nvSpPr>
            <p:cNvPr id="17" name="Text Box 8">
              <a:extLst>
                <a:ext uri="{FF2B5EF4-FFF2-40B4-BE49-F238E27FC236}">
                  <a16:creationId xmlns:a16="http://schemas.microsoft.com/office/drawing/2014/main" xmlns="" id="{9B8BCA54-AACF-41B4-8DF4-EE61D5C152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843" y="2972460"/>
              <a:ext cx="3431540" cy="28897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3733" b="1" dirty="0" err="1">
                  <a:latin typeface="SVN-The Voice Heavy" panose="02040603050506020204" pitchFamily="18" charset="0"/>
                  <a:cs typeface="Times New Roman" pitchFamily="18" charset="0"/>
                </a:rPr>
                <a:t>Bài</a:t>
              </a:r>
              <a:r>
                <a:rPr lang="en-US" sz="3733" b="1" dirty="0">
                  <a:latin typeface="SVN-The Voice Heavy" panose="02040603050506020204" pitchFamily="18" charset="0"/>
                  <a:cs typeface="Times New Roman" pitchFamily="18" charset="0"/>
                </a:rPr>
                <a:t> 1: </a:t>
              </a:r>
              <a:r>
                <a:rPr lang="en-US" sz="3733" b="1" dirty="0" err="1">
                  <a:latin typeface="SVN-The Voice Heavy" panose="02040603050506020204" pitchFamily="18" charset="0"/>
                  <a:cs typeface="Times New Roman" pitchFamily="18" charset="0"/>
                </a:rPr>
                <a:t>Tính</a:t>
              </a:r>
              <a:endParaRPr lang="th-TH" sz="3733" b="1" u="sng" dirty="0">
                <a:latin typeface="SVN-The Voice Heavy" panose="02040603050506020204" pitchFamily="18" charset="0"/>
              </a:endParaRPr>
            </a:p>
          </p:txBody>
        </p:sp>
        <p:sp>
          <p:nvSpPr>
            <p:cNvPr id="18" name="Text Box 8">
              <a:extLst>
                <a:ext uri="{FF2B5EF4-FFF2-40B4-BE49-F238E27FC236}">
                  <a16:creationId xmlns:a16="http://schemas.microsoft.com/office/drawing/2014/main" xmlns="" id="{4EE769EC-BFB2-4668-BF90-B4909C8C2B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623" y="3034240"/>
              <a:ext cx="3431540" cy="2889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endParaRPr lang="th-TH" sz="3733" b="1" u="sng" dirty="0">
                <a:latin typeface="SVN-The Voice Heavy" panose="02040603050506020204" pitchFamily="18" charset="0"/>
              </a:endParaRPr>
            </a:p>
          </p:txBody>
        </p:sp>
      </p:grp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195656" y="127409"/>
            <a:ext cx="2573655" cy="68437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733" b="1" dirty="0" err="1">
                <a:latin typeface="SVN-The Voice Heavy" panose="02040603050506020204" pitchFamily="18" charset="0"/>
                <a:cs typeface="Times New Roman" pitchFamily="18" charset="0"/>
              </a:rPr>
              <a:t>Bài</a:t>
            </a:r>
            <a:r>
              <a:rPr lang="en-US" sz="3733" b="1" dirty="0">
                <a:latin typeface="SVN-The Voice Heavy" panose="02040603050506020204" pitchFamily="18" charset="0"/>
                <a:cs typeface="Times New Roman" pitchFamily="18" charset="0"/>
              </a:rPr>
              <a:t> 1: </a:t>
            </a:r>
            <a:r>
              <a:rPr lang="en-US" sz="3733" b="1" dirty="0" err="1">
                <a:latin typeface="SVN-The Voice Heavy" panose="02040603050506020204" pitchFamily="18" charset="0"/>
                <a:cs typeface="Times New Roman" pitchFamily="18" charset="0"/>
              </a:rPr>
              <a:t>Tính</a:t>
            </a:r>
            <a:endParaRPr lang="th-TH" sz="3733" b="1" u="sng" dirty="0">
              <a:latin typeface="SVN-The Voice Heavy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2357" y="1187132"/>
                <a:ext cx="3733800" cy="132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67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𝒂</m:t>
                      </m:r>
                      <m:r>
                        <a:rPr lang="en-US" sz="4267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4267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267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267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267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267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267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267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267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en-US" sz="4267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2" y="1187132"/>
                <a:ext cx="4978400" cy="13256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63183" y="1180464"/>
                <a:ext cx="4648200" cy="1338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267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267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4267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4267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267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267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267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4267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267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267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267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267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244" y="1180464"/>
                <a:ext cx="6197600" cy="13389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84207" y="2910135"/>
                <a:ext cx="2149243" cy="13391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67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𝒃</m:t>
                      </m:r>
                      <m:r>
                        <a:rPr lang="en-US" sz="4267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4267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267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267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267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267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267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267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267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276" y="2910134"/>
                <a:ext cx="2176493" cy="13391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46379" y="3014595"/>
                <a:ext cx="5269359" cy="1288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tx1"/>
                    </a:solidFill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𝟐𝟒</m:t>
                        </m:r>
                      </m:den>
                    </m:f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𝟐𝟒</m:t>
                        </m:r>
                      </m:den>
                    </m:f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𝟐𝟒</m:t>
                        </m:r>
                      </m:den>
                    </m:f>
                  </m:oMath>
                </a14:m>
                <a:endParaRPr lang="en-US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838" y="3014595"/>
                <a:ext cx="7025812" cy="1288686"/>
              </a:xfrm>
              <a:prstGeom prst="rect">
                <a:avLst/>
              </a:prstGeom>
              <a:blipFill>
                <a:blip r:embed="rId5"/>
                <a:stretch>
                  <a:fillRect l="-4597" b="-15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28756" y="4803976"/>
                <a:ext cx="3733800" cy="1325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67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𝒄</m:t>
                      </m:r>
                      <m:r>
                        <a:rPr lang="en-US" sz="4267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4267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267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267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267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267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267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267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267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en-US" sz="4267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675" y="4803976"/>
                <a:ext cx="4978400" cy="13255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71496" y="4828450"/>
                <a:ext cx="5269359" cy="1321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267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267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𝟐𝟒</m:t>
                          </m:r>
                        </m:num>
                        <m:den>
                          <m:r>
                            <a:rPr lang="en-US" sz="4267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</m:den>
                      </m:f>
                      <m:r>
                        <a:rPr lang="en-US" sz="4267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267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267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4267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</m:den>
                      </m:f>
                      <m:r>
                        <a:rPr lang="en-US" sz="4267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267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267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267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4267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661" y="4828450"/>
                <a:ext cx="7025812" cy="13213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8">
            <a:extLst>
              <a:ext uri="{FF2B5EF4-FFF2-40B4-BE49-F238E27FC236}">
                <a16:creationId xmlns:a16="http://schemas.microsoft.com/office/drawing/2014/main" xmlns="" id="{ACEBE406-B718-475B-9154-3A70CA057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800" y="229686"/>
            <a:ext cx="2573655" cy="6843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733" b="1" dirty="0" err="1">
                <a:latin typeface="SVN-The Voice Heavy" panose="02040603050506020204" pitchFamily="18" charset="0"/>
                <a:cs typeface="Times New Roman" pitchFamily="18" charset="0"/>
              </a:rPr>
              <a:t>Bài</a:t>
            </a:r>
            <a:r>
              <a:rPr lang="en-US" sz="3733" b="1" dirty="0">
                <a:latin typeface="SVN-The Voice Heavy" panose="02040603050506020204" pitchFamily="18" charset="0"/>
                <a:cs typeface="Times New Roman" pitchFamily="18" charset="0"/>
              </a:rPr>
              <a:t> 1: </a:t>
            </a:r>
            <a:r>
              <a:rPr lang="en-US" sz="3733" b="1" dirty="0" err="1">
                <a:latin typeface="SVN-The Voice Heavy" panose="02040603050506020204" pitchFamily="18" charset="0"/>
                <a:cs typeface="Times New Roman" pitchFamily="18" charset="0"/>
              </a:rPr>
              <a:t>Tính</a:t>
            </a:r>
            <a:endParaRPr lang="th-TH" sz="3733" b="1" u="sng" dirty="0">
              <a:latin typeface="SVN-The Voice Heav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58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8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9E58CD4C-4523-4603-8DBF-84E3FD91C2F0}"/>
              </a:ext>
            </a:extLst>
          </p:cNvPr>
          <p:cNvGrpSpPr/>
          <p:nvPr/>
        </p:nvGrpSpPr>
        <p:grpSpPr>
          <a:xfrm>
            <a:off x="685800" y="4648975"/>
            <a:ext cx="5837465" cy="767940"/>
            <a:chOff x="331417" y="2985236"/>
            <a:chExt cx="3522097" cy="332816"/>
          </a:xfrm>
        </p:grpSpPr>
        <p:sp>
          <p:nvSpPr>
            <p:cNvPr id="26" name="Text Box 8">
              <a:extLst>
                <a:ext uri="{FF2B5EF4-FFF2-40B4-BE49-F238E27FC236}">
                  <a16:creationId xmlns:a16="http://schemas.microsoft.com/office/drawing/2014/main" xmlns="" id="{7BB6F692-D93B-4A69-ACAF-B5693BB640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417" y="2985236"/>
              <a:ext cx="3431540" cy="28897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3733" b="1" dirty="0" err="1">
                  <a:latin typeface="SVN-The Voice Heavy" panose="02040603050506020204" pitchFamily="18" charset="0"/>
                  <a:cs typeface="Times New Roman" pitchFamily="18" charset="0"/>
                </a:rPr>
                <a:t>Bài</a:t>
              </a:r>
              <a:r>
                <a:rPr lang="en-US" sz="3733" b="1" dirty="0">
                  <a:latin typeface="SVN-The Voice Heavy" panose="02040603050506020204" pitchFamily="18" charset="0"/>
                  <a:cs typeface="Times New Roman" pitchFamily="18" charset="0"/>
                </a:rPr>
                <a:t> 1: </a:t>
              </a:r>
              <a:r>
                <a:rPr lang="en-US" sz="3733" b="1" dirty="0" err="1">
                  <a:latin typeface="SVN-The Voice Heavy" panose="02040603050506020204" pitchFamily="18" charset="0"/>
                  <a:cs typeface="Times New Roman" pitchFamily="18" charset="0"/>
                </a:rPr>
                <a:t>Tính</a:t>
              </a:r>
              <a:endParaRPr lang="th-TH" sz="3733" b="1" u="sng" dirty="0">
                <a:latin typeface="SVN-The Voice Heavy" panose="02040603050506020204" pitchFamily="18" charset="0"/>
              </a:endParaRPr>
            </a:p>
          </p:txBody>
        </p:sp>
        <p:sp>
          <p:nvSpPr>
            <p:cNvPr id="27" name="Text Box 8">
              <a:extLst>
                <a:ext uri="{FF2B5EF4-FFF2-40B4-BE49-F238E27FC236}">
                  <a16:creationId xmlns:a16="http://schemas.microsoft.com/office/drawing/2014/main" xmlns="" id="{BACFD8C6-EB0F-465D-890D-14ABE16C6A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974" y="3029075"/>
              <a:ext cx="3431540" cy="2889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endParaRPr lang="th-TH" sz="3733" b="1" u="sng" dirty="0">
                <a:latin typeface="SVN-The Voice Heavy" panose="020406030505060202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24167DE-6C55-4954-BFC3-CC2F2F2906C4}"/>
              </a:ext>
            </a:extLst>
          </p:cNvPr>
          <p:cNvGrpSpPr/>
          <p:nvPr/>
        </p:nvGrpSpPr>
        <p:grpSpPr>
          <a:xfrm>
            <a:off x="3028950" y="2858588"/>
            <a:ext cx="5823795" cy="767940"/>
            <a:chOff x="331417" y="2985236"/>
            <a:chExt cx="3522097" cy="332816"/>
          </a:xfrm>
        </p:grpSpPr>
        <p:sp>
          <p:nvSpPr>
            <p:cNvPr id="23" name="Text Box 8">
              <a:extLst>
                <a:ext uri="{FF2B5EF4-FFF2-40B4-BE49-F238E27FC236}">
                  <a16:creationId xmlns:a16="http://schemas.microsoft.com/office/drawing/2014/main" xmlns="" id="{0544FF76-A4D4-4AC3-B5BF-A855893468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417" y="2985236"/>
              <a:ext cx="3431540" cy="28897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3733" b="1" dirty="0" err="1">
                  <a:latin typeface="SVN-The Voice Heavy" panose="02040603050506020204" pitchFamily="18" charset="0"/>
                  <a:cs typeface="Times New Roman" pitchFamily="18" charset="0"/>
                </a:rPr>
                <a:t>Bài</a:t>
              </a:r>
              <a:r>
                <a:rPr lang="en-US" sz="3733" b="1" dirty="0">
                  <a:latin typeface="SVN-The Voice Heavy" panose="02040603050506020204" pitchFamily="18" charset="0"/>
                  <a:cs typeface="Times New Roman" pitchFamily="18" charset="0"/>
                </a:rPr>
                <a:t> 1: </a:t>
              </a:r>
              <a:r>
                <a:rPr lang="en-US" sz="3733" b="1" dirty="0" err="1">
                  <a:latin typeface="SVN-The Voice Heavy" panose="02040603050506020204" pitchFamily="18" charset="0"/>
                  <a:cs typeface="Times New Roman" pitchFamily="18" charset="0"/>
                </a:rPr>
                <a:t>Tính</a:t>
              </a:r>
              <a:endParaRPr lang="th-TH" sz="3733" b="1" u="sng" dirty="0">
                <a:latin typeface="SVN-The Voice Heavy" panose="02040603050506020204" pitchFamily="18" charset="0"/>
              </a:endParaRPr>
            </a:p>
          </p:txBody>
        </p:sp>
        <p:sp>
          <p:nvSpPr>
            <p:cNvPr id="24" name="Text Box 8">
              <a:extLst>
                <a:ext uri="{FF2B5EF4-FFF2-40B4-BE49-F238E27FC236}">
                  <a16:creationId xmlns:a16="http://schemas.microsoft.com/office/drawing/2014/main" xmlns="" id="{93589D10-D23E-45B3-9CB0-99936F041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974" y="3029075"/>
              <a:ext cx="3431540" cy="2889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endParaRPr lang="th-TH" sz="3733" b="1" u="sng" dirty="0">
                <a:latin typeface="SVN-The Voice Heavy" panose="020406030505060202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81E6581-52EC-428E-8608-1A24E507D7FE}"/>
              </a:ext>
            </a:extLst>
          </p:cNvPr>
          <p:cNvGrpSpPr/>
          <p:nvPr/>
        </p:nvGrpSpPr>
        <p:grpSpPr>
          <a:xfrm>
            <a:off x="1" y="987360"/>
            <a:ext cx="4540770" cy="809337"/>
            <a:chOff x="407843" y="2972460"/>
            <a:chExt cx="3479320" cy="350757"/>
          </a:xfrm>
        </p:grpSpPr>
        <p:sp>
          <p:nvSpPr>
            <p:cNvPr id="17" name="Text Box 8">
              <a:extLst>
                <a:ext uri="{FF2B5EF4-FFF2-40B4-BE49-F238E27FC236}">
                  <a16:creationId xmlns:a16="http://schemas.microsoft.com/office/drawing/2014/main" xmlns="" id="{9B8BCA54-AACF-41B4-8DF4-EE61D5C152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843" y="2972460"/>
              <a:ext cx="3431540" cy="28897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3733" b="1" dirty="0" err="1">
                  <a:latin typeface="SVN-The Voice Heavy" panose="02040603050506020204" pitchFamily="18" charset="0"/>
                  <a:cs typeface="Times New Roman" pitchFamily="18" charset="0"/>
                </a:rPr>
                <a:t>Bài</a:t>
              </a:r>
              <a:r>
                <a:rPr lang="en-US" sz="3733" b="1" dirty="0">
                  <a:latin typeface="SVN-The Voice Heavy" panose="02040603050506020204" pitchFamily="18" charset="0"/>
                  <a:cs typeface="Times New Roman" pitchFamily="18" charset="0"/>
                </a:rPr>
                <a:t> 1: </a:t>
              </a:r>
              <a:r>
                <a:rPr lang="en-US" sz="3733" b="1" dirty="0" err="1">
                  <a:latin typeface="SVN-The Voice Heavy" panose="02040603050506020204" pitchFamily="18" charset="0"/>
                  <a:cs typeface="Times New Roman" pitchFamily="18" charset="0"/>
                </a:rPr>
                <a:t>Tính</a:t>
              </a:r>
              <a:endParaRPr lang="th-TH" sz="3733" b="1" u="sng" dirty="0">
                <a:latin typeface="SVN-The Voice Heavy" panose="02040603050506020204" pitchFamily="18" charset="0"/>
              </a:endParaRPr>
            </a:p>
          </p:txBody>
        </p:sp>
        <p:sp>
          <p:nvSpPr>
            <p:cNvPr id="18" name="Text Box 8">
              <a:extLst>
                <a:ext uri="{FF2B5EF4-FFF2-40B4-BE49-F238E27FC236}">
                  <a16:creationId xmlns:a16="http://schemas.microsoft.com/office/drawing/2014/main" xmlns="" id="{4EE769EC-BFB2-4668-BF90-B4909C8C2B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623" y="3034240"/>
              <a:ext cx="3431540" cy="2889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endParaRPr lang="th-TH" sz="3733" b="1" u="sng" dirty="0">
                <a:latin typeface="SVN-The Voice Heavy" panose="02040603050506020204" pitchFamily="18" charset="0"/>
              </a:endParaRPr>
            </a:p>
          </p:txBody>
        </p:sp>
      </p:grp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195656" y="127409"/>
            <a:ext cx="2573655" cy="68437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733" b="1" dirty="0" err="1">
                <a:latin typeface="SVN-The Voice Heavy" panose="02040603050506020204" pitchFamily="18" charset="0"/>
                <a:cs typeface="Times New Roman" pitchFamily="18" charset="0"/>
              </a:rPr>
              <a:t>Bài</a:t>
            </a:r>
            <a:r>
              <a:rPr lang="en-US" sz="3733" b="1" dirty="0">
                <a:latin typeface="SVN-The Voice Heavy" panose="02040603050506020204" pitchFamily="18" charset="0"/>
                <a:cs typeface="Times New Roman" pitchFamily="18" charset="0"/>
              </a:rPr>
              <a:t> 1: </a:t>
            </a:r>
            <a:r>
              <a:rPr lang="en-US" sz="3733" b="1" dirty="0" err="1">
                <a:latin typeface="SVN-The Voice Heavy" panose="02040603050506020204" pitchFamily="18" charset="0"/>
                <a:cs typeface="Times New Roman" pitchFamily="18" charset="0"/>
              </a:rPr>
              <a:t>Tính</a:t>
            </a:r>
            <a:endParaRPr lang="th-TH" sz="3733" b="1" u="sng" dirty="0">
              <a:latin typeface="SVN-The Voice Heavy" panose="02040603050506020204" pitchFamily="18" charset="0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xmlns="" id="{ACEBE406-B718-475B-9154-3A70CA057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800" y="229686"/>
            <a:ext cx="2573655" cy="6843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733" b="1" dirty="0" err="1">
                <a:latin typeface="SVN-The Voice Heavy" panose="02040603050506020204" pitchFamily="18" charset="0"/>
                <a:cs typeface="Times New Roman" pitchFamily="18" charset="0"/>
              </a:rPr>
              <a:t>Bài</a:t>
            </a:r>
            <a:r>
              <a:rPr lang="en-US" sz="3733" b="1" dirty="0">
                <a:latin typeface="SVN-The Voice Heavy" panose="02040603050506020204" pitchFamily="18" charset="0"/>
                <a:cs typeface="Times New Roman" pitchFamily="18" charset="0"/>
              </a:rPr>
              <a:t> 1: </a:t>
            </a:r>
            <a:r>
              <a:rPr lang="en-US" sz="3733" b="1" dirty="0" err="1">
                <a:latin typeface="SVN-The Voice Heavy" panose="02040603050506020204" pitchFamily="18" charset="0"/>
                <a:cs typeface="Times New Roman" pitchFamily="18" charset="0"/>
              </a:rPr>
              <a:t>Tính</a:t>
            </a:r>
            <a:endParaRPr lang="th-TH" sz="3733" b="1" u="sng" dirty="0">
              <a:latin typeface="SVN-The Voice Heavy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A396EB9C-9ED5-4F38-AD6C-3F3AD631532B}"/>
                  </a:ext>
                </a:extLst>
              </p:cNvPr>
              <p:cNvSpPr txBox="1"/>
              <p:nvPr/>
            </p:nvSpPr>
            <p:spPr>
              <a:xfrm>
                <a:off x="152583" y="1255216"/>
                <a:ext cx="2800350" cy="126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𝒅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396EB9C-9ED5-4F38-AD6C-3F3AD6315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44" y="1255215"/>
                <a:ext cx="3733800" cy="12613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CB833286-9362-4D2E-ADCC-D2C666F0E564}"/>
                  </a:ext>
                </a:extLst>
              </p:cNvPr>
              <p:cNvSpPr txBox="1"/>
              <p:nvPr/>
            </p:nvSpPr>
            <p:spPr>
              <a:xfrm>
                <a:off x="1597421" y="1255216"/>
                <a:ext cx="4171891" cy="126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833286-9362-4D2E-ADCC-D2C666F0E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894" y="1255215"/>
                <a:ext cx="5562521" cy="1261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73E68A05-21B4-4346-8C56-61BEEAD4B3EA}"/>
                  </a:ext>
                </a:extLst>
              </p:cNvPr>
              <p:cNvSpPr txBox="1"/>
              <p:nvPr/>
            </p:nvSpPr>
            <p:spPr>
              <a:xfrm>
                <a:off x="3114675" y="2980266"/>
                <a:ext cx="2914650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4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3E68A05-21B4-4346-8C56-61BEEAD4B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00" y="2980266"/>
                <a:ext cx="3886200" cy="12488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B3D8CEA5-34ED-4571-9AC7-483638615BC2}"/>
                  </a:ext>
                </a:extLst>
              </p:cNvPr>
              <p:cNvSpPr txBox="1"/>
              <p:nvPr/>
            </p:nvSpPr>
            <p:spPr>
              <a:xfrm>
                <a:off x="5274129" y="2981509"/>
                <a:ext cx="4400550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𝟏𝟔</m:t>
                        </m:r>
                      </m:den>
                    </m:f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𝟏𝟔</m:t>
                        </m:r>
                      </m:den>
                    </m:f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5400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3D8CEA5-34ED-4571-9AC7-483638615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172" y="2981509"/>
                <a:ext cx="5867400" cy="1292662"/>
              </a:xfrm>
              <a:prstGeom prst="rect">
                <a:avLst/>
              </a:prstGeom>
              <a:blipFill>
                <a:blip r:embed="rId5"/>
                <a:stretch>
                  <a:fillRect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EB03E631-C9CC-4254-8CEC-784AB96F95F4}"/>
                  </a:ext>
                </a:extLst>
              </p:cNvPr>
              <p:cNvSpPr txBox="1"/>
              <p:nvPr/>
            </p:nvSpPr>
            <p:spPr>
              <a:xfrm>
                <a:off x="1151165" y="4915287"/>
                <a:ext cx="2914650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4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𝟒𝟓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B03E631-C9CC-4254-8CEC-784AB96F9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886" y="4915286"/>
                <a:ext cx="3886200" cy="12488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BED60413-BD40-4A48-8A94-2A98522EC401}"/>
                  </a:ext>
                </a:extLst>
              </p:cNvPr>
              <p:cNvSpPr txBox="1"/>
              <p:nvPr/>
            </p:nvSpPr>
            <p:spPr>
              <a:xfrm>
                <a:off x="3441967" y="4908070"/>
                <a:ext cx="3943350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𝟒𝟓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𝟒𝟓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ED60413-BD40-4A48-8A94-2A98522EC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289" y="4908069"/>
                <a:ext cx="5257800" cy="12488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256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87681" y="143951"/>
            <a:ext cx="1662094" cy="66678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endParaRPr lang="th-TH" sz="3733" b="1" u="sng" dirty="0">
              <a:latin typeface="SVN-The Voice Heavy" panose="02040603050506020204" pitchFamily="18" charset="0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xmlns="" id="{ACEBE406-B718-475B-9154-3A70CA057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882" y="276901"/>
            <a:ext cx="1505307" cy="6843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733" b="1" dirty="0" err="1">
                <a:latin typeface="SVN-The Voice Heavy" panose="02040603050506020204" pitchFamily="18" charset="0"/>
                <a:cs typeface="Times New Roman" pitchFamily="18" charset="0"/>
              </a:rPr>
              <a:t>Bài</a:t>
            </a:r>
            <a:r>
              <a:rPr lang="en-US" sz="3733" b="1" dirty="0">
                <a:latin typeface="SVN-The Voice Heavy" panose="02040603050506020204" pitchFamily="18" charset="0"/>
                <a:cs typeface="Times New Roman" pitchFamily="18" charset="0"/>
              </a:rPr>
              <a:t> 2:</a:t>
            </a:r>
            <a:endParaRPr lang="th-TH" sz="3733" b="1" u="sng" dirty="0">
              <a:latin typeface="SVN-The Voice Heavy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1028CEC9-8B63-4340-880B-179DDEB27F5B}"/>
                  </a:ext>
                </a:extLst>
              </p:cNvPr>
              <p:cNvSpPr txBox="1"/>
              <p:nvPr/>
            </p:nvSpPr>
            <p:spPr>
              <a:xfrm>
                <a:off x="1393014" y="929589"/>
                <a:ext cx="7277457" cy="34828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công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viên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 diện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trồng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hoa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cây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xanh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công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viên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trồng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hoa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Hỏi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trồng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cây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xanh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bao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công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viên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IcielPanton Black" panose="00000A00000000000000" pitchFamily="2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028CEC9-8B63-4340-880B-179DDEB27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352" y="929589"/>
                <a:ext cx="9703276" cy="2497992"/>
              </a:xfrm>
              <a:prstGeom prst="rect">
                <a:avLst/>
              </a:prstGeom>
              <a:blipFill>
                <a:blip r:embed="rId2"/>
                <a:stretch>
                  <a:fillRect l="-1634" b="-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C443C2EF-03F0-4873-A23B-FE21699A0658}"/>
                  </a:ext>
                </a:extLst>
              </p:cNvPr>
              <p:cNvSpPr txBox="1"/>
              <p:nvPr/>
            </p:nvSpPr>
            <p:spPr>
              <a:xfrm>
                <a:off x="1523642" y="1062541"/>
                <a:ext cx="7538715" cy="316798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Trong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một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công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viên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có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diện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tích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đã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trồng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hoa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và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cây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xanh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,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trong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đó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diện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tích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của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công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viên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đã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trồng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hoa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.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Hỏi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diện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tích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để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trồng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cây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xanh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là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bao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nhiêu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phần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diện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tích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của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công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viên</a:t>
                </a:r>
                <a:r>
                  <a:rPr lang="en-US" sz="32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443C2EF-03F0-4873-A23B-FE21699A0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522" y="1062540"/>
                <a:ext cx="10051620" cy="2675541"/>
              </a:xfrm>
              <a:prstGeom prst="rect">
                <a:avLst/>
              </a:prstGeom>
              <a:blipFill>
                <a:blip r:embed="rId3"/>
                <a:stretch>
                  <a:fillRect l="-1516" r="-1577" b="-6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645F19-14B9-4B09-A702-BA6D252038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9588">
            <a:off x="395535" y="4058179"/>
            <a:ext cx="2727257" cy="22727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00FAB74-3F40-4BC9-BFFC-0C5291B693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909" y="4080269"/>
            <a:ext cx="2490895" cy="22727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326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5D2B9D7-2247-43E8-9C4D-2BFC7F0E1712}"/>
              </a:ext>
            </a:extLst>
          </p:cNvPr>
          <p:cNvSpPr txBox="1"/>
          <p:nvPr/>
        </p:nvSpPr>
        <p:spPr>
          <a:xfrm>
            <a:off x="2839139" y="124545"/>
            <a:ext cx="435398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tx1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785413E-2DA7-45D7-A292-3EBF1E556DB4}"/>
              </a:ext>
            </a:extLst>
          </p:cNvPr>
          <p:cNvSpPr txBox="1"/>
          <p:nvPr/>
        </p:nvSpPr>
        <p:spPr>
          <a:xfrm>
            <a:off x="711523" y="3207270"/>
            <a:ext cx="556545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tx1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F93D8DA8-5BB0-4DD8-86FA-21C8F217A63C}"/>
                  </a:ext>
                </a:extLst>
              </p:cNvPr>
              <p:cNvSpPr txBox="1"/>
              <p:nvPr/>
            </p:nvSpPr>
            <p:spPr>
              <a:xfrm>
                <a:off x="780103" y="3348196"/>
                <a:ext cx="5496872" cy="281128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Bài </a:t>
                </a:r>
                <a:r>
                  <a:rPr lang="en-US" sz="30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giải</a:t>
                </a:r>
                <a:endParaRPr lang="en-US" sz="3000" b="1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endParaRPr>
              </a:p>
              <a:p>
                <a:pPr algn="ctr"/>
                <a:r>
                  <a:rPr lang="en-US" sz="30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Diện</a:t>
                </a:r>
                <a:r>
                  <a:rPr lang="en-US" sz="30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0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tích</a:t>
                </a:r>
                <a:r>
                  <a:rPr lang="en-US" sz="30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0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trồng</a:t>
                </a:r>
                <a:r>
                  <a:rPr lang="en-US" sz="30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0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cây</a:t>
                </a:r>
                <a:r>
                  <a:rPr lang="en-US" sz="30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0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xanh</a:t>
                </a:r>
                <a:r>
                  <a:rPr lang="en-US" sz="30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0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chiếm</a:t>
                </a:r>
                <a:r>
                  <a:rPr lang="en-US" sz="30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0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số</a:t>
                </a:r>
                <a:r>
                  <a:rPr lang="en-US" sz="30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0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phần</a:t>
                </a:r>
                <a:r>
                  <a:rPr lang="en-US" sz="30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0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là</a:t>
                </a:r>
                <a:r>
                  <a:rPr lang="en-US" sz="30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0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0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30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 ( </a:t>
                </a:r>
                <a:r>
                  <a:rPr lang="en-US" sz="30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diện</a:t>
                </a:r>
                <a:r>
                  <a:rPr lang="en-US" sz="30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0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tích</a:t>
                </a:r>
                <a:r>
                  <a:rPr lang="en-US" sz="30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)</a:t>
                </a:r>
              </a:p>
              <a:p>
                <a:pPr algn="ctr"/>
                <a:r>
                  <a:rPr lang="en-US" sz="30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Đáp</a:t>
                </a:r>
                <a:r>
                  <a:rPr lang="en-US" sz="30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000" b="1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số</a:t>
                </a:r>
                <a:r>
                  <a:rPr lang="en-US" sz="30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3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3000" b="1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 diện tích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93D8DA8-5BB0-4DD8-86FA-21C8F217A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137" y="3348196"/>
                <a:ext cx="7329163" cy="2811282"/>
              </a:xfrm>
              <a:prstGeom prst="rect">
                <a:avLst/>
              </a:prstGeom>
              <a:blipFill>
                <a:blip r:embed="rId2"/>
                <a:stretch>
                  <a:fillRect t="-2820" b="-4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D9B57DC1-E4ED-4214-A212-E352684A44D3}"/>
                  </a:ext>
                </a:extLst>
              </p:cNvPr>
              <p:cNvSpPr txBox="1"/>
              <p:nvPr/>
            </p:nvSpPr>
            <p:spPr>
              <a:xfrm>
                <a:off x="2786883" y="355152"/>
                <a:ext cx="5042668" cy="346864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Tóm </a:t>
                </a:r>
                <a:r>
                  <a:rPr lang="en-US" sz="2800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tắt</a:t>
                </a:r>
                <a:r>
                  <a:rPr lang="en-US" sz="2800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:</a:t>
                </a:r>
              </a:p>
              <a:p>
                <a:r>
                  <a:rPr lang="en-US" sz="2800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Trồng</a:t>
                </a:r>
                <a:r>
                  <a:rPr lang="en-US" sz="2800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hoa</a:t>
                </a:r>
                <a:r>
                  <a:rPr lang="en-US" sz="2800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và</a:t>
                </a:r>
                <a:r>
                  <a:rPr lang="en-US" sz="2800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cây</a:t>
                </a:r>
                <a:r>
                  <a:rPr lang="en-US" sz="2800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xanh</a:t>
                </a:r>
                <a:r>
                  <a:rPr lang="en-US" sz="2800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diện tích</a:t>
                </a:r>
              </a:p>
              <a:p>
                <a:pPr algn="just"/>
                <a:r>
                  <a:rPr lang="en-US" sz="2800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Trồng</a:t>
                </a:r>
                <a:r>
                  <a:rPr lang="en-US" sz="2800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280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hoa</a:t>
                </a:r>
                <a:r>
                  <a:rPr lang="en-US" sz="280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                        </a:t>
                </a:r>
                <a:r>
                  <a:rPr lang="en-US" sz="2800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5 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diện tích</a:t>
                </a:r>
              </a:p>
              <a:p>
                <a:pPr algn="just"/>
                <a:r>
                  <a:rPr lang="en-US" sz="2800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Trồng</a:t>
                </a:r>
                <a:r>
                  <a:rPr lang="en-US" sz="2800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cây</a:t>
                </a:r>
                <a:r>
                  <a:rPr lang="en-US" sz="2800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280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xanh</a:t>
                </a:r>
                <a:r>
                  <a:rPr lang="en-US" sz="280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            : </a:t>
                </a:r>
                <a:r>
                  <a:rPr lang="en-US" sz="2800" dirty="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…. </a:t>
                </a:r>
                <a:r>
                  <a:rPr lang="en-US" sz="2800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? diện </a:t>
                </a:r>
                <a:r>
                  <a:rPr lang="en-US" sz="2800" dirty="0" err="1">
                    <a:solidFill>
                      <a:schemeClr val="tx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tích</a:t>
                </a:r>
                <a:endParaRPr lang="en-US" sz="28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B57DC1-E4ED-4214-A212-E352684A4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843" y="355152"/>
                <a:ext cx="6723557" cy="2175980"/>
              </a:xfrm>
              <a:prstGeom prst="rect">
                <a:avLst/>
              </a:prstGeom>
              <a:blipFill>
                <a:blip r:embed="rId3"/>
                <a:stretch>
                  <a:fillRect l="-1904" t="-2801" b="-7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5">
            <a:extLst>
              <a:ext uri="{FF2B5EF4-FFF2-40B4-BE49-F238E27FC236}">
                <a16:creationId xmlns:a16="http://schemas.microsoft.com/office/drawing/2014/main" xmlns="" id="{3742C5D3-FB2C-4E02-AB9D-118C66D6D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822483" y="1178389"/>
            <a:ext cx="655234" cy="150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1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59FE81C-7D22-46A5-BAF4-2AF963282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75" y="1416939"/>
            <a:ext cx="6343650" cy="3700272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904C32B9-AAC7-4305-BCFE-364E93F56309}"/>
              </a:ext>
            </a:extLst>
          </p:cNvPr>
          <p:cNvGrpSpPr/>
          <p:nvPr/>
        </p:nvGrpSpPr>
        <p:grpSpPr>
          <a:xfrm>
            <a:off x="3203481" y="451154"/>
            <a:ext cx="2752867" cy="532125"/>
            <a:chOff x="4271307" y="349553"/>
            <a:chExt cx="3670489" cy="53212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A933D717-11DD-4E48-B09C-F06B8451F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1307" y="349553"/>
              <a:ext cx="541993" cy="53212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98FAD467-7735-4644-AF74-5326E7235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99803" y="349553"/>
              <a:ext cx="541993" cy="532125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B44CFD0-5379-4CC7-89AF-6EDFB6DAF524}"/>
              </a:ext>
            </a:extLst>
          </p:cNvPr>
          <p:cNvSpPr txBox="1"/>
          <p:nvPr/>
        </p:nvSpPr>
        <p:spPr>
          <a:xfrm>
            <a:off x="1909713" y="2163455"/>
            <a:ext cx="5095245" cy="4284643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chemeClr val="accent2">
                    <a:lumMod val="50000"/>
                  </a:schemeClr>
                </a:solidFill>
                <a:latin typeface="#9Slide06 SVNWendi" panose="02000000000000000000" pitchFamily="2" charset="0"/>
              </a:rPr>
              <a:t>Khởi</a:t>
            </a:r>
            <a:r>
              <a:rPr lang="en-US" sz="9600" b="1" dirty="0">
                <a:solidFill>
                  <a:schemeClr val="accent2">
                    <a:lumMod val="50000"/>
                  </a:schemeClr>
                </a:solidFill>
                <a:latin typeface="#9Slide06 SVNWendi" panose="02000000000000000000" pitchFamily="2" charset="0"/>
              </a:rPr>
              <a:t> </a:t>
            </a:r>
            <a:r>
              <a:rPr lang="en-US" sz="9600" b="1" dirty="0" err="1">
                <a:solidFill>
                  <a:schemeClr val="accent2">
                    <a:lumMod val="50000"/>
                  </a:schemeClr>
                </a:solidFill>
                <a:latin typeface="#9Slide06 SVNWendi" panose="02000000000000000000" pitchFamily="2" charset="0"/>
              </a:rPr>
              <a:t>Động</a:t>
            </a:r>
            <a:endParaRPr lang="en-US" sz="9600" b="1" dirty="0">
              <a:solidFill>
                <a:schemeClr val="accent2">
                  <a:lumMod val="50000"/>
                </a:schemeClr>
              </a:solidFill>
              <a:latin typeface="#9Slide06 SVNWendi" panose="02000000000000000000" pitchFamily="2" charset="0"/>
            </a:endParaRPr>
          </a:p>
        </p:txBody>
      </p:sp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2705D4D7-64E9-411E-8B4D-9279BDEFD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88596" y="2383145"/>
            <a:ext cx="1732697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313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9" name="Picture 5" descr="C:\Users\HP\Desktop\3799644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9400" r="90000">
                        <a14:foregroundMark x1="51100" y1="8056" x2="55200" y2="7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6527292"/>
            <a:ext cx="3933825" cy="566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P\Desktop\1015341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34"/>
          <a:stretch/>
        </p:blipFill>
        <p:spPr bwMode="auto">
          <a:xfrm>
            <a:off x="-825378" y="-1695449"/>
            <a:ext cx="12245075" cy="113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ô 6"/>
          <p:cNvSpPr/>
          <p:nvPr/>
        </p:nvSpPr>
        <p:spPr>
          <a:xfrm>
            <a:off x="395940" y="1714500"/>
            <a:ext cx="1675748" cy="2077184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#9Slide06 SVNStella" pitchFamily="2" charset="0"/>
              </a:rPr>
              <a:t>Giải</a:t>
            </a:r>
            <a:endParaRPr lang="en-US" sz="9600" dirty="0">
              <a:latin typeface="#9Slide06 SVNStella" pitchFamily="2" charset="0"/>
            </a:endParaRPr>
          </a:p>
        </p:txBody>
      </p:sp>
      <p:sp>
        <p:nvSpPr>
          <p:cNvPr id="10" name="ô 10"/>
          <p:cNvSpPr/>
          <p:nvPr/>
        </p:nvSpPr>
        <p:spPr>
          <a:xfrm>
            <a:off x="2696835" y="1714502"/>
            <a:ext cx="1532266" cy="2077183"/>
          </a:xfrm>
          <a:prstGeom prst="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#9Slide06 SVNStella" pitchFamily="2" charset="0"/>
              </a:rPr>
              <a:t>Cứu</a:t>
            </a:r>
            <a:endParaRPr lang="en-US" sz="9600" dirty="0">
              <a:latin typeface="#9Slide06 SVNStella" pitchFamily="2" charset="0"/>
            </a:endParaRPr>
          </a:p>
        </p:txBody>
      </p:sp>
      <p:sp>
        <p:nvSpPr>
          <p:cNvPr id="11" name="ô 9"/>
          <p:cNvSpPr/>
          <p:nvPr/>
        </p:nvSpPr>
        <p:spPr>
          <a:xfrm>
            <a:off x="7058025" y="1714502"/>
            <a:ext cx="1762125" cy="2077184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#9Slide06 SVNStella" pitchFamily="2" charset="0"/>
              </a:rPr>
              <a:t>Xanh</a:t>
            </a:r>
            <a:endParaRPr lang="en-US" sz="9600" dirty="0">
              <a:latin typeface="#9Slide06 SVNStella" pitchFamily="2" charset="0"/>
            </a:endParaRPr>
          </a:p>
        </p:txBody>
      </p:sp>
      <p:sp>
        <p:nvSpPr>
          <p:cNvPr id="12" name="ô 11"/>
          <p:cNvSpPr/>
          <p:nvPr/>
        </p:nvSpPr>
        <p:spPr>
          <a:xfrm>
            <a:off x="4758997" y="1714502"/>
            <a:ext cx="1870403" cy="2077183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#9Slide06 SVNStella" pitchFamily="2" charset="0"/>
              </a:rPr>
              <a:t>Rừng</a:t>
            </a:r>
            <a:endParaRPr lang="en-US" sz="9600" dirty="0">
              <a:latin typeface="#9Slide06 SVNStella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58860" y="4591051"/>
            <a:ext cx="2035339" cy="97154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6600" dirty="0" err="1">
                <a:latin typeface="#9Slide03 AmpleSoft Bold" pitchFamily="2" charset="0"/>
              </a:rPr>
              <a:t>Chơi</a:t>
            </a:r>
            <a:endParaRPr lang="en-US" sz="6600" dirty="0">
              <a:latin typeface="#9Slide03 AmpleSoft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8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HP\Desktop\3000909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8"/>
          <a:stretch/>
        </p:blipFill>
        <p:spPr bwMode="auto">
          <a:xfrm>
            <a:off x="0" y="-1596722"/>
            <a:ext cx="9301163" cy="858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16156" y="3028950"/>
            <a:ext cx="5816756" cy="3962402"/>
          </a:xfrm>
          <a:prstGeom prst="rect">
            <a:avLst/>
          </a:prstGeom>
        </p:spPr>
      </p:pic>
      <p:pic>
        <p:nvPicPr>
          <p:cNvPr id="2052" name="Picture 4" descr="C:\Users\HP\Desktop\38376747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6" b="90000" l="82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697314"/>
            <a:ext cx="3214688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785812" y="522136"/>
            <a:ext cx="4845206" cy="2906864"/>
          </a:xfrm>
          <a:custGeom>
            <a:avLst/>
            <a:gdLst>
              <a:gd name="connsiteX0" fmla="*/ 0 w 6460274"/>
              <a:gd name="connsiteY0" fmla="*/ 484487 h 2906864"/>
              <a:gd name="connsiteX1" fmla="*/ 484487 w 6460274"/>
              <a:gd name="connsiteY1" fmla="*/ 0 h 2906864"/>
              <a:gd name="connsiteX2" fmla="*/ 1064661 w 6460274"/>
              <a:gd name="connsiteY2" fmla="*/ 0 h 2906864"/>
              <a:gd name="connsiteX3" fmla="*/ 1677676 w 6460274"/>
              <a:gd name="connsiteY3" fmla="*/ 0 h 2906864"/>
              <a:gd name="connsiteX4" fmla="*/ 2159330 w 6460274"/>
              <a:gd name="connsiteY4" fmla="*/ 0 h 2906864"/>
              <a:gd name="connsiteX5" fmla="*/ 2673824 w 6460274"/>
              <a:gd name="connsiteY5" fmla="*/ 0 h 2906864"/>
              <a:gd name="connsiteX6" fmla="*/ 3155479 w 6460274"/>
              <a:gd name="connsiteY6" fmla="*/ 0 h 2906864"/>
              <a:gd name="connsiteX7" fmla="*/ 3768493 w 6460274"/>
              <a:gd name="connsiteY7" fmla="*/ 0 h 2906864"/>
              <a:gd name="connsiteX8" fmla="*/ 3768493 w 6460274"/>
              <a:gd name="connsiteY8" fmla="*/ 0 h 2906864"/>
              <a:gd name="connsiteX9" fmla="*/ 4274548 w 6460274"/>
              <a:gd name="connsiteY9" fmla="*/ 0 h 2906864"/>
              <a:gd name="connsiteX10" fmla="*/ 4764452 w 6460274"/>
              <a:gd name="connsiteY10" fmla="*/ 0 h 2906864"/>
              <a:gd name="connsiteX11" fmla="*/ 5383562 w 6460274"/>
              <a:gd name="connsiteY11" fmla="*/ 0 h 2906864"/>
              <a:gd name="connsiteX12" fmla="*/ 5975787 w 6460274"/>
              <a:gd name="connsiteY12" fmla="*/ 0 h 2906864"/>
              <a:gd name="connsiteX13" fmla="*/ 6460274 w 6460274"/>
              <a:gd name="connsiteY13" fmla="*/ 484487 h 2906864"/>
              <a:gd name="connsiteX14" fmla="*/ 6460274 w 6460274"/>
              <a:gd name="connsiteY14" fmla="*/ 863991 h 2906864"/>
              <a:gd name="connsiteX15" fmla="*/ 6460274 w 6460274"/>
              <a:gd name="connsiteY15" fmla="*/ 1291943 h 2906864"/>
              <a:gd name="connsiteX16" fmla="*/ 6460274 w 6460274"/>
              <a:gd name="connsiteY16" fmla="*/ 1695671 h 2906864"/>
              <a:gd name="connsiteX17" fmla="*/ 6774812 w 6460274"/>
              <a:gd name="connsiteY17" fmla="*/ 2118760 h 2906864"/>
              <a:gd name="connsiteX18" fmla="*/ 7089351 w 6460274"/>
              <a:gd name="connsiteY18" fmla="*/ 2541848 h 2906864"/>
              <a:gd name="connsiteX19" fmla="*/ 7376405 w 6460274"/>
              <a:gd name="connsiteY19" fmla="*/ 2927968 h 2906864"/>
              <a:gd name="connsiteX20" fmla="*/ 6909178 w 6460274"/>
              <a:gd name="connsiteY20" fmla="*/ 2670122 h 2906864"/>
              <a:gd name="connsiteX21" fmla="*/ 6460274 w 6460274"/>
              <a:gd name="connsiteY21" fmla="*/ 2422387 h 2906864"/>
              <a:gd name="connsiteX22" fmla="*/ 6460274 w 6460274"/>
              <a:gd name="connsiteY22" fmla="*/ 2422377 h 2906864"/>
              <a:gd name="connsiteX23" fmla="*/ 5975787 w 6460274"/>
              <a:gd name="connsiteY23" fmla="*/ 2906864 h 2906864"/>
              <a:gd name="connsiteX24" fmla="*/ 5383562 w 6460274"/>
              <a:gd name="connsiteY24" fmla="*/ 2906864 h 2906864"/>
              <a:gd name="connsiteX25" fmla="*/ 4829055 w 6460274"/>
              <a:gd name="connsiteY25" fmla="*/ 2906864 h 2906864"/>
              <a:gd name="connsiteX26" fmla="*/ 4323000 w 6460274"/>
              <a:gd name="connsiteY26" fmla="*/ 2906864 h 2906864"/>
              <a:gd name="connsiteX27" fmla="*/ 3768493 w 6460274"/>
              <a:gd name="connsiteY27" fmla="*/ 2906864 h 2906864"/>
              <a:gd name="connsiteX28" fmla="*/ 3768493 w 6460274"/>
              <a:gd name="connsiteY28" fmla="*/ 2906864 h 2906864"/>
              <a:gd name="connsiteX29" fmla="*/ 3221159 w 6460274"/>
              <a:gd name="connsiteY29" fmla="*/ 2906864 h 2906864"/>
              <a:gd name="connsiteX30" fmla="*/ 2739504 w 6460274"/>
              <a:gd name="connsiteY30" fmla="*/ 2906864 h 2906864"/>
              <a:gd name="connsiteX31" fmla="*/ 2290690 w 6460274"/>
              <a:gd name="connsiteY31" fmla="*/ 2906864 h 2906864"/>
              <a:gd name="connsiteX32" fmla="*/ 1677676 w 6460274"/>
              <a:gd name="connsiteY32" fmla="*/ 2906864 h 2906864"/>
              <a:gd name="connsiteX33" fmla="*/ 1228862 w 6460274"/>
              <a:gd name="connsiteY33" fmla="*/ 2906864 h 2906864"/>
              <a:gd name="connsiteX34" fmla="*/ 484487 w 6460274"/>
              <a:gd name="connsiteY34" fmla="*/ 2906864 h 2906864"/>
              <a:gd name="connsiteX35" fmla="*/ 0 w 6460274"/>
              <a:gd name="connsiteY35" fmla="*/ 2422377 h 2906864"/>
              <a:gd name="connsiteX36" fmla="*/ 0 w 6460274"/>
              <a:gd name="connsiteY36" fmla="*/ 2422387 h 2906864"/>
              <a:gd name="connsiteX37" fmla="*/ 0 w 6460274"/>
              <a:gd name="connsiteY37" fmla="*/ 2051762 h 2906864"/>
              <a:gd name="connsiteX38" fmla="*/ 0 w 6460274"/>
              <a:gd name="connsiteY38" fmla="*/ 1695671 h 2906864"/>
              <a:gd name="connsiteX39" fmla="*/ 0 w 6460274"/>
              <a:gd name="connsiteY39" fmla="*/ 1695671 h 2906864"/>
              <a:gd name="connsiteX40" fmla="*/ 0 w 6460274"/>
              <a:gd name="connsiteY40" fmla="*/ 1316167 h 2906864"/>
              <a:gd name="connsiteX41" fmla="*/ 0 w 6460274"/>
              <a:gd name="connsiteY41" fmla="*/ 924551 h 2906864"/>
              <a:gd name="connsiteX42" fmla="*/ 0 w 6460274"/>
              <a:gd name="connsiteY42" fmla="*/ 484487 h 290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460274" h="2906864" fill="none" extrusionOk="0">
                <a:moveTo>
                  <a:pt x="0" y="484487"/>
                </a:moveTo>
                <a:cubicBezTo>
                  <a:pt x="-11644" y="250972"/>
                  <a:pt x="220349" y="8281"/>
                  <a:pt x="484487" y="0"/>
                </a:cubicBezTo>
                <a:cubicBezTo>
                  <a:pt x="676921" y="-32443"/>
                  <a:pt x="921869" y="65878"/>
                  <a:pt x="1064661" y="0"/>
                </a:cubicBezTo>
                <a:cubicBezTo>
                  <a:pt x="1207453" y="-65878"/>
                  <a:pt x="1528019" y="72207"/>
                  <a:pt x="1677676" y="0"/>
                </a:cubicBezTo>
                <a:cubicBezTo>
                  <a:pt x="1827334" y="-72207"/>
                  <a:pt x="2031973" y="51557"/>
                  <a:pt x="2159330" y="0"/>
                </a:cubicBezTo>
                <a:cubicBezTo>
                  <a:pt x="2286687" y="-51557"/>
                  <a:pt x="2528415" y="36884"/>
                  <a:pt x="2673824" y="0"/>
                </a:cubicBezTo>
                <a:cubicBezTo>
                  <a:pt x="2819233" y="-36884"/>
                  <a:pt x="2964449" y="56310"/>
                  <a:pt x="3155479" y="0"/>
                </a:cubicBezTo>
                <a:cubicBezTo>
                  <a:pt x="3346510" y="-56310"/>
                  <a:pt x="3600013" y="64035"/>
                  <a:pt x="3768493" y="0"/>
                </a:cubicBezTo>
                <a:lnTo>
                  <a:pt x="3768493" y="0"/>
                </a:lnTo>
                <a:cubicBezTo>
                  <a:pt x="3875265" y="-6534"/>
                  <a:pt x="4053525" y="42868"/>
                  <a:pt x="4274548" y="0"/>
                </a:cubicBezTo>
                <a:cubicBezTo>
                  <a:pt x="4495571" y="-42868"/>
                  <a:pt x="4551808" y="52583"/>
                  <a:pt x="4764452" y="0"/>
                </a:cubicBezTo>
                <a:cubicBezTo>
                  <a:pt x="4977096" y="-52583"/>
                  <a:pt x="5200505" y="32967"/>
                  <a:pt x="5383562" y="0"/>
                </a:cubicBezTo>
                <a:cubicBezTo>
                  <a:pt x="5638646" y="-55789"/>
                  <a:pt x="5742399" y="26724"/>
                  <a:pt x="5975787" y="0"/>
                </a:cubicBezTo>
                <a:cubicBezTo>
                  <a:pt x="6299817" y="1642"/>
                  <a:pt x="6465577" y="219537"/>
                  <a:pt x="6460274" y="484487"/>
                </a:cubicBezTo>
                <a:cubicBezTo>
                  <a:pt x="6471009" y="595316"/>
                  <a:pt x="6456393" y="766112"/>
                  <a:pt x="6460274" y="863991"/>
                </a:cubicBezTo>
                <a:cubicBezTo>
                  <a:pt x="6464155" y="961870"/>
                  <a:pt x="6451490" y="1185659"/>
                  <a:pt x="6460274" y="1291943"/>
                </a:cubicBezTo>
                <a:cubicBezTo>
                  <a:pt x="6469058" y="1398227"/>
                  <a:pt x="6421410" y="1567486"/>
                  <a:pt x="6460274" y="1695671"/>
                </a:cubicBezTo>
                <a:cubicBezTo>
                  <a:pt x="6603288" y="1865219"/>
                  <a:pt x="6604925" y="1942103"/>
                  <a:pt x="6774812" y="2118760"/>
                </a:cubicBezTo>
                <a:cubicBezTo>
                  <a:pt x="6944699" y="2295416"/>
                  <a:pt x="6928741" y="2389952"/>
                  <a:pt x="7089351" y="2541848"/>
                </a:cubicBezTo>
                <a:cubicBezTo>
                  <a:pt x="7249961" y="2693745"/>
                  <a:pt x="7270759" y="2808491"/>
                  <a:pt x="7376405" y="2927968"/>
                </a:cubicBezTo>
                <a:cubicBezTo>
                  <a:pt x="7196794" y="2832239"/>
                  <a:pt x="7049363" y="2691908"/>
                  <a:pt x="6909178" y="2670122"/>
                </a:cubicBezTo>
                <a:cubicBezTo>
                  <a:pt x="6768993" y="2648335"/>
                  <a:pt x="6608197" y="2440892"/>
                  <a:pt x="6460274" y="2422387"/>
                </a:cubicBezTo>
                <a:cubicBezTo>
                  <a:pt x="6460274" y="2422382"/>
                  <a:pt x="6460274" y="2422382"/>
                  <a:pt x="6460274" y="2422377"/>
                </a:cubicBezTo>
                <a:cubicBezTo>
                  <a:pt x="6491134" y="2732033"/>
                  <a:pt x="6192638" y="2919600"/>
                  <a:pt x="5975787" y="2906864"/>
                </a:cubicBezTo>
                <a:cubicBezTo>
                  <a:pt x="5825303" y="2962446"/>
                  <a:pt x="5521307" y="2875036"/>
                  <a:pt x="5383562" y="2906864"/>
                </a:cubicBezTo>
                <a:cubicBezTo>
                  <a:pt x="5123407" y="2934941"/>
                  <a:pt x="5073777" y="2853143"/>
                  <a:pt x="4829055" y="2906864"/>
                </a:cubicBezTo>
                <a:cubicBezTo>
                  <a:pt x="4584333" y="2960585"/>
                  <a:pt x="4440829" y="2848120"/>
                  <a:pt x="4323000" y="2906864"/>
                </a:cubicBezTo>
                <a:cubicBezTo>
                  <a:pt x="4205172" y="2965608"/>
                  <a:pt x="3945637" y="2879411"/>
                  <a:pt x="3768493" y="2906864"/>
                </a:cubicBezTo>
                <a:lnTo>
                  <a:pt x="3768493" y="2906864"/>
                </a:lnTo>
                <a:cubicBezTo>
                  <a:pt x="3516165" y="2964622"/>
                  <a:pt x="3437248" y="2896803"/>
                  <a:pt x="3221159" y="2906864"/>
                </a:cubicBezTo>
                <a:cubicBezTo>
                  <a:pt x="3005070" y="2916925"/>
                  <a:pt x="2949994" y="2886704"/>
                  <a:pt x="2739504" y="2906864"/>
                </a:cubicBezTo>
                <a:cubicBezTo>
                  <a:pt x="2529014" y="2927024"/>
                  <a:pt x="2514447" y="2877380"/>
                  <a:pt x="2290690" y="2906864"/>
                </a:cubicBezTo>
                <a:cubicBezTo>
                  <a:pt x="2066933" y="2936348"/>
                  <a:pt x="1835218" y="2853954"/>
                  <a:pt x="1677676" y="2906864"/>
                </a:cubicBezTo>
                <a:cubicBezTo>
                  <a:pt x="1520134" y="2959774"/>
                  <a:pt x="1382345" y="2890200"/>
                  <a:pt x="1228862" y="2906864"/>
                </a:cubicBezTo>
                <a:cubicBezTo>
                  <a:pt x="1075379" y="2923528"/>
                  <a:pt x="728153" y="2851101"/>
                  <a:pt x="484487" y="2906864"/>
                </a:cubicBezTo>
                <a:cubicBezTo>
                  <a:pt x="248296" y="2940708"/>
                  <a:pt x="-9054" y="2674332"/>
                  <a:pt x="0" y="2422377"/>
                </a:cubicBezTo>
                <a:cubicBezTo>
                  <a:pt x="1" y="2422380"/>
                  <a:pt x="0" y="2422384"/>
                  <a:pt x="0" y="2422387"/>
                </a:cubicBezTo>
                <a:cubicBezTo>
                  <a:pt x="-18119" y="2250669"/>
                  <a:pt x="25343" y="2217375"/>
                  <a:pt x="0" y="2051762"/>
                </a:cubicBezTo>
                <a:cubicBezTo>
                  <a:pt x="-25343" y="1886149"/>
                  <a:pt x="23669" y="1778654"/>
                  <a:pt x="0" y="1695671"/>
                </a:cubicBezTo>
                <a:lnTo>
                  <a:pt x="0" y="1695671"/>
                </a:lnTo>
                <a:cubicBezTo>
                  <a:pt x="-17292" y="1532808"/>
                  <a:pt x="25629" y="1399468"/>
                  <a:pt x="0" y="1316167"/>
                </a:cubicBezTo>
                <a:cubicBezTo>
                  <a:pt x="-25629" y="1232866"/>
                  <a:pt x="36801" y="1112924"/>
                  <a:pt x="0" y="924551"/>
                </a:cubicBezTo>
                <a:cubicBezTo>
                  <a:pt x="-36801" y="736178"/>
                  <a:pt x="44254" y="597671"/>
                  <a:pt x="0" y="484487"/>
                </a:cubicBezTo>
                <a:close/>
              </a:path>
              <a:path w="6460274" h="2906864" stroke="0" extrusionOk="0">
                <a:moveTo>
                  <a:pt x="0" y="484487"/>
                </a:moveTo>
                <a:cubicBezTo>
                  <a:pt x="-63039" y="261216"/>
                  <a:pt x="209572" y="26989"/>
                  <a:pt x="484487" y="0"/>
                </a:cubicBezTo>
                <a:cubicBezTo>
                  <a:pt x="711387" y="-8498"/>
                  <a:pt x="751234" y="38662"/>
                  <a:pt x="998981" y="0"/>
                </a:cubicBezTo>
                <a:cubicBezTo>
                  <a:pt x="1246728" y="-38662"/>
                  <a:pt x="1268310" y="42038"/>
                  <a:pt x="1447795" y="0"/>
                </a:cubicBezTo>
                <a:cubicBezTo>
                  <a:pt x="1627280" y="-42038"/>
                  <a:pt x="1782882" y="43457"/>
                  <a:pt x="1896610" y="0"/>
                </a:cubicBezTo>
                <a:cubicBezTo>
                  <a:pt x="2010338" y="-43457"/>
                  <a:pt x="2275659" y="19017"/>
                  <a:pt x="2443944" y="0"/>
                </a:cubicBezTo>
                <a:cubicBezTo>
                  <a:pt x="2612229" y="-19017"/>
                  <a:pt x="2787659" y="28673"/>
                  <a:pt x="3024118" y="0"/>
                </a:cubicBezTo>
                <a:cubicBezTo>
                  <a:pt x="3260577" y="-28673"/>
                  <a:pt x="3545978" y="82565"/>
                  <a:pt x="3768493" y="0"/>
                </a:cubicBezTo>
                <a:lnTo>
                  <a:pt x="3768493" y="0"/>
                </a:lnTo>
                <a:cubicBezTo>
                  <a:pt x="3992506" y="-14530"/>
                  <a:pt x="4109119" y="47322"/>
                  <a:pt x="4339151" y="0"/>
                </a:cubicBezTo>
                <a:cubicBezTo>
                  <a:pt x="4569183" y="-47322"/>
                  <a:pt x="4637367" y="24285"/>
                  <a:pt x="4845206" y="0"/>
                </a:cubicBezTo>
                <a:cubicBezTo>
                  <a:pt x="5053045" y="-24285"/>
                  <a:pt x="5187911" y="44694"/>
                  <a:pt x="5383562" y="0"/>
                </a:cubicBezTo>
                <a:cubicBezTo>
                  <a:pt x="5510044" y="-53539"/>
                  <a:pt x="5787925" y="7544"/>
                  <a:pt x="5975787" y="0"/>
                </a:cubicBezTo>
                <a:cubicBezTo>
                  <a:pt x="6282121" y="11221"/>
                  <a:pt x="6487010" y="267912"/>
                  <a:pt x="6460274" y="484487"/>
                </a:cubicBezTo>
                <a:cubicBezTo>
                  <a:pt x="6499476" y="631269"/>
                  <a:pt x="6415787" y="689979"/>
                  <a:pt x="6460274" y="863991"/>
                </a:cubicBezTo>
                <a:cubicBezTo>
                  <a:pt x="6504761" y="1038003"/>
                  <a:pt x="6454951" y="1157878"/>
                  <a:pt x="6460274" y="1243496"/>
                </a:cubicBezTo>
                <a:cubicBezTo>
                  <a:pt x="6465597" y="1329115"/>
                  <a:pt x="6455239" y="1497383"/>
                  <a:pt x="6460274" y="1695671"/>
                </a:cubicBezTo>
                <a:cubicBezTo>
                  <a:pt x="6621313" y="1898717"/>
                  <a:pt x="6651805" y="2061389"/>
                  <a:pt x="6783974" y="2131083"/>
                </a:cubicBezTo>
                <a:cubicBezTo>
                  <a:pt x="6916143" y="2200777"/>
                  <a:pt x="6977850" y="2393021"/>
                  <a:pt x="7080189" y="2529525"/>
                </a:cubicBezTo>
                <a:cubicBezTo>
                  <a:pt x="7182528" y="2666029"/>
                  <a:pt x="7289893" y="2846714"/>
                  <a:pt x="7376405" y="2927968"/>
                </a:cubicBezTo>
                <a:cubicBezTo>
                  <a:pt x="7221213" y="2860819"/>
                  <a:pt x="7090139" y="2726707"/>
                  <a:pt x="6900017" y="2665066"/>
                </a:cubicBezTo>
                <a:cubicBezTo>
                  <a:pt x="6709895" y="2603425"/>
                  <a:pt x="6617819" y="2459359"/>
                  <a:pt x="6460274" y="2422387"/>
                </a:cubicBezTo>
                <a:cubicBezTo>
                  <a:pt x="6460273" y="2422385"/>
                  <a:pt x="6460274" y="2422380"/>
                  <a:pt x="6460274" y="2422377"/>
                </a:cubicBezTo>
                <a:cubicBezTo>
                  <a:pt x="6438566" y="2660241"/>
                  <a:pt x="6205134" y="2844611"/>
                  <a:pt x="5975787" y="2906864"/>
                </a:cubicBezTo>
                <a:cubicBezTo>
                  <a:pt x="5787203" y="2931784"/>
                  <a:pt x="5540988" y="2885912"/>
                  <a:pt x="5383562" y="2906864"/>
                </a:cubicBezTo>
                <a:cubicBezTo>
                  <a:pt x="5189652" y="2952567"/>
                  <a:pt x="5019796" y="2898416"/>
                  <a:pt x="4845206" y="2906864"/>
                </a:cubicBezTo>
                <a:cubicBezTo>
                  <a:pt x="4670616" y="2915312"/>
                  <a:pt x="4477117" y="2884623"/>
                  <a:pt x="4323000" y="2906864"/>
                </a:cubicBezTo>
                <a:cubicBezTo>
                  <a:pt x="4168883" y="2929105"/>
                  <a:pt x="3890829" y="2882717"/>
                  <a:pt x="3768493" y="2906864"/>
                </a:cubicBezTo>
                <a:lnTo>
                  <a:pt x="3768493" y="2906864"/>
                </a:lnTo>
                <a:cubicBezTo>
                  <a:pt x="3491747" y="2922179"/>
                  <a:pt x="3426391" y="2866612"/>
                  <a:pt x="3188319" y="2906864"/>
                </a:cubicBezTo>
                <a:cubicBezTo>
                  <a:pt x="2950247" y="2947116"/>
                  <a:pt x="2839897" y="2864010"/>
                  <a:pt x="2673824" y="2906864"/>
                </a:cubicBezTo>
                <a:cubicBezTo>
                  <a:pt x="2507751" y="2949718"/>
                  <a:pt x="2209304" y="2852276"/>
                  <a:pt x="2060810" y="2906864"/>
                </a:cubicBezTo>
                <a:cubicBezTo>
                  <a:pt x="1912316" y="2961452"/>
                  <a:pt x="1715433" y="2884089"/>
                  <a:pt x="1611996" y="2906864"/>
                </a:cubicBezTo>
                <a:cubicBezTo>
                  <a:pt x="1508559" y="2929639"/>
                  <a:pt x="1203317" y="2903183"/>
                  <a:pt x="1064661" y="2906864"/>
                </a:cubicBezTo>
                <a:cubicBezTo>
                  <a:pt x="926006" y="2910545"/>
                  <a:pt x="604493" y="2855680"/>
                  <a:pt x="484487" y="2906864"/>
                </a:cubicBezTo>
                <a:cubicBezTo>
                  <a:pt x="172295" y="2860397"/>
                  <a:pt x="53144" y="2678127"/>
                  <a:pt x="0" y="2422377"/>
                </a:cubicBezTo>
                <a:cubicBezTo>
                  <a:pt x="1" y="2422382"/>
                  <a:pt x="-1" y="2422382"/>
                  <a:pt x="0" y="2422387"/>
                </a:cubicBezTo>
                <a:cubicBezTo>
                  <a:pt x="-17720" y="2318361"/>
                  <a:pt x="34915" y="2185251"/>
                  <a:pt x="0" y="2059029"/>
                </a:cubicBezTo>
                <a:cubicBezTo>
                  <a:pt x="-34915" y="1932807"/>
                  <a:pt x="16820" y="1872875"/>
                  <a:pt x="0" y="1695671"/>
                </a:cubicBezTo>
                <a:lnTo>
                  <a:pt x="0" y="1695671"/>
                </a:lnTo>
                <a:cubicBezTo>
                  <a:pt x="-17762" y="1554668"/>
                  <a:pt x="20030" y="1491861"/>
                  <a:pt x="0" y="1316167"/>
                </a:cubicBezTo>
                <a:cubicBezTo>
                  <a:pt x="-20030" y="1140473"/>
                  <a:pt x="15263" y="1061350"/>
                  <a:pt x="0" y="888215"/>
                </a:cubicBezTo>
                <a:cubicBezTo>
                  <a:pt x="-15263" y="715080"/>
                  <a:pt x="4204" y="573803"/>
                  <a:pt x="0" y="48448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80000"/>
            </a:schemeClr>
          </a:solidFill>
          <a:ln w="38100">
            <a:prstDash val="sysDash"/>
            <a:extLst>
              <a:ext uri="{C807C97D-BFC1-408E-A445-0C87EB9F89A2}">
                <ask:lineSketchStyleProps xmlns:ask="http://schemas.microsoft.com/office/drawing/2018/sketchyshapes" xmlns="" sd="28484723">
                  <a:prstGeom prst="wedgeRoundRectCallout">
                    <a:avLst>
                      <a:gd name="adj1" fmla="val 64181"/>
                      <a:gd name="adj2" fmla="val 50726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ysClr val="windowText" lastClr="000000"/>
                </a:solidFill>
                <a:latin typeface="#9Slide03 AmpleSoft Bold" pitchFamily="2" charset="0"/>
              </a:rPr>
              <a:t>Hiện</a:t>
            </a:r>
            <a:r>
              <a:rPr lang="en-US" sz="3600" dirty="0">
                <a:solidFill>
                  <a:sysClr val="windowText" lastClr="000000"/>
                </a:solidFill>
                <a:latin typeface="#9Slide03 AmpleSoft Bold" pitchFamily="2" charset="0"/>
              </a:rPr>
              <a:t> nay ở </a:t>
            </a:r>
            <a:r>
              <a:rPr lang="en-US" sz="3600" dirty="0" err="1">
                <a:solidFill>
                  <a:sysClr val="windowText" lastClr="000000"/>
                </a:solidFill>
                <a:latin typeface="#9Slide03 AmpleSoft Bold" pitchFamily="2" charset="0"/>
              </a:rPr>
              <a:t>rừng</a:t>
            </a:r>
            <a:r>
              <a:rPr lang="en-US" sz="3600" dirty="0">
                <a:solidFill>
                  <a:sysClr val="windowText" lastClr="000000"/>
                </a:solidFill>
                <a:latin typeface="#9Slide03 AmpleSoft Bold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#9Slide03 AmpleSoft Bold" pitchFamily="2" charset="0"/>
              </a:rPr>
              <a:t>đang</a:t>
            </a:r>
            <a:r>
              <a:rPr lang="en-US" sz="3600" dirty="0">
                <a:solidFill>
                  <a:sysClr val="windowText" lastClr="000000"/>
                </a:solidFill>
                <a:latin typeface="#9Slide03 AmpleSoft Bold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#9Slide03 AmpleSoft Bold" pitchFamily="2" charset="0"/>
              </a:rPr>
              <a:t>có</a:t>
            </a:r>
            <a:r>
              <a:rPr lang="en-US" sz="3600" dirty="0">
                <a:solidFill>
                  <a:sysClr val="windowText" lastClr="000000"/>
                </a:solidFill>
                <a:latin typeface="#9Slide03 AmpleSoft Bold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#9Slide03 AmpleSoft Bold" pitchFamily="2" charset="0"/>
              </a:rPr>
              <a:t>một</a:t>
            </a:r>
            <a:r>
              <a:rPr lang="en-US" sz="3600" dirty="0">
                <a:solidFill>
                  <a:sysClr val="windowText" lastClr="000000"/>
                </a:solidFill>
                <a:latin typeface="#9Slide03 AmpleSoft Bold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#9Slide03 AmpleSoft Bold" pitchFamily="2" charset="0"/>
              </a:rPr>
              <a:t>đám</a:t>
            </a:r>
            <a:r>
              <a:rPr lang="en-US" sz="3600" dirty="0">
                <a:solidFill>
                  <a:sysClr val="windowText" lastClr="000000"/>
                </a:solidFill>
                <a:latin typeface="#9Slide03 AmpleSoft Bold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#9Slide03 AmpleSoft Bold" pitchFamily="2" charset="0"/>
              </a:rPr>
              <a:t>cháy</a:t>
            </a:r>
            <a:r>
              <a:rPr lang="en-US" sz="3600" dirty="0">
                <a:solidFill>
                  <a:sysClr val="windowText" lastClr="000000"/>
                </a:solidFill>
                <a:latin typeface="#9Slide03 AmpleSoft Bold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#9Slide03 AmpleSoft Bold" pitchFamily="2" charset="0"/>
              </a:rPr>
              <a:t>rất</a:t>
            </a:r>
            <a:r>
              <a:rPr lang="en-US" sz="3600" dirty="0">
                <a:solidFill>
                  <a:sysClr val="windowText" lastClr="000000"/>
                </a:solidFill>
                <a:latin typeface="#9Slide03 AmpleSoft Bold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#9Slide03 AmpleSoft Bold" pitchFamily="2" charset="0"/>
              </a:rPr>
              <a:t>lớn</a:t>
            </a:r>
            <a:r>
              <a:rPr lang="en-US" sz="3600" dirty="0">
                <a:solidFill>
                  <a:sysClr val="windowText" lastClr="000000"/>
                </a:solidFill>
                <a:latin typeface="#9Slide03 AmpleSoft Bold" pitchFamily="2" charset="0"/>
              </a:rPr>
              <a:t>, </a:t>
            </a:r>
            <a:r>
              <a:rPr lang="en-US" sz="3600" dirty="0" err="1">
                <a:solidFill>
                  <a:sysClr val="windowText" lastClr="000000"/>
                </a:solidFill>
                <a:latin typeface="#9Slide03 AmpleSoft Bold" pitchFamily="2" charset="0"/>
              </a:rPr>
              <a:t>hãy</a:t>
            </a:r>
            <a:r>
              <a:rPr lang="en-US" sz="3600" dirty="0">
                <a:solidFill>
                  <a:sysClr val="windowText" lastClr="000000"/>
                </a:solidFill>
                <a:latin typeface="#9Slide03 AmpleSoft Bold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#9Slide03 AmpleSoft Bold" pitchFamily="2" charset="0"/>
              </a:rPr>
              <a:t>cùng</a:t>
            </a:r>
            <a:r>
              <a:rPr lang="en-US" sz="3600" dirty="0">
                <a:solidFill>
                  <a:sysClr val="windowText" lastClr="000000"/>
                </a:solidFill>
                <a:latin typeface="#9Slide03 AmpleSoft Bold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#9Slide03 AmpleSoft Bold" pitchFamily="2" charset="0"/>
              </a:rPr>
              <a:t>anh</a:t>
            </a:r>
            <a:r>
              <a:rPr lang="en-US" sz="3600" dirty="0">
                <a:solidFill>
                  <a:sysClr val="windowText" lastClr="000000"/>
                </a:solidFill>
                <a:latin typeface="#9Slide03 AmpleSoft Bold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#9Slide03 AmpleSoft Bold" pitchFamily="2" charset="0"/>
              </a:rPr>
              <a:t>đi</a:t>
            </a:r>
            <a:r>
              <a:rPr lang="en-US" sz="3600" dirty="0">
                <a:solidFill>
                  <a:sysClr val="windowText" lastClr="000000"/>
                </a:solidFill>
                <a:latin typeface="#9Slide03 AmpleSoft Bold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#9Slide03 AmpleSoft Bold" pitchFamily="2" charset="0"/>
              </a:rPr>
              <a:t>giải</a:t>
            </a:r>
            <a:r>
              <a:rPr lang="en-US" sz="3600" dirty="0">
                <a:solidFill>
                  <a:sysClr val="windowText" lastClr="000000"/>
                </a:solidFill>
                <a:latin typeface="#9Slide03 AmpleSoft Bold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#9Slide03 AmpleSoft Bold" pitchFamily="2" charset="0"/>
              </a:rPr>
              <a:t>cứu</a:t>
            </a:r>
            <a:r>
              <a:rPr lang="en-US" sz="3600" dirty="0">
                <a:solidFill>
                  <a:sysClr val="windowText" lastClr="000000"/>
                </a:solidFill>
                <a:latin typeface="#9Slide03 AmpleSoft Bold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#9Slide03 AmpleSoft Bold" pitchFamily="2" charset="0"/>
              </a:rPr>
              <a:t>các</a:t>
            </a:r>
            <a:r>
              <a:rPr lang="en-US" sz="3600" dirty="0">
                <a:solidFill>
                  <a:sysClr val="windowText" lastClr="000000"/>
                </a:solidFill>
                <a:latin typeface="#9Slide03 AmpleSoft Bold" pitchFamily="2" charset="0"/>
              </a:rPr>
              <a:t> con </a:t>
            </a:r>
            <a:r>
              <a:rPr lang="en-US" sz="3600" err="1">
                <a:solidFill>
                  <a:sysClr val="windowText" lastClr="000000"/>
                </a:solidFill>
                <a:latin typeface="#9Slide03 AmpleSoft Bold" pitchFamily="2" charset="0"/>
              </a:rPr>
              <a:t>vật</a:t>
            </a:r>
            <a:r>
              <a:rPr lang="en-US" sz="3600">
                <a:solidFill>
                  <a:sysClr val="windowText" lastClr="000000"/>
                </a:solidFill>
                <a:latin typeface="#9Slide03 AmpleSoft Bold" pitchFamily="2" charset="0"/>
              </a:rPr>
              <a:t> gặp nạn trong đám cháy </a:t>
            </a:r>
            <a:r>
              <a:rPr lang="en-US" sz="3600" dirty="0" err="1">
                <a:solidFill>
                  <a:sysClr val="windowText" lastClr="000000"/>
                </a:solidFill>
                <a:latin typeface="#9Slide03 AmpleSoft Bold" pitchFamily="2" charset="0"/>
              </a:rPr>
              <a:t>nhé</a:t>
            </a:r>
            <a:r>
              <a:rPr lang="en-US" sz="3600" dirty="0">
                <a:solidFill>
                  <a:sysClr val="windowText" lastClr="000000"/>
                </a:solidFill>
                <a:latin typeface="#9Slide03 AmpleSoft Bold" pitchFamily="2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20010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xit" presetSubtype="2" ac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436" y="250371"/>
            <a:ext cx="611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HẢO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30398" y="6488668"/>
            <a:ext cx="611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HẢO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30398" y="435037"/>
            <a:ext cx="611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HẢO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14950" y="25037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6 DeathRattle BB" pitchFamily="2" charset="0"/>
              </a:rPr>
              <a:t>HẢO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" y="477665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6 DeathRattle BB" pitchFamily="2" charset="0"/>
              </a:rPr>
              <a:t>HẢO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125" y1="55370" x2="13646" y2="5093"/>
                        <a14:foregroundMark x1="365" y1="37315" x2="2240" y2="0"/>
                        <a14:foregroundMark x1="2500" y1="1296" x2="34271" y2="0"/>
                        <a14:foregroundMark x1="12865" y1="4907" x2="29010" y2="24444"/>
                        <a14:foregroundMark x1="19896" y1="1111" x2="35260" y2="9815"/>
                        <a14:foregroundMark x1="12396" y1="16481" x2="28646" y2="35093"/>
                        <a14:foregroundMark x1="19740" y1="9352" x2="31615" y2="13148"/>
                        <a14:foregroundMark x1="32865" y1="7315" x2="38750" y2="185"/>
                        <a14:foregroundMark x1="8229" y1="42037" x2="20000" y2="53796"/>
                        <a14:foregroundMark x1="23021" y1="25370" x2="18385" y2="52407"/>
                        <a14:foregroundMark x1="990" y1="47593" x2="4271" y2="58241"/>
                        <a14:foregroundMark x1="27604" y1="32407" x2="26771" y2="54444"/>
                        <a14:foregroundMark x1="2135" y1="83333" x2="4271" y2="96481"/>
                        <a14:foregroundMark x1="729" y1="80185" x2="1510" y2="98889"/>
                        <a14:foregroundMark x1="98854" y1="83981" x2="99375" y2="97778"/>
                        <a14:foregroundMark x1="80104" y1="2407" x2="96615" y2="7130"/>
                        <a14:foregroundMark x1="74375" y1="4444" x2="97604" y2="30463"/>
                        <a14:foregroundMark x1="71146" y1="4630" x2="84271" y2="36852"/>
                        <a14:foregroundMark x1="81771" y1="10648" x2="78646" y2="53981"/>
                        <a14:foregroundMark x1="74375" y1="6481" x2="79271" y2="18889"/>
                        <a14:foregroundMark x1="86510" y1="9815" x2="98021" y2="19815"/>
                        <a14:foregroundMark x1="97760" y1="2222" x2="99896" y2="5093"/>
                        <a14:foregroundMark x1="96510" y1="13519" x2="99271" y2="11759"/>
                        <a14:foregroundMark x1="91146" y1="22685" x2="86875" y2="55556"/>
                        <a14:foregroundMark x1="88854" y1="46481" x2="99375" y2="53981"/>
                        <a14:foregroundMark x1="89896" y1="31111" x2="96510" y2="49074"/>
                        <a14:foregroundMark x1="91250" y1="24907" x2="99375" y2="42037"/>
                        <a14:foregroundMark x1="16250" y1="8704" x2="15625" y2="21759"/>
                        <a14:foregroundMark x1="38646" y1="45370" x2="60000" y2="51296"/>
                        <a14:foregroundMark x1="41250" y1="43148" x2="54010" y2="43981"/>
                        <a14:foregroundMark x1="42865" y1="48889" x2="46875" y2="52870"/>
                        <a14:foregroundMark x1="44010" y1="46204" x2="48750" y2="48889"/>
                        <a14:foregroundMark x1="41979" y1="44259" x2="47396" y2="47130"/>
                        <a14:foregroundMark x1="49375" y1="46019" x2="58021" y2="45741"/>
                        <a14:foregroundMark x1="44115" y1="44259" x2="50000" y2="50185"/>
                        <a14:backgroundMark x1="41354" y1="43519" x2="50885" y2="49074"/>
                        <a14:backgroundMark x1="51615" y1="42407" x2="55000" y2="50463"/>
                        <a14:backgroundMark x1="44896" y1="52870" x2="46146" y2="4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900" y="4251961"/>
            <a:ext cx="2992919" cy="2808711"/>
          </a:xfrm>
          <a:prstGeom prst="rect">
            <a:avLst/>
          </a:prstGeom>
        </p:spPr>
      </p:pic>
      <p:pic>
        <p:nvPicPr>
          <p:cNvPr id="22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3525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77" t="22182" r="51523" b="62818"/>
          <a:stretch/>
        </p:blipFill>
        <p:spPr bwMode="auto">
          <a:xfrm>
            <a:off x="6704405" y="2585877"/>
            <a:ext cx="248602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6" t="54444" r="54834" b="32323"/>
          <a:stretch/>
        </p:blipFill>
        <p:spPr bwMode="auto">
          <a:xfrm>
            <a:off x="7334314" y="3100228"/>
            <a:ext cx="2614613" cy="90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65769" l="51700" r="95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72" t="35323" b="44677"/>
          <a:stretch/>
        </p:blipFill>
        <p:spPr bwMode="auto">
          <a:xfrm>
            <a:off x="8416729" y="2320812"/>
            <a:ext cx="773702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077" b="53590" l="2700" r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100" r="50000" b="46559"/>
          <a:stretch/>
        </p:blipFill>
        <p:spPr bwMode="auto">
          <a:xfrm>
            <a:off x="6230098" y="2913865"/>
            <a:ext cx="3297116" cy="91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677" r="55068" b="33005"/>
          <a:stretch/>
        </p:blipFill>
        <p:spPr bwMode="auto">
          <a:xfrm>
            <a:off x="5852867" y="3131602"/>
            <a:ext cx="2962893" cy="8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6" t="54444" r="54834" b="32323"/>
          <a:stretch/>
        </p:blipFill>
        <p:spPr bwMode="auto">
          <a:xfrm>
            <a:off x="4922791" y="2646467"/>
            <a:ext cx="2614613" cy="90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6" t="54444" r="54834" b="32323"/>
          <a:stretch/>
        </p:blipFill>
        <p:spPr bwMode="auto">
          <a:xfrm>
            <a:off x="7496273" y="-2209800"/>
            <a:ext cx="2614613" cy="756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6" t="54444" r="54834" b="32323"/>
          <a:stretch/>
        </p:blipFill>
        <p:spPr bwMode="auto">
          <a:xfrm>
            <a:off x="4408746" y="2612434"/>
            <a:ext cx="2614613" cy="90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6" t="54444" r="54834" b="32323"/>
          <a:stretch/>
        </p:blipFill>
        <p:spPr bwMode="auto">
          <a:xfrm>
            <a:off x="5397099" y="3006611"/>
            <a:ext cx="2614613" cy="90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6" t="54444" r="54834" b="32323"/>
          <a:stretch/>
        </p:blipFill>
        <p:spPr bwMode="auto">
          <a:xfrm>
            <a:off x="4412314" y="2646468"/>
            <a:ext cx="2614613" cy="90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6" t="54444" r="54834" b="32323"/>
          <a:stretch/>
        </p:blipFill>
        <p:spPr bwMode="auto">
          <a:xfrm>
            <a:off x="6272586" y="619704"/>
            <a:ext cx="2614613" cy="339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6" t="54444" r="54834" b="32323"/>
          <a:stretch/>
        </p:blipFill>
        <p:spPr bwMode="auto">
          <a:xfrm>
            <a:off x="4089793" y="2053814"/>
            <a:ext cx="2614613" cy="164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6" t="54444" r="54834" b="32323"/>
          <a:stretch/>
        </p:blipFill>
        <p:spPr bwMode="auto">
          <a:xfrm>
            <a:off x="7212512" y="3300130"/>
            <a:ext cx="2614613" cy="90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6" t="54444" r="54834" b="32323"/>
          <a:stretch/>
        </p:blipFill>
        <p:spPr bwMode="auto">
          <a:xfrm>
            <a:off x="5526899" y="-404974"/>
            <a:ext cx="2614613" cy="4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6" t="54444" r="54834" b="32323"/>
          <a:stretch/>
        </p:blipFill>
        <p:spPr bwMode="auto">
          <a:xfrm>
            <a:off x="6704405" y="2236251"/>
            <a:ext cx="2614613" cy="90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6" t="54444" r="54834" b="32323"/>
          <a:stretch/>
        </p:blipFill>
        <p:spPr bwMode="auto">
          <a:xfrm>
            <a:off x="7334314" y="2320812"/>
            <a:ext cx="2614613" cy="90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802462" y="334303"/>
            <a:ext cx="4477457" cy="1349261"/>
          </a:xfrm>
          <a:prstGeom prst="rect">
            <a:avLst/>
          </a:prstGeom>
          <a:solidFill>
            <a:srgbClr val="DC6A24">
              <a:alpha val="8000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#9Slide03 AmpleSoft Bold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516069" y="2621094"/>
            <a:ext cx="2025844" cy="1481297"/>
          </a:xfrm>
          <a:prstGeom prst="rect">
            <a:avLst/>
          </a:prstGeom>
          <a:solidFill>
            <a:srgbClr val="E7C7AC">
              <a:alpha val="80000"/>
            </a:srgbClr>
          </a:solidFill>
          <a:ln w="76200">
            <a:solidFill>
              <a:srgbClr val="DC6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#9Slide03 AmpleSoft Bold" pitchFamily="2" charset="0"/>
            </a:endParaRPr>
          </a:p>
        </p:txBody>
      </p:sp>
      <p:pic>
        <p:nvPicPr>
          <p:cNvPr id="3081" name="Picture 9" descr="C:\Users\HP\Desktop\3602905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33" b="90000" l="6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581" y="3697416"/>
            <a:ext cx="1810296" cy="260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6">
            <a:extLst>
              <a:ext uri="{FF2B5EF4-FFF2-40B4-BE49-F238E27FC236}">
                <a16:creationId xmlns:a16="http://schemas.microsoft.com/office/drawing/2014/main" xmlns="" id="{BC7755BF-007B-40B0-8024-82CDFCA68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3689" y="660013"/>
            <a:ext cx="3333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4400" dirty="0">
                <a:latin typeface="#9Slide07 SVNSalty Sans" panose="02000000000000000000" pitchFamily="2" charset="0"/>
                <a:ea typeface="MS PGothic" panose="020B0600070205080204" pitchFamily="34" charset="-128"/>
              </a:rPr>
              <a:t>3</a:t>
            </a:r>
            <a:endParaRPr lang="en-US" sz="4400" dirty="0">
              <a:latin typeface="#9Slide07 SVNSalty Sans" panose="02000000000000000000" pitchFamily="2" charset="0"/>
            </a:endParaRPr>
          </a:p>
        </p:txBody>
      </p:sp>
      <p:sp>
        <p:nvSpPr>
          <p:cNvPr id="39" name="Text Box 7">
            <a:extLst>
              <a:ext uri="{FF2B5EF4-FFF2-40B4-BE49-F238E27FC236}">
                <a16:creationId xmlns:a16="http://schemas.microsoft.com/office/drawing/2014/main" xmlns="" id="{49BB416F-4D10-4EA9-ABE8-1EA7147C0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509" y="1365989"/>
            <a:ext cx="4738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4000" dirty="0">
                <a:latin typeface="#9Slide07 SVNSalty Sans" panose="02000000000000000000" pitchFamily="2" charset="0"/>
                <a:ea typeface="MS PGothic" panose="020B0600070205080204" pitchFamily="34" charset="-128"/>
              </a:rPr>
              <a:t>7</a:t>
            </a:r>
            <a:endParaRPr lang="en-US" sz="4000" dirty="0">
              <a:latin typeface="#9Slide07 SVNSalty Sans" panose="02000000000000000000" pitchFamily="2" charset="0"/>
            </a:endParaRPr>
          </a:p>
        </p:txBody>
      </p:sp>
      <p:sp>
        <p:nvSpPr>
          <p:cNvPr id="40" name="Text Box 8">
            <a:extLst>
              <a:ext uri="{FF2B5EF4-FFF2-40B4-BE49-F238E27FC236}">
                <a16:creationId xmlns:a16="http://schemas.microsoft.com/office/drawing/2014/main" xmlns="" id="{A8F63702-FCFC-49EF-B2BA-A3767CF71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642" y="645446"/>
            <a:ext cx="4917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4400" dirty="0">
                <a:latin typeface="#9Slide07 SVNSalty Sans" panose="02000000000000000000" pitchFamily="2" charset="0"/>
                <a:ea typeface="MS PGothic" panose="020B0600070205080204" pitchFamily="34" charset="-128"/>
              </a:rPr>
              <a:t>6</a:t>
            </a:r>
            <a:endParaRPr lang="en-US" sz="4400" dirty="0">
              <a:latin typeface="#9Slide07 SVNSalty Sans" panose="02000000000000000000" pitchFamily="2" charset="0"/>
            </a:endParaRPr>
          </a:p>
        </p:txBody>
      </p:sp>
      <p:sp>
        <p:nvSpPr>
          <p:cNvPr id="41" name="Text Box 9">
            <a:extLst>
              <a:ext uri="{FF2B5EF4-FFF2-40B4-BE49-F238E27FC236}">
                <a16:creationId xmlns:a16="http://schemas.microsoft.com/office/drawing/2014/main" xmlns="" id="{77B492B2-6521-427F-8B1B-66F4EBF48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288" y="1393654"/>
            <a:ext cx="466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4000" dirty="0">
                <a:latin typeface="#9Slide07 SVNSalty Sans" panose="02000000000000000000" pitchFamily="2" charset="0"/>
                <a:ea typeface="MS PGothic" panose="020B0600070205080204" pitchFamily="34" charset="-128"/>
              </a:rPr>
              <a:t>7</a:t>
            </a:r>
            <a:endParaRPr lang="en-US" sz="4000" dirty="0">
              <a:latin typeface="#9Slide07 SVNSalty Sans" panose="02000000000000000000" pitchFamily="2" charset="0"/>
            </a:endParaRPr>
          </a:p>
        </p:txBody>
      </p:sp>
      <p:sp>
        <p:nvSpPr>
          <p:cNvPr id="45" name="Text Box 13">
            <a:extLst>
              <a:ext uri="{FF2B5EF4-FFF2-40B4-BE49-F238E27FC236}">
                <a16:creationId xmlns:a16="http://schemas.microsoft.com/office/drawing/2014/main" xmlns="" id="{A975CC31-A051-49DA-8A13-C6B2C9A14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23" y="1008934"/>
            <a:ext cx="2786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4400" dirty="0">
                <a:latin typeface="#9Slide07 SVNSalty Sans" panose="02000000000000000000" pitchFamily="2" charset="0"/>
                <a:ea typeface="MS PGothic" panose="020B0600070205080204" pitchFamily="34" charset="-128"/>
              </a:rPr>
              <a:t>=</a:t>
            </a:r>
            <a:endParaRPr lang="en-US" sz="4400" dirty="0">
              <a:latin typeface="#9Slide07 SVNSalty Sans" panose="02000000000000000000" pitchFamily="2" charset="0"/>
            </a:endParaRPr>
          </a:p>
        </p:txBody>
      </p:sp>
      <p:sp>
        <p:nvSpPr>
          <p:cNvPr id="46" name="Line 14">
            <a:extLst>
              <a:ext uri="{FF2B5EF4-FFF2-40B4-BE49-F238E27FC236}">
                <a16:creationId xmlns:a16="http://schemas.microsoft.com/office/drawing/2014/main" xmlns="" id="{F85219F9-4278-4027-873B-0E1C9CFB6A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3893" y="1396851"/>
            <a:ext cx="473870" cy="13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00"/>
          </a:p>
        </p:txBody>
      </p:sp>
      <p:sp>
        <p:nvSpPr>
          <p:cNvPr id="47" name="Line 15">
            <a:extLst>
              <a:ext uri="{FF2B5EF4-FFF2-40B4-BE49-F238E27FC236}">
                <a16:creationId xmlns:a16="http://schemas.microsoft.com/office/drawing/2014/main" xmlns="" id="{7D157FF7-2E0F-49EB-971B-38D0D6C016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2609" y="1423138"/>
            <a:ext cx="63579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00"/>
          </a:p>
        </p:txBody>
      </p:sp>
      <p:sp>
        <p:nvSpPr>
          <p:cNvPr id="48" name="Text Box 35">
            <a:extLst>
              <a:ext uri="{FF2B5EF4-FFF2-40B4-BE49-F238E27FC236}">
                <a16:creationId xmlns:a16="http://schemas.microsoft.com/office/drawing/2014/main" xmlns="" id="{FABC3A0A-DD00-4C18-B4FF-B0BDACEA6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9412" y="963796"/>
            <a:ext cx="333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4800" dirty="0">
                <a:latin typeface="#9Slide07 SVNSalty Sans" panose="02000000000000000000" pitchFamily="2" charset="0"/>
                <a:ea typeface="MS PGothic" panose="020B0600070205080204" pitchFamily="34" charset="-128"/>
              </a:rPr>
              <a:t>+</a:t>
            </a:r>
            <a:endParaRPr lang="en-US" sz="4800" dirty="0">
              <a:latin typeface="#9Slide07 SVNSalty Sans" panose="02000000000000000000" pitchFamily="2" charset="0"/>
            </a:endParaRPr>
          </a:p>
        </p:txBody>
      </p:sp>
      <p:sp>
        <p:nvSpPr>
          <p:cNvPr id="49" name="Text Box 8">
            <a:extLst>
              <a:ext uri="{FF2B5EF4-FFF2-40B4-BE49-F238E27FC236}">
                <a16:creationId xmlns:a16="http://schemas.microsoft.com/office/drawing/2014/main" xmlns="" id="{614E3033-3E21-40E5-A352-691B26A38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333" y="2660160"/>
            <a:ext cx="453581" cy="76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400" dirty="0">
                <a:latin typeface="#9Slide07 SVNSalty Sans" panose="02000000000000000000" pitchFamily="2" charset="0"/>
                <a:ea typeface="MS PGothic" panose="020B0600070205080204" pitchFamily="34" charset="-128"/>
              </a:rPr>
              <a:t>9</a:t>
            </a:r>
            <a:endParaRPr lang="en-US" sz="4400" dirty="0">
              <a:latin typeface="#9Slide07 SVNSalty Sans" panose="02000000000000000000" pitchFamily="2" charset="0"/>
            </a:endParaRPr>
          </a:p>
        </p:txBody>
      </p:sp>
      <p:sp>
        <p:nvSpPr>
          <p:cNvPr id="50" name="Text Box 9">
            <a:extLst>
              <a:ext uri="{FF2B5EF4-FFF2-40B4-BE49-F238E27FC236}">
                <a16:creationId xmlns:a16="http://schemas.microsoft.com/office/drawing/2014/main" xmlns="" id="{0AC28832-48F7-4B6A-A49F-91614FA10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979" y="3407768"/>
            <a:ext cx="466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4000" dirty="0">
                <a:latin typeface="#9Slide07 SVNSalty Sans" panose="02000000000000000000" pitchFamily="2" charset="0"/>
                <a:ea typeface="MS PGothic" panose="020B0600070205080204" pitchFamily="34" charset="-128"/>
              </a:rPr>
              <a:t>7</a:t>
            </a:r>
            <a:endParaRPr lang="en-US" sz="4000" dirty="0">
              <a:latin typeface="#9Slide07 SVNSalty Sans" panose="02000000000000000000" pitchFamily="2" charset="0"/>
            </a:endParaRPr>
          </a:p>
        </p:txBody>
      </p:sp>
      <p:sp>
        <p:nvSpPr>
          <p:cNvPr id="51" name="Line 15">
            <a:extLst>
              <a:ext uri="{FF2B5EF4-FFF2-40B4-BE49-F238E27FC236}">
                <a16:creationId xmlns:a16="http://schemas.microsoft.com/office/drawing/2014/main" xmlns="" id="{55E516CE-56F6-4F54-AF7D-B99118E11F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3300" y="3437252"/>
            <a:ext cx="63579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00"/>
          </a:p>
        </p:txBody>
      </p:sp>
      <p:sp>
        <p:nvSpPr>
          <p:cNvPr id="52" name="Text Box 6">
            <a:extLst>
              <a:ext uri="{FF2B5EF4-FFF2-40B4-BE49-F238E27FC236}">
                <a16:creationId xmlns:a16="http://schemas.microsoft.com/office/drawing/2014/main" xmlns="" id="{85AD8243-881B-4B54-B570-58D0EAA7C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070" y="643595"/>
            <a:ext cx="3333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4400" dirty="0">
                <a:latin typeface="#9Slide07 SVNSalty Sans" panose="02000000000000000000" pitchFamily="2" charset="0"/>
                <a:ea typeface="MS PGothic" panose="020B0600070205080204" pitchFamily="34" charset="-128"/>
              </a:rPr>
              <a:t>3</a:t>
            </a:r>
            <a:endParaRPr lang="en-US" sz="4400" dirty="0">
              <a:latin typeface="#9Slide07 SVNSalty Sans" panose="02000000000000000000" pitchFamily="2" charset="0"/>
            </a:endParaRPr>
          </a:p>
        </p:txBody>
      </p:sp>
      <p:sp>
        <p:nvSpPr>
          <p:cNvPr id="53" name="Text Box 7">
            <a:extLst>
              <a:ext uri="{FF2B5EF4-FFF2-40B4-BE49-F238E27FC236}">
                <a16:creationId xmlns:a16="http://schemas.microsoft.com/office/drawing/2014/main" xmlns="" id="{090A43A6-EAA6-48A4-BED7-781332C7C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1890" y="1349571"/>
            <a:ext cx="4738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4000" dirty="0">
                <a:latin typeface="#9Slide07 SVNSalty Sans" panose="02000000000000000000" pitchFamily="2" charset="0"/>
                <a:ea typeface="MS PGothic" panose="020B0600070205080204" pitchFamily="34" charset="-128"/>
              </a:rPr>
              <a:t>7</a:t>
            </a:r>
            <a:endParaRPr lang="en-US" sz="4000" dirty="0">
              <a:latin typeface="#9Slide07 SVNSalty Sans" panose="02000000000000000000" pitchFamily="2" charset="0"/>
            </a:endParaRPr>
          </a:p>
        </p:txBody>
      </p:sp>
      <p:sp>
        <p:nvSpPr>
          <p:cNvPr id="54" name="Line 14">
            <a:extLst>
              <a:ext uri="{FF2B5EF4-FFF2-40B4-BE49-F238E27FC236}">
                <a16:creationId xmlns:a16="http://schemas.microsoft.com/office/drawing/2014/main" xmlns="" id="{4EA37720-1C59-490F-8CE7-BFF5AFA3E89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4273" y="1380433"/>
            <a:ext cx="473870" cy="13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00"/>
          </a:p>
        </p:txBody>
      </p:sp>
      <p:sp>
        <p:nvSpPr>
          <p:cNvPr id="55" name="Text Box 35">
            <a:extLst>
              <a:ext uri="{FF2B5EF4-FFF2-40B4-BE49-F238E27FC236}">
                <a16:creationId xmlns:a16="http://schemas.microsoft.com/office/drawing/2014/main" xmlns="" id="{23D5841F-9B9A-4698-A7C0-31F26CDE6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793" y="947378"/>
            <a:ext cx="333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4800" dirty="0">
                <a:latin typeface="#9Slide07 SVNSalty Sans" panose="02000000000000000000" pitchFamily="2" charset="0"/>
                <a:ea typeface="MS PGothic" panose="020B0600070205080204" pitchFamily="34" charset="-128"/>
              </a:rPr>
              <a:t>+</a:t>
            </a:r>
            <a:endParaRPr lang="en-US" sz="4800" dirty="0">
              <a:latin typeface="#9Slide07 SVNSalty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L -0.02683 -0.03473 C -0.0323 -0.04237 -0.0405 -0.04607 -0.04909 -0.04607 C -0.05899 -0.04607 -0.06693 -0.04237 -0.0724 -0.03473 L -0.09844 4.44444E-6 " pathEditMode="relative" rAng="0" ptsTypes="FffFF">
                                      <p:cBhvr>
                                        <p:cTn id="36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2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43 3.33333E-6 L -0.59531 0.0138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44" y="69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-0.48906 0.0166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53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31 0.01389 L -0.66276 -0.03333 C -0.67669 -0.04259 -0.69778 -0.0493 -0.71966 -0.0493 C -0.74453 -0.0493 -0.76471 -0.04259 -0.77864 -0.03333 L -0.84531 0.01389 " pathEditMode="relative" rAng="0" ptsTypes="FffFF">
                                      <p:cBhvr>
                                        <p:cTn id="44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9" grpId="0"/>
      <p:bldP spid="50" grpId="0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436" y="250371"/>
            <a:ext cx="611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HẢO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30398" y="6488668"/>
            <a:ext cx="611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HẢO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30398" y="435037"/>
            <a:ext cx="611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HẢO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14950" y="25037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6 DeathRattle BB" pitchFamily="2" charset="0"/>
              </a:rPr>
              <a:t>HẢO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" y="477665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6 DeathRattle BB" pitchFamily="2" charset="0"/>
              </a:rPr>
              <a:t>HẢO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125" y1="55370" x2="13646" y2="5093"/>
                        <a14:foregroundMark x1="365" y1="37315" x2="2240" y2="0"/>
                        <a14:foregroundMark x1="2500" y1="1296" x2="34271" y2="0"/>
                        <a14:foregroundMark x1="12865" y1="4907" x2="29010" y2="24444"/>
                        <a14:foregroundMark x1="19896" y1="1111" x2="35260" y2="9815"/>
                        <a14:foregroundMark x1="12396" y1="16481" x2="28646" y2="35093"/>
                        <a14:foregroundMark x1="19740" y1="9352" x2="31615" y2="13148"/>
                        <a14:foregroundMark x1="32865" y1="7315" x2="38750" y2="185"/>
                        <a14:foregroundMark x1="8229" y1="42037" x2="20000" y2="53796"/>
                        <a14:foregroundMark x1="23021" y1="25370" x2="18385" y2="52407"/>
                        <a14:foregroundMark x1="990" y1="47593" x2="4271" y2="58241"/>
                        <a14:foregroundMark x1="27604" y1="32407" x2="26771" y2="54444"/>
                        <a14:foregroundMark x1="2135" y1="83333" x2="4271" y2="96481"/>
                        <a14:foregroundMark x1="729" y1="80185" x2="1510" y2="98889"/>
                        <a14:foregroundMark x1="98854" y1="83981" x2="99375" y2="97778"/>
                        <a14:foregroundMark x1="80104" y1="2407" x2="96615" y2="7130"/>
                        <a14:foregroundMark x1="74375" y1="4444" x2="97604" y2="30463"/>
                        <a14:foregroundMark x1="71146" y1="4630" x2="84271" y2="36852"/>
                        <a14:foregroundMark x1="81771" y1="10648" x2="78646" y2="53981"/>
                        <a14:foregroundMark x1="74375" y1="6481" x2="79271" y2="18889"/>
                        <a14:foregroundMark x1="86510" y1="9815" x2="98021" y2="19815"/>
                        <a14:foregroundMark x1="97760" y1="2222" x2="99896" y2="5093"/>
                        <a14:foregroundMark x1="96510" y1="13519" x2="99271" y2="11759"/>
                        <a14:foregroundMark x1="91146" y1="22685" x2="86875" y2="55556"/>
                        <a14:foregroundMark x1="88854" y1="46481" x2="99375" y2="53981"/>
                        <a14:foregroundMark x1="89896" y1="31111" x2="96510" y2="49074"/>
                        <a14:foregroundMark x1="91250" y1="24907" x2="99375" y2="42037"/>
                        <a14:foregroundMark x1="16250" y1="8704" x2="15625" y2="21759"/>
                        <a14:foregroundMark x1="38646" y1="45370" x2="60000" y2="51296"/>
                        <a14:foregroundMark x1="41250" y1="43148" x2="54010" y2="43981"/>
                        <a14:foregroundMark x1="42865" y1="48889" x2="46875" y2="52870"/>
                        <a14:foregroundMark x1="44010" y1="46204" x2="48750" y2="48889"/>
                        <a14:foregroundMark x1="41979" y1="44259" x2="47396" y2="47130"/>
                        <a14:foregroundMark x1="49375" y1="46019" x2="58021" y2="45741"/>
                        <a14:foregroundMark x1="44115" y1="44259" x2="50000" y2="50185"/>
                        <a14:backgroundMark x1="41354" y1="43519" x2="50885" y2="49074"/>
                        <a14:backgroundMark x1="51615" y1="42407" x2="55000" y2="50463"/>
                        <a14:backgroundMark x1="44896" y1="52870" x2="46146" y2="4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3525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77" t="22182" r="51523" b="62818"/>
          <a:stretch/>
        </p:blipFill>
        <p:spPr bwMode="auto">
          <a:xfrm>
            <a:off x="6704405" y="2585877"/>
            <a:ext cx="248602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6" t="54444" r="54834" b="32323"/>
          <a:stretch/>
        </p:blipFill>
        <p:spPr bwMode="auto">
          <a:xfrm>
            <a:off x="7334314" y="3100228"/>
            <a:ext cx="2614613" cy="90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65769" l="51700" r="95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72" t="35323" b="44677"/>
          <a:stretch/>
        </p:blipFill>
        <p:spPr bwMode="auto">
          <a:xfrm>
            <a:off x="8416729" y="2320812"/>
            <a:ext cx="773702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077" b="53590" l="2700" r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100" r="50000" b="46559"/>
          <a:stretch/>
        </p:blipFill>
        <p:spPr bwMode="auto">
          <a:xfrm>
            <a:off x="6230098" y="2913865"/>
            <a:ext cx="3297116" cy="91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677" r="55068" b="33005"/>
          <a:stretch/>
        </p:blipFill>
        <p:spPr bwMode="auto">
          <a:xfrm>
            <a:off x="5852867" y="3131602"/>
            <a:ext cx="2962893" cy="8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6" t="54444" r="54834" b="32323"/>
          <a:stretch/>
        </p:blipFill>
        <p:spPr bwMode="auto">
          <a:xfrm>
            <a:off x="4922791" y="2646467"/>
            <a:ext cx="2614613" cy="90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6" t="54444" r="54834" b="32323"/>
          <a:stretch/>
        </p:blipFill>
        <p:spPr bwMode="auto">
          <a:xfrm>
            <a:off x="7496273" y="-2209800"/>
            <a:ext cx="2614613" cy="756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6" t="54444" r="54834" b="32323"/>
          <a:stretch/>
        </p:blipFill>
        <p:spPr bwMode="auto">
          <a:xfrm>
            <a:off x="4408746" y="2612434"/>
            <a:ext cx="2614613" cy="90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6" t="54444" r="54834" b="32323"/>
          <a:stretch/>
        </p:blipFill>
        <p:spPr bwMode="auto">
          <a:xfrm>
            <a:off x="5397099" y="3006611"/>
            <a:ext cx="2614613" cy="90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6" t="54444" r="54834" b="32323"/>
          <a:stretch/>
        </p:blipFill>
        <p:spPr bwMode="auto">
          <a:xfrm>
            <a:off x="4412314" y="2646468"/>
            <a:ext cx="2614613" cy="90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6" t="54444" r="54834" b="32323"/>
          <a:stretch/>
        </p:blipFill>
        <p:spPr bwMode="auto">
          <a:xfrm>
            <a:off x="6272586" y="619704"/>
            <a:ext cx="2614613" cy="339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6" t="54444" r="54834" b="32323"/>
          <a:stretch/>
        </p:blipFill>
        <p:spPr bwMode="auto">
          <a:xfrm>
            <a:off x="4089793" y="2053814"/>
            <a:ext cx="2614613" cy="164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6" t="54444" r="54834" b="32323"/>
          <a:stretch/>
        </p:blipFill>
        <p:spPr bwMode="auto">
          <a:xfrm>
            <a:off x="7212512" y="3300130"/>
            <a:ext cx="2614613" cy="90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6" t="54444" r="54834" b="32323"/>
          <a:stretch/>
        </p:blipFill>
        <p:spPr bwMode="auto">
          <a:xfrm>
            <a:off x="5526899" y="-404974"/>
            <a:ext cx="2614613" cy="4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6" t="54444" r="54834" b="32323"/>
          <a:stretch/>
        </p:blipFill>
        <p:spPr bwMode="auto">
          <a:xfrm>
            <a:off x="6704405" y="2236251"/>
            <a:ext cx="2614613" cy="90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6" t="54444" r="54834" b="32323"/>
          <a:stretch/>
        </p:blipFill>
        <p:spPr bwMode="auto">
          <a:xfrm>
            <a:off x="7334314" y="2320812"/>
            <a:ext cx="2614613" cy="90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802463" y="660327"/>
            <a:ext cx="4477457" cy="1349261"/>
          </a:xfrm>
          <a:prstGeom prst="rect">
            <a:avLst/>
          </a:prstGeom>
          <a:solidFill>
            <a:srgbClr val="DC6A24">
              <a:alpha val="8000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884578" y="2631344"/>
            <a:ext cx="1631507" cy="1364604"/>
          </a:xfrm>
          <a:prstGeom prst="rect">
            <a:avLst/>
          </a:prstGeom>
          <a:solidFill>
            <a:srgbClr val="E7C7AC">
              <a:alpha val="80000"/>
            </a:srgbClr>
          </a:solidFill>
          <a:ln w="76200">
            <a:solidFill>
              <a:srgbClr val="DC6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#9Slide03 AmpleSoft Bold" pitchFamily="2" charset="0"/>
            </a:endParaRPr>
          </a:p>
        </p:txBody>
      </p:sp>
      <p:pic>
        <p:nvPicPr>
          <p:cNvPr id="38" name="Content Placeholder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900" y="4251961"/>
            <a:ext cx="2992919" cy="2808711"/>
          </a:xfrm>
          <a:prstGeom prst="rect">
            <a:avLst/>
          </a:prstGeom>
        </p:spPr>
      </p:pic>
      <p:pic>
        <p:nvPicPr>
          <p:cNvPr id="3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9829" y="4776651"/>
            <a:ext cx="632349" cy="130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9" descr="C:\Users\HP\Desktop\3602905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33" b="90000" l="6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16" y="2525140"/>
            <a:ext cx="1810296" cy="260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 Box 8">
            <a:extLst>
              <a:ext uri="{FF2B5EF4-FFF2-40B4-BE49-F238E27FC236}">
                <a16:creationId xmlns:a16="http://schemas.microsoft.com/office/drawing/2014/main" xmlns="" id="{13C59A51-C8C6-4C54-9902-032D9B77D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642" y="645446"/>
            <a:ext cx="4917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400" dirty="0">
                <a:latin typeface="#9Slide07 SVNSalty Sans" panose="02000000000000000000" pitchFamily="2" charset="0"/>
                <a:ea typeface="MS PGothic" panose="020B0600070205080204" pitchFamily="34" charset="-128"/>
              </a:rPr>
              <a:t>5</a:t>
            </a:r>
            <a:endParaRPr lang="en-US" sz="4400" dirty="0">
              <a:latin typeface="#9Slide07 SVNSalty Sans" panose="02000000000000000000" pitchFamily="2" charset="0"/>
            </a:endParaRPr>
          </a:p>
        </p:txBody>
      </p:sp>
      <p:sp>
        <p:nvSpPr>
          <p:cNvPr id="45" name="Text Box 9">
            <a:extLst>
              <a:ext uri="{FF2B5EF4-FFF2-40B4-BE49-F238E27FC236}">
                <a16:creationId xmlns:a16="http://schemas.microsoft.com/office/drawing/2014/main" xmlns="" id="{A49B7D21-87A0-4627-9253-B7727AB5A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288" y="1393654"/>
            <a:ext cx="466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00" dirty="0">
                <a:latin typeface="#9Slide07 SVNSalty Sans" panose="02000000000000000000" pitchFamily="2" charset="0"/>
                <a:ea typeface="MS PGothic" panose="020B0600070205080204" pitchFamily="34" charset="-128"/>
              </a:rPr>
              <a:t>4</a:t>
            </a:r>
            <a:endParaRPr lang="en-US" sz="4000" dirty="0">
              <a:latin typeface="#9Slide07 SVNSalty Sans" panose="02000000000000000000" pitchFamily="2" charset="0"/>
            </a:endParaRPr>
          </a:p>
        </p:txBody>
      </p:sp>
      <p:sp>
        <p:nvSpPr>
          <p:cNvPr id="46" name="Text Box 13">
            <a:extLst>
              <a:ext uri="{FF2B5EF4-FFF2-40B4-BE49-F238E27FC236}">
                <a16:creationId xmlns:a16="http://schemas.microsoft.com/office/drawing/2014/main" xmlns="" id="{9F0A4AD0-1A82-4074-BEC7-820948172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23" y="1008934"/>
            <a:ext cx="2786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4400" dirty="0">
                <a:latin typeface="#9Slide07 SVNSalty Sans" panose="02000000000000000000" pitchFamily="2" charset="0"/>
                <a:ea typeface="MS PGothic" panose="020B0600070205080204" pitchFamily="34" charset="-128"/>
              </a:rPr>
              <a:t>=</a:t>
            </a:r>
            <a:endParaRPr lang="en-US" sz="4400" dirty="0">
              <a:latin typeface="#9Slide07 SVNSalty Sans" panose="02000000000000000000" pitchFamily="2" charset="0"/>
            </a:endParaRPr>
          </a:p>
        </p:txBody>
      </p:sp>
      <p:sp>
        <p:nvSpPr>
          <p:cNvPr id="47" name="Line 15">
            <a:extLst>
              <a:ext uri="{FF2B5EF4-FFF2-40B4-BE49-F238E27FC236}">
                <a16:creationId xmlns:a16="http://schemas.microsoft.com/office/drawing/2014/main" xmlns="" id="{5B2EEDB5-DF31-41D7-92DC-C8CFA79E41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2609" y="1423138"/>
            <a:ext cx="63579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00"/>
          </a:p>
        </p:txBody>
      </p:sp>
      <p:sp>
        <p:nvSpPr>
          <p:cNvPr id="48" name="Text Box 6">
            <a:extLst>
              <a:ext uri="{FF2B5EF4-FFF2-40B4-BE49-F238E27FC236}">
                <a16:creationId xmlns:a16="http://schemas.microsoft.com/office/drawing/2014/main" xmlns="" id="{B889B1EC-15DA-44F6-9847-93D2A57C6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070" y="643595"/>
            <a:ext cx="3333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400" dirty="0">
                <a:latin typeface="#9Slide07 SVNSalty Sans" panose="02000000000000000000" pitchFamily="2" charset="0"/>
                <a:ea typeface="MS PGothic" panose="020B0600070205080204" pitchFamily="34" charset="-128"/>
              </a:rPr>
              <a:t>6</a:t>
            </a:r>
            <a:endParaRPr lang="en-US" sz="4400" dirty="0">
              <a:latin typeface="#9Slide07 SVNSalty Sans" panose="02000000000000000000" pitchFamily="2" charset="0"/>
            </a:endParaRPr>
          </a:p>
        </p:txBody>
      </p:sp>
      <p:sp>
        <p:nvSpPr>
          <p:cNvPr id="49" name="Text Box 7">
            <a:extLst>
              <a:ext uri="{FF2B5EF4-FFF2-40B4-BE49-F238E27FC236}">
                <a16:creationId xmlns:a16="http://schemas.microsoft.com/office/drawing/2014/main" xmlns="" id="{B8215F01-4E64-4F0B-A8E9-3FB1BC502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1890" y="1349571"/>
            <a:ext cx="4738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00" dirty="0">
                <a:latin typeface="#9Slide07 SVNSalty Sans" panose="02000000000000000000" pitchFamily="2" charset="0"/>
                <a:ea typeface="MS PGothic" panose="020B0600070205080204" pitchFamily="34" charset="-128"/>
              </a:rPr>
              <a:t>5</a:t>
            </a:r>
            <a:endParaRPr lang="en-US" sz="4000" dirty="0">
              <a:latin typeface="#9Slide07 SVNSalty Sans" panose="02000000000000000000" pitchFamily="2" charset="0"/>
            </a:endParaRPr>
          </a:p>
        </p:txBody>
      </p:sp>
      <p:sp>
        <p:nvSpPr>
          <p:cNvPr id="50" name="Line 14">
            <a:extLst>
              <a:ext uri="{FF2B5EF4-FFF2-40B4-BE49-F238E27FC236}">
                <a16:creationId xmlns:a16="http://schemas.microsoft.com/office/drawing/2014/main" xmlns="" id="{201D44CB-E65C-428A-B106-583A4C137D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4273" y="1380433"/>
            <a:ext cx="473870" cy="13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00"/>
          </a:p>
        </p:txBody>
      </p:sp>
      <p:sp>
        <p:nvSpPr>
          <p:cNvPr id="51" name="Text Box 35">
            <a:extLst>
              <a:ext uri="{FF2B5EF4-FFF2-40B4-BE49-F238E27FC236}">
                <a16:creationId xmlns:a16="http://schemas.microsoft.com/office/drawing/2014/main" xmlns="" id="{415EB967-9237-47FD-98E5-0AD14CD38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793" y="947378"/>
            <a:ext cx="333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4800" dirty="0">
                <a:latin typeface="#9Slide07 SVNSalty Sans" panose="02000000000000000000" pitchFamily="2" charset="0"/>
                <a:ea typeface="MS PGothic" panose="020B0600070205080204" pitchFamily="34" charset="-128"/>
              </a:rPr>
              <a:t>+</a:t>
            </a:r>
            <a:endParaRPr lang="en-US" sz="4800" dirty="0">
              <a:latin typeface="#9Slide07 SVNSalty Sans" panose="02000000000000000000" pitchFamily="2" charset="0"/>
            </a:endParaRPr>
          </a:p>
        </p:txBody>
      </p:sp>
      <p:sp>
        <p:nvSpPr>
          <p:cNvPr id="52" name="Text Box 6">
            <a:extLst>
              <a:ext uri="{FF2B5EF4-FFF2-40B4-BE49-F238E27FC236}">
                <a16:creationId xmlns:a16="http://schemas.microsoft.com/office/drawing/2014/main" xmlns="" id="{47C3CFC5-009B-4F21-AF40-F819EB30D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5363" y="2568208"/>
            <a:ext cx="52655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400" dirty="0">
                <a:latin typeface="#9Slide07 SVNSalty Sans" panose="02000000000000000000" pitchFamily="2" charset="0"/>
                <a:ea typeface="MS PGothic" panose="020B0600070205080204" pitchFamily="34" charset="-128"/>
              </a:rPr>
              <a:t>49</a:t>
            </a:r>
            <a:endParaRPr lang="en-US" sz="4400" dirty="0">
              <a:latin typeface="#9Slide07 SVNSalty Sans" panose="02000000000000000000" pitchFamily="2" charset="0"/>
            </a:endParaRPr>
          </a:p>
        </p:txBody>
      </p:sp>
      <p:sp>
        <p:nvSpPr>
          <p:cNvPr id="53" name="Text Box 7">
            <a:extLst>
              <a:ext uri="{FF2B5EF4-FFF2-40B4-BE49-F238E27FC236}">
                <a16:creationId xmlns:a16="http://schemas.microsoft.com/office/drawing/2014/main" xmlns="" id="{5929A51D-B344-48B1-8F0C-C9C0D7E9D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5282" y="3295858"/>
            <a:ext cx="688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00" dirty="0">
                <a:latin typeface="#9Slide07 SVNSalty Sans" panose="02000000000000000000" pitchFamily="2" charset="0"/>
                <a:ea typeface="MS PGothic" panose="020B0600070205080204" pitchFamily="34" charset="-128"/>
              </a:rPr>
              <a:t>20</a:t>
            </a:r>
            <a:endParaRPr lang="en-US" sz="4000" dirty="0">
              <a:latin typeface="#9Slide07 SVNSalty Sans" panose="02000000000000000000" pitchFamily="2" charset="0"/>
            </a:endParaRPr>
          </a:p>
        </p:txBody>
      </p:sp>
      <p:sp>
        <p:nvSpPr>
          <p:cNvPr id="54" name="Line 14">
            <a:extLst>
              <a:ext uri="{FF2B5EF4-FFF2-40B4-BE49-F238E27FC236}">
                <a16:creationId xmlns:a16="http://schemas.microsoft.com/office/drawing/2014/main" xmlns="" id="{1A250670-E02D-4AC6-A92E-E17237AC91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8831" y="3304125"/>
            <a:ext cx="473870" cy="13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00"/>
          </a:p>
        </p:txBody>
      </p:sp>
    </p:spTree>
    <p:extLst>
      <p:ext uri="{BB962C8B-B14F-4D97-AF65-F5344CB8AC3E}">
        <p14:creationId xmlns:p14="http://schemas.microsoft.com/office/powerpoint/2010/main" val="19262365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-0.02682 -0.03472 C -0.03229 -0.04236 -0.04049 -0.04606 -0.04909 -0.04606 C -0.05898 -0.04606 -0.06693 -0.04236 -0.0724 -0.03472 L -0.09844 -1.85185E-6 " pathEditMode="relative" rAng="0" ptsTypes="FffFF"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2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43 3.33333E-6 L -0.59531 0.0138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44" y="69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-0.48906 0.0166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53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31 0.01389 L -0.66276 -0.03333 C -0.67669 -0.04259 -0.69778 -0.0493 -0.71966 -0.0493 C -0.74453 -0.0493 -0.76471 -0.04259 -0.77864 -0.03333 L -0.84531 0.01389 " pathEditMode="relative" rAng="0" ptsTypes="FffFF">
                                      <p:cBhvr>
                                        <p:cTn id="4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2" grpId="0"/>
      <p:bldP spid="53" grpId="0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436" y="250371"/>
            <a:ext cx="611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HẢO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30398" y="6488668"/>
            <a:ext cx="611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HẢO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30398" y="435037"/>
            <a:ext cx="611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HẢO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14950" y="25037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6 DeathRattle BB" pitchFamily="2" charset="0"/>
              </a:rPr>
              <a:t>HẢO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" y="477665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6 DeathRattle BB" pitchFamily="2" charset="0"/>
              </a:rPr>
              <a:t>HẢO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125" y1="55370" x2="13646" y2="5093"/>
                        <a14:foregroundMark x1="365" y1="37315" x2="2240" y2="0"/>
                        <a14:foregroundMark x1="2500" y1="1296" x2="34271" y2="0"/>
                        <a14:foregroundMark x1="12865" y1="4907" x2="29010" y2="24444"/>
                        <a14:foregroundMark x1="19896" y1="1111" x2="35260" y2="9815"/>
                        <a14:foregroundMark x1="12396" y1="16481" x2="28646" y2="35093"/>
                        <a14:foregroundMark x1="19740" y1="9352" x2="31615" y2="13148"/>
                        <a14:foregroundMark x1="32865" y1="7315" x2="38750" y2="185"/>
                        <a14:foregroundMark x1="8229" y1="42037" x2="20000" y2="53796"/>
                        <a14:foregroundMark x1="23021" y1="25370" x2="18385" y2="52407"/>
                        <a14:foregroundMark x1="990" y1="47593" x2="4271" y2="58241"/>
                        <a14:foregroundMark x1="27604" y1="32407" x2="26771" y2="54444"/>
                        <a14:foregroundMark x1="2135" y1="83333" x2="4271" y2="96481"/>
                        <a14:foregroundMark x1="729" y1="80185" x2="1510" y2="98889"/>
                        <a14:foregroundMark x1="98854" y1="83981" x2="99375" y2="97778"/>
                        <a14:foregroundMark x1="80104" y1="2407" x2="96615" y2="7130"/>
                        <a14:foregroundMark x1="74375" y1="4444" x2="97604" y2="30463"/>
                        <a14:foregroundMark x1="71146" y1="4630" x2="84271" y2="36852"/>
                        <a14:foregroundMark x1="81771" y1="10648" x2="78646" y2="53981"/>
                        <a14:foregroundMark x1="74375" y1="6481" x2="79271" y2="18889"/>
                        <a14:foregroundMark x1="86510" y1="9815" x2="98021" y2="19815"/>
                        <a14:foregroundMark x1="97760" y1="2222" x2="99896" y2="5093"/>
                        <a14:foregroundMark x1="96510" y1="13519" x2="99271" y2="11759"/>
                        <a14:foregroundMark x1="91146" y1="22685" x2="86875" y2="55556"/>
                        <a14:foregroundMark x1="88854" y1="46481" x2="99375" y2="53981"/>
                        <a14:foregroundMark x1="89896" y1="31111" x2="96510" y2="49074"/>
                        <a14:foregroundMark x1="91250" y1="24907" x2="99375" y2="42037"/>
                        <a14:foregroundMark x1="16250" y1="8704" x2="15625" y2="21759"/>
                        <a14:foregroundMark x1="38646" y1="45370" x2="60000" y2="51296"/>
                        <a14:foregroundMark x1="41250" y1="43148" x2="54010" y2="43981"/>
                        <a14:foregroundMark x1="42865" y1="48889" x2="46875" y2="52870"/>
                        <a14:foregroundMark x1="44010" y1="46204" x2="48750" y2="48889"/>
                        <a14:foregroundMark x1="41979" y1="44259" x2="47396" y2="47130"/>
                        <a14:foregroundMark x1="49375" y1="46019" x2="58021" y2="45741"/>
                        <a14:foregroundMark x1="44115" y1="44259" x2="50000" y2="50185"/>
                        <a14:backgroundMark x1="41354" y1="43519" x2="50885" y2="49074"/>
                        <a14:backgroundMark x1="51615" y1="42407" x2="55000" y2="50463"/>
                        <a14:backgroundMark x1="44896" y1="52870" x2="46146" y2="4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3525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77" t="22182" r="51523" b="62818"/>
          <a:stretch/>
        </p:blipFill>
        <p:spPr bwMode="auto">
          <a:xfrm>
            <a:off x="6704405" y="2585877"/>
            <a:ext cx="248602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6" t="54444" r="54834" b="32323"/>
          <a:stretch/>
        </p:blipFill>
        <p:spPr bwMode="auto">
          <a:xfrm>
            <a:off x="7334314" y="3100228"/>
            <a:ext cx="2614613" cy="90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65769" l="51700" r="95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72" t="35323" b="44677"/>
          <a:stretch/>
        </p:blipFill>
        <p:spPr bwMode="auto">
          <a:xfrm>
            <a:off x="8416729" y="2320812"/>
            <a:ext cx="773702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077" b="53590" l="2700" r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100" r="50000" b="46559"/>
          <a:stretch/>
        </p:blipFill>
        <p:spPr bwMode="auto">
          <a:xfrm>
            <a:off x="6230098" y="2913865"/>
            <a:ext cx="3297116" cy="91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677" r="55068" b="33005"/>
          <a:stretch/>
        </p:blipFill>
        <p:spPr bwMode="auto">
          <a:xfrm>
            <a:off x="5852867" y="3131602"/>
            <a:ext cx="2962893" cy="8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6" t="54444" r="54834" b="32323"/>
          <a:stretch/>
        </p:blipFill>
        <p:spPr bwMode="auto">
          <a:xfrm>
            <a:off x="4922791" y="2646467"/>
            <a:ext cx="2614613" cy="90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6" t="54444" r="54834" b="32323"/>
          <a:stretch/>
        </p:blipFill>
        <p:spPr bwMode="auto">
          <a:xfrm>
            <a:off x="7496273" y="-2209800"/>
            <a:ext cx="2614613" cy="756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6" t="54444" r="54834" b="32323"/>
          <a:stretch/>
        </p:blipFill>
        <p:spPr bwMode="auto">
          <a:xfrm>
            <a:off x="4408746" y="2612434"/>
            <a:ext cx="2614613" cy="90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6" t="54444" r="54834" b="32323"/>
          <a:stretch/>
        </p:blipFill>
        <p:spPr bwMode="auto">
          <a:xfrm>
            <a:off x="5397099" y="3006611"/>
            <a:ext cx="2614613" cy="90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6" t="54444" r="54834" b="32323"/>
          <a:stretch/>
        </p:blipFill>
        <p:spPr bwMode="auto">
          <a:xfrm>
            <a:off x="4412314" y="2646468"/>
            <a:ext cx="2614613" cy="90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6" t="54444" r="54834" b="32323"/>
          <a:stretch/>
        </p:blipFill>
        <p:spPr bwMode="auto">
          <a:xfrm>
            <a:off x="6272586" y="619704"/>
            <a:ext cx="2614613" cy="339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6" t="54444" r="54834" b="32323"/>
          <a:stretch/>
        </p:blipFill>
        <p:spPr bwMode="auto">
          <a:xfrm>
            <a:off x="4089793" y="2053814"/>
            <a:ext cx="2614613" cy="164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6" t="54444" r="54834" b="32323"/>
          <a:stretch/>
        </p:blipFill>
        <p:spPr bwMode="auto">
          <a:xfrm>
            <a:off x="7212512" y="3300130"/>
            <a:ext cx="2614613" cy="90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6" t="54444" r="54834" b="32323"/>
          <a:stretch/>
        </p:blipFill>
        <p:spPr bwMode="auto">
          <a:xfrm>
            <a:off x="5526899" y="-404974"/>
            <a:ext cx="2614613" cy="4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6" t="54444" r="54834" b="32323"/>
          <a:stretch/>
        </p:blipFill>
        <p:spPr bwMode="auto">
          <a:xfrm>
            <a:off x="6704405" y="2236251"/>
            <a:ext cx="2614613" cy="90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6" t="54444" r="54834" b="32323"/>
          <a:stretch/>
        </p:blipFill>
        <p:spPr bwMode="auto">
          <a:xfrm>
            <a:off x="7334314" y="2320812"/>
            <a:ext cx="2614613" cy="90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808552" y="716142"/>
            <a:ext cx="4477457" cy="1349261"/>
          </a:xfrm>
          <a:prstGeom prst="rect">
            <a:avLst/>
          </a:prstGeom>
          <a:solidFill>
            <a:srgbClr val="DC6A24">
              <a:alpha val="8000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#9Slide03 AmpleSoft Bold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891661" y="2963137"/>
            <a:ext cx="1872818" cy="1789257"/>
          </a:xfrm>
          <a:prstGeom prst="rect">
            <a:avLst/>
          </a:prstGeom>
          <a:solidFill>
            <a:srgbClr val="E7C7AC">
              <a:alpha val="80000"/>
            </a:srgbClr>
          </a:solidFill>
          <a:ln w="76200">
            <a:solidFill>
              <a:srgbClr val="DC6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#9Slide03 AmpleSoft Bold" pitchFamily="2" charset="0"/>
            </a:endParaRPr>
          </a:p>
        </p:txBody>
      </p:sp>
      <p:pic>
        <p:nvPicPr>
          <p:cNvPr id="38" name="Content Placeholder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900" y="4251961"/>
            <a:ext cx="2992919" cy="2808711"/>
          </a:xfrm>
          <a:prstGeom prst="rect">
            <a:avLst/>
          </a:prstGeom>
        </p:spPr>
      </p:pic>
      <p:pic>
        <p:nvPicPr>
          <p:cNvPr id="39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9828" y="4766308"/>
            <a:ext cx="775932" cy="111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9" descr="C:\Users\HP\Desktop\3602905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33" b="90000" l="6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16" y="2525140"/>
            <a:ext cx="1810296" cy="260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90" y="3692412"/>
            <a:ext cx="654579" cy="1349234"/>
          </a:xfrm>
          <a:prstGeom prst="rect">
            <a:avLst/>
          </a:prstGeom>
        </p:spPr>
      </p:pic>
      <p:sp>
        <p:nvSpPr>
          <p:cNvPr id="41" name="Text Box 8">
            <a:extLst>
              <a:ext uri="{FF2B5EF4-FFF2-40B4-BE49-F238E27FC236}">
                <a16:creationId xmlns:a16="http://schemas.microsoft.com/office/drawing/2014/main" xmlns="" id="{36A5588D-FC3A-4EB4-8AF9-A8D7DAD73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642" y="645446"/>
            <a:ext cx="4917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400" dirty="0">
                <a:latin typeface="#9Slide07 SVNSalty Sans" panose="02000000000000000000" pitchFamily="2" charset="0"/>
                <a:ea typeface="MS PGothic" panose="020B0600070205080204" pitchFamily="34" charset="-128"/>
              </a:rPr>
              <a:t>1</a:t>
            </a:r>
            <a:endParaRPr lang="en-US" sz="4400" dirty="0">
              <a:latin typeface="#9Slide07 SVNSalty Sans" panose="02000000000000000000" pitchFamily="2" charset="0"/>
            </a:endParaRPr>
          </a:p>
        </p:txBody>
      </p:sp>
      <p:sp>
        <p:nvSpPr>
          <p:cNvPr id="45" name="Text Box 9">
            <a:extLst>
              <a:ext uri="{FF2B5EF4-FFF2-40B4-BE49-F238E27FC236}">
                <a16:creationId xmlns:a16="http://schemas.microsoft.com/office/drawing/2014/main" xmlns="" id="{DEC671FD-F5BF-46F0-A933-35C48D7EA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3892" y="1382150"/>
            <a:ext cx="466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00" dirty="0">
                <a:latin typeface="#9Slide07 SVNSalty Sans" panose="02000000000000000000" pitchFamily="2" charset="0"/>
                <a:ea typeface="MS PGothic" panose="020B0600070205080204" pitchFamily="34" charset="-128"/>
              </a:rPr>
              <a:t>4</a:t>
            </a:r>
            <a:endParaRPr lang="en-US" sz="4000" dirty="0">
              <a:latin typeface="#9Slide07 SVNSalty Sans" panose="02000000000000000000" pitchFamily="2" charset="0"/>
            </a:endParaRPr>
          </a:p>
        </p:txBody>
      </p:sp>
      <p:sp>
        <p:nvSpPr>
          <p:cNvPr id="46" name="Text Box 13">
            <a:extLst>
              <a:ext uri="{FF2B5EF4-FFF2-40B4-BE49-F238E27FC236}">
                <a16:creationId xmlns:a16="http://schemas.microsoft.com/office/drawing/2014/main" xmlns="" id="{15802551-CB67-46C9-AB84-7F27E6432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23" y="1008934"/>
            <a:ext cx="2786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4400" dirty="0">
                <a:latin typeface="#9Slide07 SVNSalty Sans" panose="02000000000000000000" pitchFamily="2" charset="0"/>
                <a:ea typeface="MS PGothic" panose="020B0600070205080204" pitchFamily="34" charset="-128"/>
              </a:rPr>
              <a:t>=</a:t>
            </a:r>
            <a:endParaRPr lang="en-US" sz="4400" dirty="0">
              <a:latin typeface="#9Slide07 SVNSalty Sans" panose="02000000000000000000" pitchFamily="2" charset="0"/>
            </a:endParaRPr>
          </a:p>
        </p:txBody>
      </p:sp>
      <p:sp>
        <p:nvSpPr>
          <p:cNvPr id="47" name="Line 15">
            <a:extLst>
              <a:ext uri="{FF2B5EF4-FFF2-40B4-BE49-F238E27FC236}">
                <a16:creationId xmlns:a16="http://schemas.microsoft.com/office/drawing/2014/main" xmlns="" id="{C5287FF5-9828-4497-AB53-50684E6C1F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0577" y="1393654"/>
            <a:ext cx="63579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00"/>
          </a:p>
        </p:txBody>
      </p:sp>
      <p:sp>
        <p:nvSpPr>
          <p:cNvPr id="48" name="Text Box 6">
            <a:extLst>
              <a:ext uri="{FF2B5EF4-FFF2-40B4-BE49-F238E27FC236}">
                <a16:creationId xmlns:a16="http://schemas.microsoft.com/office/drawing/2014/main" xmlns="" id="{E5E009ED-A8A2-4284-ACD1-F57806512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2289" y="962127"/>
            <a:ext cx="3333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400" dirty="0">
                <a:latin typeface="#9Slide07 SVNSalty Sans" panose="02000000000000000000" pitchFamily="2" charset="0"/>
                <a:ea typeface="MS PGothic" panose="020B0600070205080204" pitchFamily="34" charset="-128"/>
              </a:rPr>
              <a:t>1</a:t>
            </a:r>
            <a:endParaRPr lang="en-US" sz="4400" dirty="0">
              <a:latin typeface="#9Slide07 SVNSalty Sans" panose="02000000000000000000" pitchFamily="2" charset="0"/>
            </a:endParaRPr>
          </a:p>
        </p:txBody>
      </p:sp>
      <p:sp>
        <p:nvSpPr>
          <p:cNvPr id="51" name="Text Box 35">
            <a:extLst>
              <a:ext uri="{FF2B5EF4-FFF2-40B4-BE49-F238E27FC236}">
                <a16:creationId xmlns:a16="http://schemas.microsoft.com/office/drawing/2014/main" xmlns="" id="{D3BC6820-D5B9-414F-8F81-A0382240B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533" y="916601"/>
            <a:ext cx="333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800" dirty="0">
                <a:latin typeface="#9Slide07 SVNSalty Sans" panose="02000000000000000000" pitchFamily="2" charset="0"/>
                <a:ea typeface="MS PGothic" panose="020B0600070205080204" pitchFamily="34" charset="-128"/>
              </a:rPr>
              <a:t>-</a:t>
            </a:r>
            <a:endParaRPr lang="en-US" sz="4800" dirty="0">
              <a:latin typeface="#9Slide07 SVNSalty Sans" panose="02000000000000000000" pitchFamily="2" charset="0"/>
            </a:endParaRPr>
          </a:p>
        </p:txBody>
      </p:sp>
      <p:sp>
        <p:nvSpPr>
          <p:cNvPr id="52" name="Text Box 8">
            <a:extLst>
              <a:ext uri="{FF2B5EF4-FFF2-40B4-BE49-F238E27FC236}">
                <a16:creationId xmlns:a16="http://schemas.microsoft.com/office/drawing/2014/main" xmlns="" id="{78C260CE-29A0-47DD-9D71-D15FBDAD7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062" y="3103585"/>
            <a:ext cx="4917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400" dirty="0">
                <a:latin typeface="#9Slide07 SVNSalty Sans" panose="02000000000000000000" pitchFamily="2" charset="0"/>
                <a:ea typeface="MS PGothic" panose="020B0600070205080204" pitchFamily="34" charset="-128"/>
              </a:rPr>
              <a:t>3</a:t>
            </a:r>
            <a:endParaRPr lang="en-US" sz="4400" dirty="0">
              <a:latin typeface="#9Slide07 SVNSalty Sans" panose="02000000000000000000" pitchFamily="2" charset="0"/>
            </a:endParaRPr>
          </a:p>
        </p:txBody>
      </p:sp>
      <p:sp>
        <p:nvSpPr>
          <p:cNvPr id="53" name="Text Box 9">
            <a:extLst>
              <a:ext uri="{FF2B5EF4-FFF2-40B4-BE49-F238E27FC236}">
                <a16:creationId xmlns:a16="http://schemas.microsoft.com/office/drawing/2014/main" xmlns="" id="{C53DF942-ADBC-45E9-A1C4-35BAC1D5E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5311" y="3840290"/>
            <a:ext cx="466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00" dirty="0">
                <a:latin typeface="#9Slide07 SVNSalty Sans" panose="02000000000000000000" pitchFamily="2" charset="0"/>
                <a:ea typeface="MS PGothic" panose="020B0600070205080204" pitchFamily="34" charset="-128"/>
              </a:rPr>
              <a:t>4</a:t>
            </a:r>
            <a:endParaRPr lang="en-US" sz="4000" dirty="0">
              <a:latin typeface="#9Slide07 SVNSalty Sans" panose="02000000000000000000" pitchFamily="2" charset="0"/>
            </a:endParaRPr>
          </a:p>
        </p:txBody>
      </p:sp>
      <p:sp>
        <p:nvSpPr>
          <p:cNvPr id="54" name="Line 15">
            <a:extLst>
              <a:ext uri="{FF2B5EF4-FFF2-40B4-BE49-F238E27FC236}">
                <a16:creationId xmlns:a16="http://schemas.microsoft.com/office/drawing/2014/main" xmlns="" id="{94B706F0-5E92-4ED1-8BF4-6137804DB08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1997" y="3851794"/>
            <a:ext cx="63579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00"/>
          </a:p>
        </p:txBody>
      </p:sp>
    </p:spTree>
    <p:extLst>
      <p:ext uri="{BB962C8B-B14F-4D97-AF65-F5344CB8AC3E}">
        <p14:creationId xmlns:p14="http://schemas.microsoft.com/office/powerpoint/2010/main" val="15685961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-0.02682 -0.03472 C -0.03229 -0.04236 -0.04049 -0.04606 -0.04909 -0.04606 C -0.05898 -0.04606 -0.06693 -0.04236 -0.0724 -0.03472 L -0.09844 -1.85185E-6 " pathEditMode="relative" rAng="0" ptsTypes="FffFF"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2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43 3.33333E-6 L -0.59531 0.0138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44" y="69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-0.48906 0.0166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53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31 0.01389 L -0.66276 -0.03333 C -0.67669 -0.04259 -0.69778 -0.0493 -0.71966 -0.0493 C -0.74453 -0.0493 -0.76471 -0.04259 -0.77864 -0.03333 L -0.84531 0.01389 " pathEditMode="relative" rAng="0" ptsTypes="FffFF">
                                      <p:cBhvr>
                                        <p:cTn id="4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2" grpId="0"/>
      <p:bldP spid="53" grpId="0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436" y="250371"/>
            <a:ext cx="611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HẢO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30398" y="6488668"/>
            <a:ext cx="611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HẢO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30398" y="435037"/>
            <a:ext cx="611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HẢO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14950" y="25037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6 DeathRattle BB" pitchFamily="2" charset="0"/>
              </a:rPr>
              <a:t>HẢO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" y="477665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6 DeathRattle BB" pitchFamily="2" charset="0"/>
              </a:rPr>
              <a:t>HẢO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125" y1="55370" x2="13646" y2="5093"/>
                        <a14:foregroundMark x1="365" y1="37315" x2="2240" y2="0"/>
                        <a14:foregroundMark x1="2500" y1="1296" x2="34271" y2="0"/>
                        <a14:foregroundMark x1="12865" y1="4907" x2="29010" y2="24444"/>
                        <a14:foregroundMark x1="19896" y1="1111" x2="35260" y2="9815"/>
                        <a14:foregroundMark x1="12396" y1="16481" x2="28646" y2="35093"/>
                        <a14:foregroundMark x1="19740" y1="9352" x2="31615" y2="13148"/>
                        <a14:foregroundMark x1="32865" y1="7315" x2="38750" y2="185"/>
                        <a14:foregroundMark x1="8229" y1="42037" x2="20000" y2="53796"/>
                        <a14:foregroundMark x1="23021" y1="25370" x2="18385" y2="52407"/>
                        <a14:foregroundMark x1="990" y1="47593" x2="4271" y2="58241"/>
                        <a14:foregroundMark x1="27604" y1="32407" x2="26771" y2="54444"/>
                        <a14:foregroundMark x1="2135" y1="83333" x2="4271" y2="96481"/>
                        <a14:foregroundMark x1="729" y1="80185" x2="1510" y2="98889"/>
                        <a14:foregroundMark x1="98854" y1="83981" x2="99375" y2="97778"/>
                        <a14:foregroundMark x1="80104" y1="2407" x2="96615" y2="7130"/>
                        <a14:foregroundMark x1="74375" y1="4444" x2="97604" y2="30463"/>
                        <a14:foregroundMark x1="71146" y1="4630" x2="84271" y2="36852"/>
                        <a14:foregroundMark x1="81771" y1="10648" x2="78646" y2="53981"/>
                        <a14:foregroundMark x1="74375" y1="6481" x2="79271" y2="18889"/>
                        <a14:foregroundMark x1="86510" y1="9815" x2="98021" y2="19815"/>
                        <a14:foregroundMark x1="97760" y1="2222" x2="99896" y2="5093"/>
                        <a14:foregroundMark x1="96510" y1="13519" x2="99271" y2="11759"/>
                        <a14:foregroundMark x1="91146" y1="22685" x2="86875" y2="55556"/>
                        <a14:foregroundMark x1="88854" y1="46481" x2="99375" y2="53981"/>
                        <a14:foregroundMark x1="89896" y1="31111" x2="96510" y2="49074"/>
                        <a14:foregroundMark x1="91250" y1="24907" x2="99375" y2="42037"/>
                        <a14:foregroundMark x1="16250" y1="8704" x2="15625" y2="21759"/>
                        <a14:foregroundMark x1="38646" y1="45370" x2="60000" y2="51296"/>
                        <a14:foregroundMark x1="41250" y1="43148" x2="54010" y2="43981"/>
                        <a14:foregroundMark x1="42865" y1="48889" x2="46875" y2="52870"/>
                        <a14:foregroundMark x1="44010" y1="46204" x2="48750" y2="48889"/>
                        <a14:foregroundMark x1="41979" y1="44259" x2="47396" y2="47130"/>
                        <a14:foregroundMark x1="49375" y1="46019" x2="58021" y2="45741"/>
                        <a14:foregroundMark x1="44115" y1="44259" x2="50000" y2="50185"/>
                        <a14:backgroundMark x1="41354" y1="43519" x2="50885" y2="49074"/>
                        <a14:backgroundMark x1="51615" y1="42407" x2="55000" y2="50463"/>
                        <a14:backgroundMark x1="44896" y1="52870" x2="46146" y2="4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3525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77" t="22182" r="51523" b="62818"/>
          <a:stretch/>
        </p:blipFill>
        <p:spPr bwMode="auto">
          <a:xfrm>
            <a:off x="6704405" y="2585877"/>
            <a:ext cx="248602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6" t="54444" r="54834" b="32323"/>
          <a:stretch/>
        </p:blipFill>
        <p:spPr bwMode="auto">
          <a:xfrm>
            <a:off x="7334314" y="3100228"/>
            <a:ext cx="2614613" cy="90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65769" l="51700" r="95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72" t="35323" b="44677"/>
          <a:stretch/>
        </p:blipFill>
        <p:spPr bwMode="auto">
          <a:xfrm>
            <a:off x="8416729" y="2320812"/>
            <a:ext cx="773702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077" b="53590" l="2700" r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100" r="50000" b="46559"/>
          <a:stretch/>
        </p:blipFill>
        <p:spPr bwMode="auto">
          <a:xfrm>
            <a:off x="6230098" y="2913865"/>
            <a:ext cx="3297116" cy="91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677" r="55068" b="33005"/>
          <a:stretch/>
        </p:blipFill>
        <p:spPr bwMode="auto">
          <a:xfrm>
            <a:off x="5852867" y="3131602"/>
            <a:ext cx="2962893" cy="8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6" t="54444" r="54834" b="32323"/>
          <a:stretch/>
        </p:blipFill>
        <p:spPr bwMode="auto">
          <a:xfrm>
            <a:off x="4922791" y="2646467"/>
            <a:ext cx="2614613" cy="90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6" t="54444" r="54834" b="32323"/>
          <a:stretch/>
        </p:blipFill>
        <p:spPr bwMode="auto">
          <a:xfrm>
            <a:off x="7496273" y="-2209800"/>
            <a:ext cx="2614613" cy="756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6" t="54444" r="54834" b="32323"/>
          <a:stretch/>
        </p:blipFill>
        <p:spPr bwMode="auto">
          <a:xfrm>
            <a:off x="4408746" y="2612434"/>
            <a:ext cx="2614613" cy="90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6" t="54444" r="54834" b="32323"/>
          <a:stretch/>
        </p:blipFill>
        <p:spPr bwMode="auto">
          <a:xfrm>
            <a:off x="5397099" y="3006611"/>
            <a:ext cx="2614613" cy="90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6" t="54444" r="54834" b="32323"/>
          <a:stretch/>
        </p:blipFill>
        <p:spPr bwMode="auto">
          <a:xfrm>
            <a:off x="4412314" y="2646468"/>
            <a:ext cx="2614613" cy="90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6" t="54444" r="54834" b="32323"/>
          <a:stretch/>
        </p:blipFill>
        <p:spPr bwMode="auto">
          <a:xfrm>
            <a:off x="6272586" y="619704"/>
            <a:ext cx="2614613" cy="339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6" t="54444" r="54834" b="32323"/>
          <a:stretch/>
        </p:blipFill>
        <p:spPr bwMode="auto">
          <a:xfrm>
            <a:off x="4089793" y="2053814"/>
            <a:ext cx="2614613" cy="164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6" t="54444" r="54834" b="32323"/>
          <a:stretch/>
        </p:blipFill>
        <p:spPr bwMode="auto">
          <a:xfrm>
            <a:off x="7212512" y="3300130"/>
            <a:ext cx="2614613" cy="90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6" t="54444" r="54834" b="32323"/>
          <a:stretch/>
        </p:blipFill>
        <p:spPr bwMode="auto">
          <a:xfrm>
            <a:off x="5526899" y="-404974"/>
            <a:ext cx="2614613" cy="4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6" t="54444" r="54834" b="32323"/>
          <a:stretch/>
        </p:blipFill>
        <p:spPr bwMode="auto">
          <a:xfrm>
            <a:off x="6704405" y="2236251"/>
            <a:ext cx="2614613" cy="90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" descr="C:\Users\HP\Desktop\2713353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6" t="54444" r="54834" b="32323"/>
          <a:stretch/>
        </p:blipFill>
        <p:spPr bwMode="auto">
          <a:xfrm>
            <a:off x="7334314" y="2320812"/>
            <a:ext cx="2614613" cy="90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802463" y="660327"/>
            <a:ext cx="4477457" cy="1349261"/>
          </a:xfrm>
          <a:prstGeom prst="rect">
            <a:avLst/>
          </a:prstGeom>
          <a:solidFill>
            <a:srgbClr val="DC6A24">
              <a:alpha val="8000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#9Slide03 AmpleSoft Bold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988945" y="2591664"/>
            <a:ext cx="1447106" cy="1845334"/>
          </a:xfrm>
          <a:prstGeom prst="rect">
            <a:avLst/>
          </a:prstGeom>
          <a:solidFill>
            <a:srgbClr val="E7C7AC">
              <a:alpha val="80000"/>
            </a:srgbClr>
          </a:solidFill>
          <a:ln w="76200">
            <a:solidFill>
              <a:srgbClr val="DC6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#9Slide03 AmpleSoft Bold" pitchFamily="2" charset="0"/>
            </a:endParaRPr>
          </a:p>
        </p:txBody>
      </p:sp>
      <p:pic>
        <p:nvPicPr>
          <p:cNvPr id="38" name="Content Placeholder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26" y="4239308"/>
            <a:ext cx="2992919" cy="2808711"/>
          </a:xfrm>
          <a:prstGeom prst="rect">
            <a:avLst/>
          </a:prstGeom>
        </p:spPr>
      </p:pic>
      <p:pic>
        <p:nvPicPr>
          <p:cNvPr id="40" name="Picture 9" descr="C:\Users\HP\Desktop\3602905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33" b="90000" l="6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16" y="2106040"/>
            <a:ext cx="1810296" cy="260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90" y="3273312"/>
            <a:ext cx="654579" cy="134923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3048130"/>
            <a:ext cx="1041612" cy="14999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143" y="2773074"/>
            <a:ext cx="617339" cy="2050031"/>
          </a:xfrm>
          <a:prstGeom prst="rect">
            <a:avLst/>
          </a:prstGeom>
        </p:spPr>
      </p:pic>
      <p:pic>
        <p:nvPicPr>
          <p:cNvPr id="39" name="Picture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8988" y="3697416"/>
            <a:ext cx="1315481" cy="260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Box 8">
            <a:extLst>
              <a:ext uri="{FF2B5EF4-FFF2-40B4-BE49-F238E27FC236}">
                <a16:creationId xmlns:a16="http://schemas.microsoft.com/office/drawing/2014/main" xmlns="" id="{0AEC83F5-88D8-4660-B7E0-285BC37D1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642" y="645446"/>
            <a:ext cx="4917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400" dirty="0">
                <a:latin typeface="#9Slide07 SVNSalty Sans" panose="02000000000000000000" pitchFamily="2" charset="0"/>
                <a:ea typeface="MS PGothic" panose="020B0600070205080204" pitchFamily="34" charset="-128"/>
              </a:rPr>
              <a:t>8</a:t>
            </a:r>
            <a:endParaRPr lang="en-US" sz="4400" dirty="0">
              <a:latin typeface="#9Slide07 SVNSalty Sans" panose="02000000000000000000" pitchFamily="2" charset="0"/>
            </a:endParaRPr>
          </a:p>
        </p:txBody>
      </p:sp>
      <p:sp>
        <p:nvSpPr>
          <p:cNvPr id="48" name="Text Box 9">
            <a:extLst>
              <a:ext uri="{FF2B5EF4-FFF2-40B4-BE49-F238E27FC236}">
                <a16:creationId xmlns:a16="http://schemas.microsoft.com/office/drawing/2014/main" xmlns="" id="{1961F27A-177F-4D9B-BBB1-B60FB5BE9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288" y="1393654"/>
            <a:ext cx="466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4000" dirty="0">
                <a:latin typeface="#9Slide07 SVNSalty Sans" panose="02000000000000000000" pitchFamily="2" charset="0"/>
                <a:ea typeface="MS PGothic" panose="020B0600070205080204" pitchFamily="34" charset="-128"/>
              </a:rPr>
              <a:t>7</a:t>
            </a:r>
            <a:endParaRPr lang="en-US" sz="4000" dirty="0">
              <a:latin typeface="#9Slide07 SVNSalty Sans" panose="02000000000000000000" pitchFamily="2" charset="0"/>
            </a:endParaRPr>
          </a:p>
        </p:txBody>
      </p:sp>
      <p:sp>
        <p:nvSpPr>
          <p:cNvPr id="49" name="Text Box 13">
            <a:extLst>
              <a:ext uri="{FF2B5EF4-FFF2-40B4-BE49-F238E27FC236}">
                <a16:creationId xmlns:a16="http://schemas.microsoft.com/office/drawing/2014/main" xmlns="" id="{229994CC-1768-4795-97B5-0D308A10E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23" y="1008934"/>
            <a:ext cx="2786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4400" dirty="0">
                <a:latin typeface="#9Slide07 SVNSalty Sans" panose="02000000000000000000" pitchFamily="2" charset="0"/>
                <a:ea typeface="MS PGothic" panose="020B0600070205080204" pitchFamily="34" charset="-128"/>
              </a:rPr>
              <a:t>=</a:t>
            </a:r>
            <a:endParaRPr lang="en-US" sz="4400" dirty="0">
              <a:latin typeface="#9Slide07 SVNSalty Sans" panose="02000000000000000000" pitchFamily="2" charset="0"/>
            </a:endParaRPr>
          </a:p>
        </p:txBody>
      </p:sp>
      <p:sp>
        <p:nvSpPr>
          <p:cNvPr id="50" name="Line 15">
            <a:extLst>
              <a:ext uri="{FF2B5EF4-FFF2-40B4-BE49-F238E27FC236}">
                <a16:creationId xmlns:a16="http://schemas.microsoft.com/office/drawing/2014/main" xmlns="" id="{34FC0444-925B-4D00-AFA7-D87166BE7B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2609" y="1423138"/>
            <a:ext cx="63579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00"/>
          </a:p>
        </p:txBody>
      </p:sp>
      <p:sp>
        <p:nvSpPr>
          <p:cNvPr id="51" name="Text Box 6">
            <a:extLst>
              <a:ext uri="{FF2B5EF4-FFF2-40B4-BE49-F238E27FC236}">
                <a16:creationId xmlns:a16="http://schemas.microsoft.com/office/drawing/2014/main" xmlns="" id="{DB423B1D-4072-4237-BE85-B6A91D92C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070" y="643595"/>
            <a:ext cx="3333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400" dirty="0">
                <a:latin typeface="#9Slide07 SVNSalty Sans" panose="02000000000000000000" pitchFamily="2" charset="0"/>
                <a:ea typeface="MS PGothic" panose="020B0600070205080204" pitchFamily="34" charset="-128"/>
              </a:rPr>
              <a:t>9</a:t>
            </a:r>
            <a:endParaRPr lang="en-US" sz="4400" dirty="0">
              <a:latin typeface="#9Slide07 SVNSalty Sans" panose="02000000000000000000" pitchFamily="2" charset="0"/>
            </a:endParaRPr>
          </a:p>
        </p:txBody>
      </p:sp>
      <p:sp>
        <p:nvSpPr>
          <p:cNvPr id="52" name="Text Box 7">
            <a:extLst>
              <a:ext uri="{FF2B5EF4-FFF2-40B4-BE49-F238E27FC236}">
                <a16:creationId xmlns:a16="http://schemas.microsoft.com/office/drawing/2014/main" xmlns="" id="{81F8C22A-35AE-4629-BC5C-1E18B528E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1890" y="1349571"/>
            <a:ext cx="4738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4000" dirty="0">
                <a:latin typeface="#9Slide07 SVNSalty Sans" panose="02000000000000000000" pitchFamily="2" charset="0"/>
                <a:ea typeface="MS PGothic" panose="020B0600070205080204" pitchFamily="34" charset="-128"/>
              </a:rPr>
              <a:t>7</a:t>
            </a:r>
            <a:endParaRPr lang="en-US" sz="4000" dirty="0">
              <a:latin typeface="#9Slide07 SVNSalty Sans" panose="02000000000000000000" pitchFamily="2" charset="0"/>
            </a:endParaRPr>
          </a:p>
        </p:txBody>
      </p:sp>
      <p:sp>
        <p:nvSpPr>
          <p:cNvPr id="53" name="Line 14">
            <a:extLst>
              <a:ext uri="{FF2B5EF4-FFF2-40B4-BE49-F238E27FC236}">
                <a16:creationId xmlns:a16="http://schemas.microsoft.com/office/drawing/2014/main" xmlns="" id="{175D0FFF-DFD5-4589-B48A-292EE1C1F6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4273" y="1380433"/>
            <a:ext cx="473870" cy="13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00"/>
          </a:p>
        </p:txBody>
      </p:sp>
      <p:sp>
        <p:nvSpPr>
          <p:cNvPr id="54" name="Text Box 35">
            <a:extLst>
              <a:ext uri="{FF2B5EF4-FFF2-40B4-BE49-F238E27FC236}">
                <a16:creationId xmlns:a16="http://schemas.microsoft.com/office/drawing/2014/main" xmlns="" id="{82064A99-E87A-4D9D-865F-94BF387E2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793" y="947378"/>
            <a:ext cx="333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4800" dirty="0">
                <a:latin typeface="#9Slide07 SVNSalty Sans" panose="02000000000000000000" pitchFamily="2" charset="0"/>
                <a:ea typeface="MS PGothic" panose="020B0600070205080204" pitchFamily="34" charset="-128"/>
              </a:rPr>
              <a:t>+</a:t>
            </a:r>
            <a:endParaRPr lang="en-US" sz="4800" dirty="0">
              <a:latin typeface="#9Slide07 SVNSalty Sans" panose="02000000000000000000" pitchFamily="2" charset="0"/>
            </a:endParaRPr>
          </a:p>
        </p:txBody>
      </p:sp>
      <p:sp>
        <p:nvSpPr>
          <p:cNvPr id="55" name="Text Box 6">
            <a:extLst>
              <a:ext uri="{FF2B5EF4-FFF2-40B4-BE49-F238E27FC236}">
                <a16:creationId xmlns:a16="http://schemas.microsoft.com/office/drawing/2014/main" xmlns="" id="{D6B03ADC-57AA-46FC-8263-C663B0163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828" y="2966889"/>
            <a:ext cx="3333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400" dirty="0">
                <a:latin typeface="#9Slide07 SVNSalty Sans" panose="02000000000000000000" pitchFamily="2" charset="0"/>
                <a:ea typeface="MS PGothic" panose="020B0600070205080204" pitchFamily="34" charset="-128"/>
              </a:rPr>
              <a:t>2</a:t>
            </a:r>
            <a:endParaRPr lang="en-US" sz="4400" dirty="0">
              <a:latin typeface="#9Slide07 SVNSalty Sans" panose="02000000000000000000" pitchFamily="2" charset="0"/>
            </a:endParaRPr>
          </a:p>
        </p:txBody>
      </p:sp>
      <p:sp>
        <p:nvSpPr>
          <p:cNvPr id="56" name="Text Box 7">
            <a:extLst>
              <a:ext uri="{FF2B5EF4-FFF2-40B4-BE49-F238E27FC236}">
                <a16:creationId xmlns:a16="http://schemas.microsoft.com/office/drawing/2014/main" xmlns="" id="{E1E2540D-4AD6-45E6-A0DA-CC0452D57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3648" y="3672865"/>
            <a:ext cx="4738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4000" dirty="0">
                <a:latin typeface="#9Slide07 SVNSalty Sans" panose="02000000000000000000" pitchFamily="2" charset="0"/>
                <a:ea typeface="MS PGothic" panose="020B0600070205080204" pitchFamily="34" charset="-128"/>
              </a:rPr>
              <a:t>7</a:t>
            </a:r>
            <a:endParaRPr lang="en-US" sz="4000" dirty="0">
              <a:latin typeface="#9Slide07 SVNSalty Sans" panose="02000000000000000000" pitchFamily="2" charset="0"/>
            </a:endParaRPr>
          </a:p>
        </p:txBody>
      </p:sp>
      <p:sp>
        <p:nvSpPr>
          <p:cNvPr id="57" name="Line 14">
            <a:extLst>
              <a:ext uri="{FF2B5EF4-FFF2-40B4-BE49-F238E27FC236}">
                <a16:creationId xmlns:a16="http://schemas.microsoft.com/office/drawing/2014/main" xmlns="" id="{624B8E53-510B-4814-B9F6-8683B959B7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6032" y="3703727"/>
            <a:ext cx="473870" cy="13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00"/>
          </a:p>
        </p:txBody>
      </p:sp>
      <p:sp>
        <p:nvSpPr>
          <p:cNvPr id="46" name="ô 9"/>
          <p:cNvSpPr/>
          <p:nvPr/>
        </p:nvSpPr>
        <p:spPr>
          <a:xfrm>
            <a:off x="2464443" y="576027"/>
            <a:ext cx="4971967" cy="32028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#9Slide03 AmpleSoft Bold" pitchFamily="2" charset="0"/>
              </a:rPr>
              <a:t>Tụi mình </a:t>
            </a:r>
            <a:r>
              <a:rPr lang="en-US" sz="4800" dirty="0" err="1">
                <a:solidFill>
                  <a:schemeClr val="tx1"/>
                </a:solidFill>
                <a:latin typeface="#9Slide03 AmpleSoft Bold" pitchFamily="2" charset="0"/>
              </a:rPr>
              <a:t>đã</a:t>
            </a:r>
            <a:r>
              <a:rPr lang="en-US" sz="4800" dirty="0">
                <a:solidFill>
                  <a:schemeClr val="tx1"/>
                </a:solidFill>
                <a:latin typeface="#9Slide03 AmpleSoft Bold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#9Slide03 AmpleSoft Bold" pitchFamily="2" charset="0"/>
              </a:rPr>
              <a:t>được</a:t>
            </a:r>
            <a:r>
              <a:rPr lang="en-US" sz="4800" dirty="0">
                <a:solidFill>
                  <a:schemeClr val="tx1"/>
                </a:solidFill>
                <a:latin typeface="#9Slide03 AmpleSoft Bold" pitchFamily="2" charset="0"/>
              </a:rPr>
              <a:t> an </a:t>
            </a:r>
            <a:r>
              <a:rPr lang="en-US" sz="4800" dirty="0" err="1">
                <a:solidFill>
                  <a:schemeClr val="tx1"/>
                </a:solidFill>
                <a:latin typeface="#9Slide03 AmpleSoft Bold" pitchFamily="2" charset="0"/>
              </a:rPr>
              <a:t>toàn</a:t>
            </a:r>
            <a:r>
              <a:rPr lang="en-US" sz="4800" dirty="0">
                <a:solidFill>
                  <a:schemeClr val="tx1"/>
                </a:solidFill>
                <a:latin typeface="#9Slide03 AmpleSoft Bold" pitchFamily="2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#9Slide03 AmpleSoft Bold" pitchFamily="2" charset="0"/>
              </a:rPr>
              <a:t>cảm</a:t>
            </a:r>
            <a:r>
              <a:rPr lang="en-US" sz="4800" dirty="0">
                <a:solidFill>
                  <a:schemeClr val="tx1"/>
                </a:solidFill>
                <a:latin typeface="#9Slide03 AmpleSoft Bold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#9Slide03 AmpleSoft Bold" pitchFamily="2" charset="0"/>
              </a:rPr>
              <a:t>ơn</a:t>
            </a:r>
            <a:r>
              <a:rPr lang="en-US" sz="4800" dirty="0">
                <a:solidFill>
                  <a:schemeClr val="tx1"/>
                </a:solidFill>
                <a:latin typeface="#9Slide03 AmpleSoft Bold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#9Slide03 AmpleSoft Bold" pitchFamily="2" charset="0"/>
              </a:rPr>
              <a:t>các</a:t>
            </a:r>
            <a:r>
              <a:rPr lang="en-US" sz="4800" dirty="0">
                <a:solidFill>
                  <a:schemeClr val="tx1"/>
                </a:solidFill>
                <a:latin typeface="#9Slide03 AmpleSoft Bold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#9Slide03 AmpleSoft Bold" pitchFamily="2" charset="0"/>
              </a:rPr>
              <a:t>bạn</a:t>
            </a:r>
            <a:r>
              <a:rPr lang="en-US" sz="4800" dirty="0">
                <a:solidFill>
                  <a:schemeClr val="tx1"/>
                </a:solidFill>
                <a:latin typeface="#9Slide03 AmpleSoft Bold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#9Slide03 AmpleSoft Bold" pitchFamily="2" charset="0"/>
              </a:rPr>
              <a:t>nhiều</a:t>
            </a:r>
            <a:r>
              <a:rPr lang="en-US" sz="4800" dirty="0">
                <a:solidFill>
                  <a:schemeClr val="tx1"/>
                </a:solidFill>
                <a:latin typeface="#9Slide03 AmpleSoft Bold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#9Slide03 AmpleSoft Bold" pitchFamily="2" charset="0"/>
              </a:rPr>
              <a:t>nhé</a:t>
            </a:r>
            <a:r>
              <a:rPr lang="en-US" sz="4800" dirty="0">
                <a:solidFill>
                  <a:schemeClr val="tx1"/>
                </a:solidFill>
                <a:latin typeface="#9Slide03 AmpleSoft Bold" pitchFamily="2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285511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L -0.02683 -0.03473 C -0.0323 -0.04237 -0.0405 -0.04607 -0.04909 -0.04607 C -0.05899 -0.04607 -0.06693 -0.04237 -0.0724 -0.03473 L -0.09844 4.44444E-6 " pathEditMode="relative" rAng="0" ptsTypes="FffFF"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2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43 3.33333E-6 L -0.59531 0.0138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44" y="69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48907 0.0166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53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31 0.01389 L -0.66276 -0.03333 C -0.67669 -0.04259 -0.69778 -0.0493 -0.71966 -0.0493 C -0.74453 -0.0493 -0.76471 -0.04259 -0.77864 -0.03333 L -0.84531 0.01389 " pathEditMode="relative" rAng="0" ptsTypes="FffFF">
                                      <p:cBhvr>
                                        <p:cTn id="4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2" grpId="0" animBg="1"/>
      <p:bldP spid="42" grpId="1" animBg="1"/>
      <p:bldP spid="55" grpId="0"/>
      <p:bldP spid="56" grpId="0"/>
      <p:bldP spid="57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59FE81C-7D22-46A5-BAF4-2AF963282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75" y="1416939"/>
            <a:ext cx="6343650" cy="3700272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904C32B9-AAC7-4305-BCFE-364E93F56309}"/>
              </a:ext>
            </a:extLst>
          </p:cNvPr>
          <p:cNvGrpSpPr/>
          <p:nvPr/>
        </p:nvGrpSpPr>
        <p:grpSpPr>
          <a:xfrm>
            <a:off x="3203481" y="451154"/>
            <a:ext cx="2752867" cy="532125"/>
            <a:chOff x="4271307" y="349553"/>
            <a:chExt cx="3670489" cy="53212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A933D717-11DD-4E48-B09C-F06B8451F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1307" y="349553"/>
              <a:ext cx="541993" cy="53212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98FAD467-7735-4644-AF74-5326E7235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99803" y="349553"/>
              <a:ext cx="541993" cy="532125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B44CFD0-5379-4CC7-89AF-6EDFB6DAF524}"/>
              </a:ext>
            </a:extLst>
          </p:cNvPr>
          <p:cNvSpPr txBox="1"/>
          <p:nvPr/>
        </p:nvSpPr>
        <p:spPr>
          <a:xfrm>
            <a:off x="1909713" y="2163455"/>
            <a:ext cx="5095245" cy="4284643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chemeClr val="accent2">
                    <a:lumMod val="50000"/>
                  </a:schemeClr>
                </a:solidFill>
                <a:latin typeface="#9Slide06 SVNWendi" panose="02000000000000000000" pitchFamily="2" charset="0"/>
              </a:rPr>
              <a:t>Khám</a:t>
            </a:r>
            <a:r>
              <a:rPr lang="en-US" sz="9600" b="1" dirty="0">
                <a:solidFill>
                  <a:schemeClr val="accent2">
                    <a:lumMod val="50000"/>
                  </a:schemeClr>
                </a:solidFill>
                <a:latin typeface="#9Slide06 SVNWendi" panose="02000000000000000000" pitchFamily="2" charset="0"/>
              </a:rPr>
              <a:t> </a:t>
            </a:r>
            <a:r>
              <a:rPr lang="en-US" sz="9600" b="1" dirty="0" err="1">
                <a:solidFill>
                  <a:schemeClr val="accent2">
                    <a:lumMod val="50000"/>
                  </a:schemeClr>
                </a:solidFill>
                <a:latin typeface="#9Slide06 SVNWendi" panose="02000000000000000000" pitchFamily="2" charset="0"/>
              </a:rPr>
              <a:t>Phá</a:t>
            </a:r>
            <a:endParaRPr lang="en-US" sz="9600" b="1" dirty="0">
              <a:solidFill>
                <a:schemeClr val="accent2">
                  <a:lumMod val="50000"/>
                </a:schemeClr>
              </a:solidFill>
              <a:latin typeface="#9Slide06 SVNWendi" panose="02000000000000000000" pitchFamily="2" charset="0"/>
            </a:endParaRPr>
          </a:p>
        </p:txBody>
      </p:sp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CE321657-DDE3-4412-B246-55B4B8573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57968" y="2600860"/>
            <a:ext cx="1732697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23960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3161337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3161337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3161337"/>
  <p:tag name="MH_LIBRARY" val="GRAPHIC"/>
  <p:tag name="MH_TYPE" val="Other"/>
  <p:tag name="MH_ORDER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3161337"/>
  <p:tag name="MH_LIBRARY" val="GRAPHIC"/>
  <p:tag name="MH_TYPE" val="SubTitle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3161337"/>
  <p:tag name="MH_LIBRARY" val="GRAPHIC"/>
  <p:tag name="MH_TYPE" val="Other"/>
  <p:tag name="MH_ORDER" val="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3161337"/>
  <p:tag name="MH_LIBRARY" val="GRAPHIC"/>
  <p:tag name="MH_TYPE" val="Other"/>
  <p:tag name="MH_ORDER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3161337"/>
  <p:tag name="MH_LIBRARY" val="GRAPHIC"/>
  <p:tag name="MH_TYPE" val="SubTitle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3161337"/>
  <p:tag name="MH_LIBRARY" val="GRAPHIC"/>
  <p:tag name="MH_TYPE" val="Other"/>
  <p:tag name="MH_ORDER" val="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808</Words>
  <Application>Microsoft Office PowerPoint</Application>
  <PresentationFormat>On-screen Show (4:3)</PresentationFormat>
  <Paragraphs>131</Paragraphs>
  <Slides>19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2022-02-27T09:29:48Z</dcterms:created>
  <dcterms:modified xsi:type="dcterms:W3CDTF">2022-02-27T09:32:49Z</dcterms:modified>
</cp:coreProperties>
</file>