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2" r:id="rId2"/>
    <p:sldId id="293" r:id="rId3"/>
    <p:sldId id="294" r:id="rId4"/>
    <p:sldId id="289" r:id="rId5"/>
    <p:sldId id="292" r:id="rId6"/>
    <p:sldId id="296" r:id="rId7"/>
    <p:sldId id="295" r:id="rId8"/>
    <p:sldId id="297" r:id="rId9"/>
    <p:sldId id="298" r:id="rId10"/>
    <p:sldId id="300" r:id="rId11"/>
    <p:sldId id="315" r:id="rId12"/>
    <p:sldId id="316" r:id="rId13"/>
    <p:sldId id="317" r:id="rId14"/>
    <p:sldId id="318" r:id="rId15"/>
    <p:sldId id="319" r:id="rId16"/>
    <p:sldId id="309" r:id="rId17"/>
    <p:sldId id="307" r:id="rId18"/>
    <p:sldId id="311" r:id="rId19"/>
    <p:sldId id="314" r:id="rId20"/>
  </p:sldIdLst>
  <p:sldSz cx="12192000" cy="6858000"/>
  <p:notesSz cx="6858000" cy="9144000"/>
  <p:custDataLst>
    <p:tags r:id="rId2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068BE1-E2ED-4674-A5D1-8C8B4C479D2B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D7E11-4DE7-4809-81A0-73B6434B29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50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Mẹ và em bé ng</a:t>
            </a:r>
            <a:r>
              <a:rPr lang="vi-VN"/>
              <a:t>ư</a:t>
            </a:r>
            <a:r>
              <a:rPr lang="en-US"/>
              <a:t>ời H'Mông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Mẹ và em bé ng</a:t>
            </a:r>
            <a:r>
              <a:rPr lang="vi-VN"/>
              <a:t>ư</a:t>
            </a:r>
            <a:r>
              <a:rPr lang="en-US"/>
              <a:t>ời K'Ho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CDDC-2B57-4EB8-978E-9024598247C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97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Mẹ và em bé ng</a:t>
            </a:r>
            <a:r>
              <a:rPr lang="vi-VN"/>
              <a:t>ư</a:t>
            </a:r>
            <a:r>
              <a:rPr lang="en-US"/>
              <a:t>ời H'Mông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Mẹ và em bé ng</a:t>
            </a:r>
            <a:r>
              <a:rPr lang="vi-VN"/>
              <a:t>ư</a:t>
            </a:r>
            <a:r>
              <a:rPr lang="en-US"/>
              <a:t>ời Tày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Mẹ và em bé ng</a:t>
            </a:r>
            <a:r>
              <a:rPr lang="vi-VN"/>
              <a:t>ư</a:t>
            </a:r>
            <a:r>
              <a:rPr lang="en-US"/>
              <a:t>ời Hà Nhì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CDDC-2B57-4EB8-978E-9024598247C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5685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Mẹ và em bé ng</a:t>
            </a:r>
            <a:r>
              <a:rPr lang="vi-VN"/>
              <a:t>ư</a:t>
            </a:r>
            <a:r>
              <a:rPr lang="en-US"/>
              <a:t>ời H'Mông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Mẹ và em bé ng</a:t>
            </a:r>
            <a:r>
              <a:rPr lang="vi-VN"/>
              <a:t>ư</a:t>
            </a:r>
            <a:r>
              <a:rPr lang="en-US"/>
              <a:t>ời Tày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Mẹ và em bé ng</a:t>
            </a:r>
            <a:r>
              <a:rPr lang="vi-VN"/>
              <a:t>ư</a:t>
            </a:r>
            <a:r>
              <a:rPr lang="en-US"/>
              <a:t>ời Hà Nhì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CDDC-2B57-4EB8-978E-9024598247C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5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8C0D7-92F0-4FBB-8606-49D0D38DE1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E803D5-29F8-455A-A237-4BC7BC603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79BCE-C32E-4382-B903-D2004F7D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EC94-F582-4DAF-ADC8-DE006B269D6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052A6C-3EB9-4DD3-8699-58EC45EAB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93071-A8C6-49BB-BB90-4C0E999D2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F32F-9249-4414-8A8B-236E94B4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0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3F7604-B3E7-43DB-BA95-083771161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EC94-F582-4DAF-ADC8-DE006B269D6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DCB5D9-C803-45D4-B329-F7E243FF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EDDCF-8A10-4214-8D05-89C12C32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F32F-9249-4414-8A8B-236E94B4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8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3F7604-B3E7-43DB-BA95-083771161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EC94-F582-4DAF-ADC8-DE006B269D6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DCB5D9-C803-45D4-B329-F7E243FF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EDDCF-8A10-4214-8D05-89C12C32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F32F-9249-4414-8A8B-236E94B4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34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31F15-05AF-486D-8659-898B594FD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9B110-01C4-44BF-9C9F-68B95D2079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BED99-4F50-4A2F-B38A-F04E762AC2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E07B74-1658-4A97-85E5-E99BDA1F0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EC94-F582-4DAF-ADC8-DE006B269D6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A7E519-1451-4D47-81D8-ECE5603E1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C12204-EE2A-407A-9A9C-EEE1B1A75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F32F-9249-4414-8A8B-236E94B4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344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C6EB62-4590-4F72-AF1A-4827B7E9D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029D5D-1BB4-4D0A-82EE-574A15B536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D79C2-3C5D-46CA-ABCC-F7D7E9117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8F6ED-8043-4569-B96B-4418C275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EC94-F582-4DAF-ADC8-DE006B269D6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04230-A196-4E35-B1C5-07948FCF6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F536BE-DD82-4344-B72D-350A3475A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F32F-9249-4414-8A8B-236E94B4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41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F8B90-7FB7-4AD7-AEC7-1747BA1A0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470255-8CFF-4B37-A477-59B71DA378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A1A39-34E9-4C29-8883-C1D42C6C1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EC94-F582-4DAF-ADC8-DE006B269D6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18943E-99EC-4574-B189-EA3A25C32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E930E-AD6F-4ED1-8051-25717B6E73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F32F-9249-4414-8A8B-236E94B4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25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CDC09D-89C8-4BD4-8022-D3126B0EFE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F2DF7-6FD8-484A-B4BD-96E02FBBE9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EB26F-CE40-486A-972C-0503EC060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EC94-F582-4DAF-ADC8-DE006B269D6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79ECC-E7E7-4710-B0CF-0D997F2B52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A94AD-4012-4182-BB94-2310E3E15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F32F-9249-4414-8A8B-236E94B4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106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C56D5CA0-3F28-41FB-87F7-F41AF8440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864" b="986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8" name="矩形: 对角圆角 7">
            <a:extLst>
              <a:ext uri="{FF2B5EF4-FFF2-40B4-BE49-F238E27FC236}">
                <a16:creationId xmlns:a16="http://schemas.microsoft.com/office/drawing/2014/main" id="{AAF6E6F0-8A8A-4602-B96C-E999DC22E97B}"/>
              </a:ext>
            </a:extLst>
          </p:cNvPr>
          <p:cNvSpPr/>
          <p:nvPr userDrawn="1"/>
        </p:nvSpPr>
        <p:spPr>
          <a:xfrm>
            <a:off x="431800" y="279400"/>
            <a:ext cx="11315700" cy="6286500"/>
          </a:xfrm>
          <a:prstGeom prst="round2Diag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A449D0-379A-4182-AC47-C44AC4DEAF24}"/>
              </a:ext>
            </a:extLst>
          </p:cNvPr>
          <p:cNvSpPr/>
          <p:nvPr userDrawn="1"/>
        </p:nvSpPr>
        <p:spPr>
          <a:xfrm rot="16200000">
            <a:off x="11548812" y="412997"/>
            <a:ext cx="8862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VN Banh Mi" pitchFamily="2" charset="0"/>
              </a:rPr>
              <a:t>KTUTS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75E54A-F5E7-4DF6-9D29-B41D139353BB}"/>
              </a:ext>
            </a:extLst>
          </p:cNvPr>
          <p:cNvSpPr/>
          <p:nvPr userDrawn="1"/>
        </p:nvSpPr>
        <p:spPr>
          <a:xfrm>
            <a:off x="6242444" y="6495990"/>
            <a:ext cx="88626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rgbClr val="5D4649"/>
                </a:solidFill>
                <a:effectLst>
                  <a:reflection blurRad="6350" stA="53000" endA="300" endPos="35500" dir="5400000" sy="-90000" algn="bl" rotWithShape="0"/>
                </a:effectLst>
                <a:latin typeface="UVN Banh Mi" pitchFamily="2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78765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A56BF-2CDD-44C4-9860-F9F8CBCCF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3B7AE0-AE71-45F9-918B-0E2392B23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081FB4-066C-47AD-A2D7-F471C7BFC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EC94-F582-4DAF-ADC8-DE006B269D6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29476-B87C-46BB-82CC-26B313C0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477D7-B8CC-40F2-AA54-BCD47362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F32F-9249-4414-8A8B-236E94B4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24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EE78-A5F2-4A9A-80A3-596E117C5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0105B-29BC-4AD7-AF44-E764F1403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FF6C9-14FE-4088-BB5F-DCE3E84FB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EC94-F582-4DAF-ADC8-DE006B269D6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BD0668-D58D-4965-8D09-AB7C30677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5DCAF-E01B-406A-AB2A-76BF78776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F32F-9249-4414-8A8B-236E94B4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80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A05B7-1F50-4EA0-A1D5-D6450FF65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8F85C-F0E1-47CC-92AE-D38C8D71B6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7E9A4-68AF-4033-B71F-AACADCB2A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28789-FB52-4F86-A98D-7A36933CF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EC94-F582-4DAF-ADC8-DE006B269D6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E3CA62-3A27-41CA-8FA7-5247D8838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BFD27F-AA6F-4833-A6DE-E1B9F54FF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F32F-9249-4414-8A8B-236E94B4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414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585CB-E31F-4952-B297-32E6B4889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C5C1FB-902D-4708-BF89-AF945F540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F05BA6-BF2D-4ECD-BFA9-FF4FAE502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70130-8F16-458B-A8B7-6905F449BE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8367F2-930C-4559-A203-0A9E16556D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08354A-AA9D-4A2C-A688-7467EB2D6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EC94-F582-4DAF-ADC8-DE006B269D6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A70B74-13C4-4771-B855-AB2EDC463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773F5F-FFB3-43F4-9056-70AF2ED3E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F32F-9249-4414-8A8B-236E94B4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55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3F777-B7D9-4F7B-9E4F-601AE0E3E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1466ED-068F-4AD9-838B-DF89F61B0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EC94-F582-4DAF-ADC8-DE006B269D6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6FC338-4B0B-497E-8290-2F590F3F2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592C89-B0FE-4C33-A91A-05335D6C7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F32F-9249-4414-8A8B-236E94B4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0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3F7604-B3E7-43DB-BA95-083771161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EC94-F582-4DAF-ADC8-DE006B269D6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DCB5D9-C803-45D4-B329-F7E243FF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EDDCF-8A10-4214-8D05-89C12C32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F32F-9249-4414-8A8B-236E94B4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683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3F7604-B3E7-43DB-BA95-083771161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EC94-F582-4DAF-ADC8-DE006B269D6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DCB5D9-C803-45D4-B329-F7E243FF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EDDCF-8A10-4214-8D05-89C12C32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F32F-9249-4414-8A8B-236E94B4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4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3F7604-B3E7-43DB-BA95-083771161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0EC94-F582-4DAF-ADC8-DE006B269D6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DCB5D9-C803-45D4-B329-F7E243FFA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4EDDCF-8A10-4214-8D05-89C12C32A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BF32F-9249-4414-8A8B-236E94B4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11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DB8516-340E-4B85-ADFA-702444EBB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A95FB-7C26-4304-9E79-CADC1F59B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9D57D9-A928-49C4-A8C9-A1D59FE3F8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0EC94-F582-4DAF-ADC8-DE006B269D62}" type="datetimeFigureOut">
              <a:rPr lang="en-US" smtClean="0"/>
              <a:t>2/17/2022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A40F2-5CB3-45F3-8A4B-054154394F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D44D3D-8291-4B59-8AF1-6572335A40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BF32F-9249-4414-8A8B-236E94B44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49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4" r:id="rId8"/>
    <p:sldLayoutId id="2147483663" r:id="rId9"/>
    <p:sldLayoutId id="2147483662" r:id="rId10"/>
    <p:sldLayoutId id="2147483661" r:id="rId11"/>
    <p:sldLayoutId id="2147483656" r:id="rId12"/>
    <p:sldLayoutId id="2147483657" r:id="rId13"/>
    <p:sldLayoutId id="2147483658" r:id="rId14"/>
    <p:sldLayoutId id="2147483659" r:id="rId15"/>
    <p:sldLayoutId id="2147483660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C90978B4-8F9A-4C79-964F-B94AE0E240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44"/>
          <a:stretch/>
        </p:blipFill>
        <p:spPr>
          <a:xfrm>
            <a:off x="1525" y="0"/>
            <a:ext cx="868527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3FD9DF-DF0E-42DC-9FDC-87A73AC3EB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48"/>
          <a:stretch/>
        </p:blipFill>
        <p:spPr>
          <a:xfrm rot="5400000" flipH="1" flipV="1">
            <a:off x="6806167" y="1504949"/>
            <a:ext cx="6804653" cy="384810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AED48A4-A7C5-4AF3-AFCA-D20B3C1981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6" y="-296927"/>
            <a:ext cx="8359186" cy="745185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83230A6-AF29-4035-B5E2-70DBF5CDDC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431" y="2477940"/>
            <a:ext cx="1585097" cy="190211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63D589C-5542-4415-8495-C409113685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582" y="6025619"/>
            <a:ext cx="4206605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34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1F38A2-6589-4992-AEDF-F83925D48B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05"/>
            <a:ext cx="12192000" cy="10615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C56D6E-A774-40AB-A01B-E85AAD916B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7848"/>
            <a:ext cx="12192000" cy="10615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42BDD23-81C4-436F-B2FC-20F9F30F9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31308" y="-2642694"/>
            <a:ext cx="1735299" cy="121860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1" name="组合 1">
            <a:extLst>
              <a:ext uri="{FF2B5EF4-FFF2-40B4-BE49-F238E27FC236}">
                <a16:creationId xmlns:a16="http://schemas.microsoft.com/office/drawing/2014/main" id="{E6F1013B-C679-4088-8A83-2E16E9D5AFCF}"/>
              </a:ext>
            </a:extLst>
          </p:cNvPr>
          <p:cNvGrpSpPr/>
          <p:nvPr/>
        </p:nvGrpSpPr>
        <p:grpSpPr>
          <a:xfrm>
            <a:off x="3236689" y="564984"/>
            <a:ext cx="5718623" cy="5728033"/>
            <a:chOff x="653144" y="1857829"/>
            <a:chExt cx="2315993" cy="2319804"/>
          </a:xfrm>
        </p:grpSpPr>
        <p:grpSp>
          <p:nvGrpSpPr>
            <p:cNvPr id="72" name="组合 7">
              <a:extLst>
                <a:ext uri="{FF2B5EF4-FFF2-40B4-BE49-F238E27FC236}">
                  <a16:creationId xmlns:a16="http://schemas.microsoft.com/office/drawing/2014/main" id="{C1C8FFA3-2BEF-4462-94B1-ACD2D14D7356}"/>
                </a:ext>
              </a:extLst>
            </p:cNvPr>
            <p:cNvGrpSpPr/>
            <p:nvPr/>
          </p:nvGrpSpPr>
          <p:grpSpPr>
            <a:xfrm>
              <a:off x="653144" y="1857829"/>
              <a:ext cx="2315993" cy="2319804"/>
              <a:chOff x="957944" y="2467429"/>
              <a:chExt cx="2315993" cy="2319804"/>
            </a:xfrm>
          </p:grpSpPr>
          <p:pic>
            <p:nvPicPr>
              <p:cNvPr id="76" name="图片 4">
                <a:extLst>
                  <a:ext uri="{FF2B5EF4-FFF2-40B4-BE49-F238E27FC236}">
                    <a16:creationId xmlns:a16="http://schemas.microsoft.com/office/drawing/2014/main" id="{F35462A2-9E2A-447B-BDB7-35569AA40C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7" name="图片 5">
                <a:extLst>
                  <a:ext uri="{FF2B5EF4-FFF2-40B4-BE49-F238E27FC236}">
                    <a16:creationId xmlns:a16="http://schemas.microsoft.com/office/drawing/2014/main" id="{A9D9B1F8-9DC9-4744-8FF6-BB693380AC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73" name="组合 20">
              <a:extLst>
                <a:ext uri="{FF2B5EF4-FFF2-40B4-BE49-F238E27FC236}">
                  <a16:creationId xmlns:a16="http://schemas.microsoft.com/office/drawing/2014/main" id="{8376BFDC-742B-49DA-ADA6-AEE4C3CA2A72}"/>
                </a:ext>
              </a:extLst>
            </p:cNvPr>
            <p:cNvGrpSpPr/>
            <p:nvPr/>
          </p:nvGrpSpPr>
          <p:grpSpPr>
            <a:xfrm>
              <a:off x="1057819" y="2131313"/>
              <a:ext cx="1506643" cy="1334489"/>
              <a:chOff x="1057819" y="2131313"/>
              <a:chExt cx="1506643" cy="1334489"/>
            </a:xfrm>
          </p:grpSpPr>
          <p:sp>
            <p:nvSpPr>
              <p:cNvPr id="74" name="矩形 18">
                <a:extLst>
                  <a:ext uri="{FF2B5EF4-FFF2-40B4-BE49-F238E27FC236}">
                    <a16:creationId xmlns:a16="http://schemas.microsoft.com/office/drawing/2014/main" id="{878690B4-9F59-4C49-B1D6-AD63DA772C2F}"/>
                  </a:ext>
                </a:extLst>
              </p:cNvPr>
              <p:cNvSpPr/>
              <p:nvPr/>
            </p:nvSpPr>
            <p:spPr>
              <a:xfrm>
                <a:off x="1057819" y="2680527"/>
                <a:ext cx="1506643" cy="7852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6000" b="1">
                    <a:solidFill>
                      <a:schemeClr val="bg1">
                        <a:lumMod val="50000"/>
                      </a:schemeClr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TÌM </a:t>
                </a:r>
                <a:br>
                  <a:rPr lang="en-US" altLang="zh-CN" sz="6000" b="1">
                    <a:solidFill>
                      <a:schemeClr val="bg1">
                        <a:lumMod val="50000"/>
                      </a:schemeClr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</a:br>
                <a:r>
                  <a:rPr lang="en-US" altLang="zh-CN" sz="6000" b="1">
                    <a:solidFill>
                      <a:schemeClr val="bg1">
                        <a:lumMod val="50000"/>
                      </a:schemeClr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HIỂU BÀI</a:t>
                </a:r>
              </a:p>
            </p:txBody>
          </p:sp>
          <p:sp>
            <p:nvSpPr>
              <p:cNvPr id="75" name="文本框 19">
                <a:extLst>
                  <a:ext uri="{FF2B5EF4-FFF2-40B4-BE49-F238E27FC236}">
                    <a16:creationId xmlns:a16="http://schemas.microsoft.com/office/drawing/2014/main" id="{D0C4ABEE-DF6E-49E5-846E-40E32BF15DE6}"/>
                  </a:ext>
                </a:extLst>
              </p:cNvPr>
              <p:cNvSpPr txBox="1"/>
              <p:nvPr/>
            </p:nvSpPr>
            <p:spPr>
              <a:xfrm>
                <a:off x="1520558" y="2131313"/>
                <a:ext cx="74814" cy="585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8800" dirty="0">
                  <a:solidFill>
                    <a:schemeClr val="bg1">
                      <a:lumMod val="50000"/>
                    </a:schemeClr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1" name="矩形 17">
            <a:extLst>
              <a:ext uri="{FF2B5EF4-FFF2-40B4-BE49-F238E27FC236}">
                <a16:creationId xmlns:a16="http://schemas.microsoft.com/office/drawing/2014/main" id="{44324A20-4DC5-4740-AAE8-EB973CD7BE47}"/>
              </a:ext>
            </a:extLst>
          </p:cNvPr>
          <p:cNvSpPr/>
          <p:nvPr/>
        </p:nvSpPr>
        <p:spPr>
          <a:xfrm>
            <a:off x="3015842" y="-4909370"/>
            <a:ext cx="522900" cy="16927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500" b="1">
                <a:solidFill>
                  <a:srgbClr val="E6E6E6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NỘI DUNG</a:t>
            </a:r>
            <a:endParaRPr lang="zh-CN" altLang="en-US" sz="500" b="1" dirty="0">
              <a:solidFill>
                <a:srgbClr val="E6E6E6"/>
              </a:solidFill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106" name="矩形 17">
            <a:extLst>
              <a:ext uri="{FF2B5EF4-FFF2-40B4-BE49-F238E27FC236}">
                <a16:creationId xmlns:a16="http://schemas.microsoft.com/office/drawing/2014/main" id="{17D67B42-2FF2-40E4-B00D-B5E40DF779C7}"/>
              </a:ext>
            </a:extLst>
          </p:cNvPr>
          <p:cNvSpPr/>
          <p:nvPr/>
        </p:nvSpPr>
        <p:spPr>
          <a:xfrm>
            <a:off x="16182218" y="483892"/>
            <a:ext cx="522900" cy="16927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500" b="1">
                <a:solidFill>
                  <a:srgbClr val="E6E6E6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NỘI DUNG</a:t>
            </a:r>
            <a:endParaRPr lang="zh-CN" altLang="en-US" sz="500" b="1" dirty="0">
              <a:solidFill>
                <a:srgbClr val="E6E6E6"/>
              </a:solidFill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107" name="组合 1">
            <a:extLst>
              <a:ext uri="{FF2B5EF4-FFF2-40B4-BE49-F238E27FC236}">
                <a16:creationId xmlns:a16="http://schemas.microsoft.com/office/drawing/2014/main" id="{78AE32D2-E867-43A4-AD60-3B5926134844}"/>
              </a:ext>
            </a:extLst>
          </p:cNvPr>
          <p:cNvGrpSpPr/>
          <p:nvPr/>
        </p:nvGrpSpPr>
        <p:grpSpPr>
          <a:xfrm>
            <a:off x="12595374" y="2330265"/>
            <a:ext cx="2315993" cy="2319804"/>
            <a:chOff x="653144" y="1857829"/>
            <a:chExt cx="2315993" cy="2319804"/>
          </a:xfrm>
          <a:solidFill>
            <a:srgbClr val="E6E6E6"/>
          </a:solidFill>
        </p:grpSpPr>
        <p:grpSp>
          <p:nvGrpSpPr>
            <p:cNvPr id="108" name="组合 7">
              <a:extLst>
                <a:ext uri="{FF2B5EF4-FFF2-40B4-BE49-F238E27FC236}">
                  <a16:creationId xmlns:a16="http://schemas.microsoft.com/office/drawing/2014/main" id="{373E88BF-DD5B-43B7-9597-4B4C3B6E7C96}"/>
                </a:ext>
              </a:extLst>
            </p:cNvPr>
            <p:cNvGrpSpPr/>
            <p:nvPr/>
          </p:nvGrpSpPr>
          <p:grpSpPr>
            <a:xfrm>
              <a:off x="6531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112" name="图片 4">
                <a:extLst>
                  <a:ext uri="{FF2B5EF4-FFF2-40B4-BE49-F238E27FC236}">
                    <a16:creationId xmlns:a16="http://schemas.microsoft.com/office/drawing/2014/main" id="{204BA2F2-B4BF-4E8A-87D0-3E481188EF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13" name="图片 5">
                <a:extLst>
                  <a:ext uri="{FF2B5EF4-FFF2-40B4-BE49-F238E27FC236}">
                    <a16:creationId xmlns:a16="http://schemas.microsoft.com/office/drawing/2014/main" id="{A7999273-3B54-4CEF-A1DC-57A80AB393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09" name="组合 20">
              <a:extLst>
                <a:ext uri="{FF2B5EF4-FFF2-40B4-BE49-F238E27FC236}">
                  <a16:creationId xmlns:a16="http://schemas.microsoft.com/office/drawing/2014/main" id="{053EABC9-E31D-453D-89D4-780599E1F3CC}"/>
                </a:ext>
              </a:extLst>
            </p:cNvPr>
            <p:cNvGrpSpPr/>
            <p:nvPr/>
          </p:nvGrpSpPr>
          <p:grpSpPr>
            <a:xfrm>
              <a:off x="1057818" y="2187123"/>
              <a:ext cx="1506643" cy="793527"/>
              <a:chOff x="1057818" y="2187123"/>
              <a:chExt cx="1506643" cy="793527"/>
            </a:xfrm>
            <a:grpFill/>
          </p:grpSpPr>
          <p:sp>
            <p:nvSpPr>
              <p:cNvPr id="110" name="矩形 18">
                <a:extLst>
                  <a:ext uri="{FF2B5EF4-FFF2-40B4-BE49-F238E27FC236}">
                    <a16:creationId xmlns:a16="http://schemas.microsoft.com/office/drawing/2014/main" id="{9E58DA15-A68A-4A12-8B7F-8E60E82F1D47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KHỞI ĐỘNG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1" name="文本框 19">
                <a:extLst>
                  <a:ext uri="{FF2B5EF4-FFF2-40B4-BE49-F238E27FC236}">
                    <a16:creationId xmlns:a16="http://schemas.microsoft.com/office/drawing/2014/main" id="{165558B7-2EFB-4F59-934A-B15CEC2EF5F2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01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14" name="组合 2">
            <a:extLst>
              <a:ext uri="{FF2B5EF4-FFF2-40B4-BE49-F238E27FC236}">
                <a16:creationId xmlns:a16="http://schemas.microsoft.com/office/drawing/2014/main" id="{9893CEAE-656F-463C-8A6D-0DB80F9B2EC0}"/>
              </a:ext>
            </a:extLst>
          </p:cNvPr>
          <p:cNvGrpSpPr/>
          <p:nvPr/>
        </p:nvGrpSpPr>
        <p:grpSpPr>
          <a:xfrm>
            <a:off x="14998829" y="2330265"/>
            <a:ext cx="2315993" cy="2319804"/>
            <a:chOff x="3586844" y="1857829"/>
            <a:chExt cx="2315993" cy="2319804"/>
          </a:xfrm>
          <a:solidFill>
            <a:srgbClr val="E6E6E6"/>
          </a:solidFill>
        </p:grpSpPr>
        <p:grpSp>
          <p:nvGrpSpPr>
            <p:cNvPr id="115" name="组合 8">
              <a:extLst>
                <a:ext uri="{FF2B5EF4-FFF2-40B4-BE49-F238E27FC236}">
                  <a16:creationId xmlns:a16="http://schemas.microsoft.com/office/drawing/2014/main" id="{CC1F0628-0EFA-4912-8DB9-7EC695701F02}"/>
                </a:ext>
              </a:extLst>
            </p:cNvPr>
            <p:cNvGrpSpPr/>
            <p:nvPr/>
          </p:nvGrpSpPr>
          <p:grpSpPr>
            <a:xfrm>
              <a:off x="35868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119" name="图片 9">
                <a:extLst>
                  <a:ext uri="{FF2B5EF4-FFF2-40B4-BE49-F238E27FC236}">
                    <a16:creationId xmlns:a16="http://schemas.microsoft.com/office/drawing/2014/main" id="{44B48D80-FD93-4B9F-9665-4732B14691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0" name="图片 10">
                <a:extLst>
                  <a:ext uri="{FF2B5EF4-FFF2-40B4-BE49-F238E27FC236}">
                    <a16:creationId xmlns:a16="http://schemas.microsoft.com/office/drawing/2014/main" id="{7C91940F-8FCC-40FC-88A6-1F5AABF44C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16" name="组合 21">
              <a:extLst>
                <a:ext uri="{FF2B5EF4-FFF2-40B4-BE49-F238E27FC236}">
                  <a16:creationId xmlns:a16="http://schemas.microsoft.com/office/drawing/2014/main" id="{42D2E723-FFFF-4AB1-AE6E-DC28B4CB815B}"/>
                </a:ext>
              </a:extLst>
            </p:cNvPr>
            <p:cNvGrpSpPr/>
            <p:nvPr/>
          </p:nvGrpSpPr>
          <p:grpSpPr>
            <a:xfrm>
              <a:off x="3991518" y="2228940"/>
              <a:ext cx="1506643" cy="793527"/>
              <a:chOff x="1057818" y="2187123"/>
              <a:chExt cx="1506643" cy="793527"/>
            </a:xfrm>
            <a:grpFill/>
          </p:grpSpPr>
          <p:sp>
            <p:nvSpPr>
              <p:cNvPr id="117" name="矩形 22">
                <a:extLst>
                  <a:ext uri="{FF2B5EF4-FFF2-40B4-BE49-F238E27FC236}">
                    <a16:creationId xmlns:a16="http://schemas.microsoft.com/office/drawing/2014/main" id="{5B24AA09-5353-4F35-BC1A-821BC6FC055A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LUYỆN ĐỌC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文本框 23">
                <a:extLst>
                  <a:ext uri="{FF2B5EF4-FFF2-40B4-BE49-F238E27FC236}">
                    <a16:creationId xmlns:a16="http://schemas.microsoft.com/office/drawing/2014/main" id="{FBA10902-257B-4E34-9181-E84881D36182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02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1" name="组合 30">
            <a:extLst>
              <a:ext uri="{FF2B5EF4-FFF2-40B4-BE49-F238E27FC236}">
                <a16:creationId xmlns:a16="http://schemas.microsoft.com/office/drawing/2014/main" id="{469025BB-4F8C-4E97-B2C0-1D633E22E6C4}"/>
              </a:ext>
            </a:extLst>
          </p:cNvPr>
          <p:cNvGrpSpPr/>
          <p:nvPr/>
        </p:nvGrpSpPr>
        <p:grpSpPr>
          <a:xfrm>
            <a:off x="19805739" y="2269098"/>
            <a:ext cx="2315993" cy="2319804"/>
            <a:chOff x="9454244" y="1857829"/>
            <a:chExt cx="2315993" cy="2319804"/>
          </a:xfrm>
          <a:solidFill>
            <a:srgbClr val="E6E6E6"/>
          </a:solidFill>
        </p:grpSpPr>
        <p:grpSp>
          <p:nvGrpSpPr>
            <p:cNvPr id="122" name="组合 14">
              <a:extLst>
                <a:ext uri="{FF2B5EF4-FFF2-40B4-BE49-F238E27FC236}">
                  <a16:creationId xmlns:a16="http://schemas.microsoft.com/office/drawing/2014/main" id="{D6C9F9C9-188D-4248-B124-1829A5D028DB}"/>
                </a:ext>
              </a:extLst>
            </p:cNvPr>
            <p:cNvGrpSpPr/>
            <p:nvPr/>
          </p:nvGrpSpPr>
          <p:grpSpPr>
            <a:xfrm>
              <a:off x="94542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126" name="图片 15">
                <a:extLst>
                  <a:ext uri="{FF2B5EF4-FFF2-40B4-BE49-F238E27FC236}">
                    <a16:creationId xmlns:a16="http://schemas.microsoft.com/office/drawing/2014/main" id="{2981DFA1-AC3A-4816-A151-0729C0033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27" name="图片 16">
                <a:extLst>
                  <a:ext uri="{FF2B5EF4-FFF2-40B4-BE49-F238E27FC236}">
                    <a16:creationId xmlns:a16="http://schemas.microsoft.com/office/drawing/2014/main" id="{FEA13268-E9EA-4FBD-8A40-7271231E9D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23" name="组合 27">
              <a:extLst>
                <a:ext uri="{FF2B5EF4-FFF2-40B4-BE49-F238E27FC236}">
                  <a16:creationId xmlns:a16="http://schemas.microsoft.com/office/drawing/2014/main" id="{3D18D632-72EF-45F1-8C29-DA5D5BA84197}"/>
                </a:ext>
              </a:extLst>
            </p:cNvPr>
            <p:cNvGrpSpPr/>
            <p:nvPr/>
          </p:nvGrpSpPr>
          <p:grpSpPr>
            <a:xfrm>
              <a:off x="9867963" y="2193563"/>
              <a:ext cx="1506643" cy="890071"/>
              <a:chOff x="1066863" y="2187123"/>
              <a:chExt cx="1506643" cy="890071"/>
            </a:xfrm>
            <a:grpFill/>
          </p:grpSpPr>
          <p:sp>
            <p:nvSpPr>
              <p:cNvPr id="124" name="矩形 28">
                <a:extLst>
                  <a:ext uri="{FF2B5EF4-FFF2-40B4-BE49-F238E27FC236}">
                    <a16:creationId xmlns:a16="http://schemas.microsoft.com/office/drawing/2014/main" id="{6DB1C56A-9C96-4F1B-9ACB-976CEF70410A}"/>
                  </a:ext>
                </a:extLst>
              </p:cNvPr>
              <p:cNvSpPr/>
              <p:nvPr/>
            </p:nvSpPr>
            <p:spPr>
              <a:xfrm>
                <a:off x="1066863" y="2907917"/>
                <a:ext cx="1506643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ĐỌC DIỄN CẢM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文本框 29">
                <a:extLst>
                  <a:ext uri="{FF2B5EF4-FFF2-40B4-BE49-F238E27FC236}">
                    <a16:creationId xmlns:a16="http://schemas.microsoft.com/office/drawing/2014/main" id="{DE74AEF0-F2FE-41F0-8CBA-549FC40FC931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04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8" name="组合 30">
            <a:extLst>
              <a:ext uri="{FF2B5EF4-FFF2-40B4-BE49-F238E27FC236}">
                <a16:creationId xmlns:a16="http://schemas.microsoft.com/office/drawing/2014/main" id="{99AE7237-36E8-44BD-8C40-1F2A85AC5C99}"/>
              </a:ext>
            </a:extLst>
          </p:cNvPr>
          <p:cNvGrpSpPr/>
          <p:nvPr/>
        </p:nvGrpSpPr>
        <p:grpSpPr>
          <a:xfrm>
            <a:off x="22209194" y="2269098"/>
            <a:ext cx="2315993" cy="2319804"/>
            <a:chOff x="9454244" y="1857829"/>
            <a:chExt cx="2315993" cy="2319804"/>
          </a:xfrm>
          <a:solidFill>
            <a:srgbClr val="E6E6E6"/>
          </a:solidFill>
        </p:grpSpPr>
        <p:grpSp>
          <p:nvGrpSpPr>
            <p:cNvPr id="129" name="组合 14">
              <a:extLst>
                <a:ext uri="{FF2B5EF4-FFF2-40B4-BE49-F238E27FC236}">
                  <a16:creationId xmlns:a16="http://schemas.microsoft.com/office/drawing/2014/main" id="{6FD25B86-DAFB-4616-8DCE-770CFFF0C2CD}"/>
                </a:ext>
              </a:extLst>
            </p:cNvPr>
            <p:cNvGrpSpPr/>
            <p:nvPr/>
          </p:nvGrpSpPr>
          <p:grpSpPr>
            <a:xfrm>
              <a:off x="94542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133" name="图片 15">
                <a:extLst>
                  <a:ext uri="{FF2B5EF4-FFF2-40B4-BE49-F238E27FC236}">
                    <a16:creationId xmlns:a16="http://schemas.microsoft.com/office/drawing/2014/main" id="{7BC03D4D-0C1F-4CEF-AB50-C0ABD60E2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34" name="图片 16">
                <a:extLst>
                  <a:ext uri="{FF2B5EF4-FFF2-40B4-BE49-F238E27FC236}">
                    <a16:creationId xmlns:a16="http://schemas.microsoft.com/office/drawing/2014/main" id="{CB6E4165-608C-410E-A254-C008AB80ED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30" name="组合 27">
              <a:extLst>
                <a:ext uri="{FF2B5EF4-FFF2-40B4-BE49-F238E27FC236}">
                  <a16:creationId xmlns:a16="http://schemas.microsoft.com/office/drawing/2014/main" id="{3BC51CAA-55C9-40DC-A8BF-09F60DF5231C}"/>
                </a:ext>
              </a:extLst>
            </p:cNvPr>
            <p:cNvGrpSpPr/>
            <p:nvPr/>
          </p:nvGrpSpPr>
          <p:grpSpPr>
            <a:xfrm>
              <a:off x="9858918" y="2193563"/>
              <a:ext cx="1506643" cy="793527"/>
              <a:chOff x="1057818" y="2187123"/>
              <a:chExt cx="1506643" cy="793527"/>
            </a:xfrm>
            <a:grpFill/>
          </p:grpSpPr>
          <p:sp>
            <p:nvSpPr>
              <p:cNvPr id="131" name="矩形 28">
                <a:extLst>
                  <a:ext uri="{FF2B5EF4-FFF2-40B4-BE49-F238E27FC236}">
                    <a16:creationId xmlns:a16="http://schemas.microsoft.com/office/drawing/2014/main" id="{65C80480-A5C5-4D3F-8809-364C67746886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DẶN DÒ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2" name="文本框 29">
                <a:extLst>
                  <a:ext uri="{FF2B5EF4-FFF2-40B4-BE49-F238E27FC236}">
                    <a16:creationId xmlns:a16="http://schemas.microsoft.com/office/drawing/2014/main" id="{E89F8A9F-7BF5-4A2B-A07B-F0F0023048EB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05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63000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1F38A2-6589-4992-AEDF-F83925D48B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05"/>
            <a:ext cx="12192000" cy="10615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C56D6E-A774-40AB-A01B-E85AAD916B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7848"/>
            <a:ext cx="12192000" cy="1061523"/>
          </a:xfrm>
          <a:prstGeom prst="rect">
            <a:avLst/>
          </a:prstGeom>
        </p:spPr>
      </p:pic>
      <p:sp>
        <p:nvSpPr>
          <p:cNvPr id="41" name="矩形 17">
            <a:extLst>
              <a:ext uri="{FF2B5EF4-FFF2-40B4-BE49-F238E27FC236}">
                <a16:creationId xmlns:a16="http://schemas.microsoft.com/office/drawing/2014/main" id="{44324A20-4DC5-4740-AAE8-EB973CD7BE47}"/>
              </a:ext>
            </a:extLst>
          </p:cNvPr>
          <p:cNvSpPr/>
          <p:nvPr/>
        </p:nvSpPr>
        <p:spPr>
          <a:xfrm>
            <a:off x="3015842" y="-4909370"/>
            <a:ext cx="522900" cy="16927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500" b="1">
                <a:solidFill>
                  <a:srgbClr val="E6E6E6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NỘI DUNG</a:t>
            </a:r>
            <a:endParaRPr lang="zh-CN" altLang="en-US" sz="500" b="1" dirty="0">
              <a:solidFill>
                <a:srgbClr val="E6E6E6"/>
              </a:solidFill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42" name="矩形 17">
            <a:extLst>
              <a:ext uri="{FF2B5EF4-FFF2-40B4-BE49-F238E27FC236}">
                <a16:creationId xmlns:a16="http://schemas.microsoft.com/office/drawing/2014/main" id="{735D311E-F859-46D3-ACAC-F91F32C428C6}"/>
              </a:ext>
            </a:extLst>
          </p:cNvPr>
          <p:cNvSpPr/>
          <p:nvPr/>
        </p:nvSpPr>
        <p:spPr>
          <a:xfrm flipH="1">
            <a:off x="-11520426" y="1123288"/>
            <a:ext cx="205343" cy="630942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500" b="1">
                <a:solidFill>
                  <a:srgbClr val="E6E6E6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NỘI DUNG</a:t>
            </a:r>
            <a:endParaRPr lang="zh-CN" altLang="en-US" sz="500" b="1" dirty="0">
              <a:solidFill>
                <a:srgbClr val="E6E6E6"/>
              </a:solidFill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43" name="组合 1">
            <a:extLst>
              <a:ext uri="{FF2B5EF4-FFF2-40B4-BE49-F238E27FC236}">
                <a16:creationId xmlns:a16="http://schemas.microsoft.com/office/drawing/2014/main" id="{8D23B877-AC6C-4C3D-9E89-9AC6261D709D}"/>
              </a:ext>
            </a:extLst>
          </p:cNvPr>
          <p:cNvGrpSpPr/>
          <p:nvPr/>
        </p:nvGrpSpPr>
        <p:grpSpPr>
          <a:xfrm flipH="1">
            <a:off x="-15811420" y="3511512"/>
            <a:ext cx="909493" cy="1735301"/>
            <a:chOff x="653144" y="1857829"/>
            <a:chExt cx="2315993" cy="2319804"/>
          </a:xfrm>
          <a:solidFill>
            <a:srgbClr val="E6E6E6"/>
          </a:solidFill>
        </p:grpSpPr>
        <p:grpSp>
          <p:nvGrpSpPr>
            <p:cNvPr id="44" name="组合 7">
              <a:extLst>
                <a:ext uri="{FF2B5EF4-FFF2-40B4-BE49-F238E27FC236}">
                  <a16:creationId xmlns:a16="http://schemas.microsoft.com/office/drawing/2014/main" id="{73909473-CD8A-43E5-800A-374159C8E251}"/>
                </a:ext>
              </a:extLst>
            </p:cNvPr>
            <p:cNvGrpSpPr/>
            <p:nvPr/>
          </p:nvGrpSpPr>
          <p:grpSpPr>
            <a:xfrm>
              <a:off x="6531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48" name="图片 4">
                <a:extLst>
                  <a:ext uri="{FF2B5EF4-FFF2-40B4-BE49-F238E27FC236}">
                    <a16:creationId xmlns:a16="http://schemas.microsoft.com/office/drawing/2014/main" id="{CA6CC90B-78E5-4A32-8FDA-82F0D9FD3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9" name="图片 5">
                <a:extLst>
                  <a:ext uri="{FF2B5EF4-FFF2-40B4-BE49-F238E27FC236}">
                    <a16:creationId xmlns:a16="http://schemas.microsoft.com/office/drawing/2014/main" id="{6A175D30-F2A0-4D15-9C56-6BE2704E51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45" name="组合 20">
              <a:extLst>
                <a:ext uri="{FF2B5EF4-FFF2-40B4-BE49-F238E27FC236}">
                  <a16:creationId xmlns:a16="http://schemas.microsoft.com/office/drawing/2014/main" id="{9B140AC2-6BA8-4266-9BBC-F907A30AA4BE}"/>
                </a:ext>
              </a:extLst>
            </p:cNvPr>
            <p:cNvGrpSpPr/>
            <p:nvPr/>
          </p:nvGrpSpPr>
          <p:grpSpPr>
            <a:xfrm>
              <a:off x="1057818" y="2187123"/>
              <a:ext cx="1506643" cy="793527"/>
              <a:chOff x="1057818" y="2187123"/>
              <a:chExt cx="1506643" cy="793527"/>
            </a:xfrm>
            <a:grpFill/>
          </p:grpSpPr>
          <p:sp>
            <p:nvSpPr>
              <p:cNvPr id="46" name="矩形 18">
                <a:extLst>
                  <a:ext uri="{FF2B5EF4-FFF2-40B4-BE49-F238E27FC236}">
                    <a16:creationId xmlns:a16="http://schemas.microsoft.com/office/drawing/2014/main" id="{8D379D58-710A-48B4-B42B-8CAC39A0915B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KHỞI ĐỘNG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文本框 19">
                <a:extLst>
                  <a:ext uri="{FF2B5EF4-FFF2-40B4-BE49-F238E27FC236}">
                    <a16:creationId xmlns:a16="http://schemas.microsoft.com/office/drawing/2014/main" id="{11AF9564-D7DC-4D01-99B7-645475BE9DC9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01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0" name="组合 2">
            <a:extLst>
              <a:ext uri="{FF2B5EF4-FFF2-40B4-BE49-F238E27FC236}">
                <a16:creationId xmlns:a16="http://schemas.microsoft.com/office/drawing/2014/main" id="{5E939B20-35FA-47AF-AA52-F74B03CD9C6A}"/>
              </a:ext>
            </a:extLst>
          </p:cNvPr>
          <p:cNvGrpSpPr/>
          <p:nvPr/>
        </p:nvGrpSpPr>
        <p:grpSpPr>
          <a:xfrm flipH="1">
            <a:off x="-13407965" y="3511512"/>
            <a:ext cx="909493" cy="1735301"/>
            <a:chOff x="3586844" y="1857829"/>
            <a:chExt cx="2315993" cy="2319804"/>
          </a:xfrm>
          <a:solidFill>
            <a:srgbClr val="E6E6E6"/>
          </a:solidFill>
        </p:grpSpPr>
        <p:grpSp>
          <p:nvGrpSpPr>
            <p:cNvPr id="51" name="组合 8">
              <a:extLst>
                <a:ext uri="{FF2B5EF4-FFF2-40B4-BE49-F238E27FC236}">
                  <a16:creationId xmlns:a16="http://schemas.microsoft.com/office/drawing/2014/main" id="{685F6826-A98C-4674-BB2C-A158FFD859BC}"/>
                </a:ext>
              </a:extLst>
            </p:cNvPr>
            <p:cNvGrpSpPr/>
            <p:nvPr/>
          </p:nvGrpSpPr>
          <p:grpSpPr>
            <a:xfrm>
              <a:off x="35868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55" name="图片 9">
                <a:extLst>
                  <a:ext uri="{FF2B5EF4-FFF2-40B4-BE49-F238E27FC236}">
                    <a16:creationId xmlns:a16="http://schemas.microsoft.com/office/drawing/2014/main" id="{D503E3B9-8AF8-47ED-B42F-A848CDF8C5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6" name="图片 10">
                <a:extLst>
                  <a:ext uri="{FF2B5EF4-FFF2-40B4-BE49-F238E27FC236}">
                    <a16:creationId xmlns:a16="http://schemas.microsoft.com/office/drawing/2014/main" id="{BC2A0871-7B10-4128-B8D2-74E9541B1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52" name="组合 21">
              <a:extLst>
                <a:ext uri="{FF2B5EF4-FFF2-40B4-BE49-F238E27FC236}">
                  <a16:creationId xmlns:a16="http://schemas.microsoft.com/office/drawing/2014/main" id="{CD82FFFE-A26B-4AC2-BC8D-8955E6DD6094}"/>
                </a:ext>
              </a:extLst>
            </p:cNvPr>
            <p:cNvGrpSpPr/>
            <p:nvPr/>
          </p:nvGrpSpPr>
          <p:grpSpPr>
            <a:xfrm>
              <a:off x="3991518" y="2228940"/>
              <a:ext cx="1506643" cy="793527"/>
              <a:chOff x="1057818" y="2187123"/>
              <a:chExt cx="1506643" cy="793527"/>
            </a:xfrm>
            <a:grpFill/>
          </p:grpSpPr>
          <p:sp>
            <p:nvSpPr>
              <p:cNvPr id="53" name="矩形 22">
                <a:extLst>
                  <a:ext uri="{FF2B5EF4-FFF2-40B4-BE49-F238E27FC236}">
                    <a16:creationId xmlns:a16="http://schemas.microsoft.com/office/drawing/2014/main" id="{60723501-593E-47BA-856B-226FA6C854D3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LUYỆN ĐỌC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文本框 23">
                <a:extLst>
                  <a:ext uri="{FF2B5EF4-FFF2-40B4-BE49-F238E27FC236}">
                    <a16:creationId xmlns:a16="http://schemas.microsoft.com/office/drawing/2014/main" id="{F7CF9B62-1EBB-43E4-881F-291A65890904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02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7" name="组合 6">
            <a:extLst>
              <a:ext uri="{FF2B5EF4-FFF2-40B4-BE49-F238E27FC236}">
                <a16:creationId xmlns:a16="http://schemas.microsoft.com/office/drawing/2014/main" id="{4071B210-F013-4B79-A707-140E6B5DA578}"/>
              </a:ext>
            </a:extLst>
          </p:cNvPr>
          <p:cNvGrpSpPr/>
          <p:nvPr/>
        </p:nvGrpSpPr>
        <p:grpSpPr>
          <a:xfrm flipH="1">
            <a:off x="-11004510" y="3511512"/>
            <a:ext cx="909493" cy="1735301"/>
            <a:chOff x="6520544" y="1857829"/>
            <a:chExt cx="2315993" cy="2319804"/>
          </a:xfrm>
          <a:solidFill>
            <a:srgbClr val="E6E6E6"/>
          </a:solidFill>
        </p:grpSpPr>
        <p:grpSp>
          <p:nvGrpSpPr>
            <p:cNvPr id="58" name="组合 11">
              <a:extLst>
                <a:ext uri="{FF2B5EF4-FFF2-40B4-BE49-F238E27FC236}">
                  <a16:creationId xmlns:a16="http://schemas.microsoft.com/office/drawing/2014/main" id="{0013C805-1ED4-48CF-B4E6-7E2D044B6F0E}"/>
                </a:ext>
              </a:extLst>
            </p:cNvPr>
            <p:cNvGrpSpPr/>
            <p:nvPr/>
          </p:nvGrpSpPr>
          <p:grpSpPr>
            <a:xfrm>
              <a:off x="65205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62" name="图片 12">
                <a:extLst>
                  <a:ext uri="{FF2B5EF4-FFF2-40B4-BE49-F238E27FC236}">
                    <a16:creationId xmlns:a16="http://schemas.microsoft.com/office/drawing/2014/main" id="{C68BE92D-BC86-4837-8B7F-CFBB7AD7D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3" name="图片 13">
                <a:extLst>
                  <a:ext uri="{FF2B5EF4-FFF2-40B4-BE49-F238E27FC236}">
                    <a16:creationId xmlns:a16="http://schemas.microsoft.com/office/drawing/2014/main" id="{23757A62-57E1-47D0-9965-BC6CDEA93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59" name="组合 24">
              <a:extLst>
                <a:ext uri="{FF2B5EF4-FFF2-40B4-BE49-F238E27FC236}">
                  <a16:creationId xmlns:a16="http://schemas.microsoft.com/office/drawing/2014/main" id="{77FB9FF7-ACB8-4C2C-A116-CC2BBCD9B880}"/>
                </a:ext>
              </a:extLst>
            </p:cNvPr>
            <p:cNvGrpSpPr/>
            <p:nvPr/>
          </p:nvGrpSpPr>
          <p:grpSpPr>
            <a:xfrm>
              <a:off x="6925218" y="2187123"/>
              <a:ext cx="1506643" cy="870471"/>
              <a:chOff x="1057818" y="2187123"/>
              <a:chExt cx="1506643" cy="870471"/>
            </a:xfrm>
            <a:grpFill/>
          </p:grpSpPr>
          <p:sp>
            <p:nvSpPr>
              <p:cNvPr id="60" name="矩形 25">
                <a:extLst>
                  <a:ext uri="{FF2B5EF4-FFF2-40B4-BE49-F238E27FC236}">
                    <a16:creationId xmlns:a16="http://schemas.microsoft.com/office/drawing/2014/main" id="{662793EB-BED0-4C10-8F88-D1D65D8086AB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246221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TÌM </a:t>
                </a:r>
                <a:b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</a:br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HIỂU BÀI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文本框 26">
                <a:extLst>
                  <a:ext uri="{FF2B5EF4-FFF2-40B4-BE49-F238E27FC236}">
                    <a16:creationId xmlns:a16="http://schemas.microsoft.com/office/drawing/2014/main" id="{06A47452-B15E-4FF6-918F-73106E253A4C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03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4" name="组合 30">
            <a:extLst>
              <a:ext uri="{FF2B5EF4-FFF2-40B4-BE49-F238E27FC236}">
                <a16:creationId xmlns:a16="http://schemas.microsoft.com/office/drawing/2014/main" id="{A76B88AC-C438-4FA4-847D-D84BEABE59CE}"/>
              </a:ext>
            </a:extLst>
          </p:cNvPr>
          <p:cNvGrpSpPr/>
          <p:nvPr/>
        </p:nvGrpSpPr>
        <p:grpSpPr>
          <a:xfrm flipH="1">
            <a:off x="-6197600" y="3450345"/>
            <a:ext cx="909493" cy="1735301"/>
            <a:chOff x="9454244" y="1857829"/>
            <a:chExt cx="2315993" cy="2319804"/>
          </a:xfrm>
          <a:solidFill>
            <a:srgbClr val="E6E6E6"/>
          </a:solidFill>
        </p:grpSpPr>
        <p:grpSp>
          <p:nvGrpSpPr>
            <p:cNvPr id="65" name="组合 14">
              <a:extLst>
                <a:ext uri="{FF2B5EF4-FFF2-40B4-BE49-F238E27FC236}">
                  <a16:creationId xmlns:a16="http://schemas.microsoft.com/office/drawing/2014/main" id="{E77BDDD6-54A7-4F80-B5C9-74F750C7776B}"/>
                </a:ext>
              </a:extLst>
            </p:cNvPr>
            <p:cNvGrpSpPr/>
            <p:nvPr/>
          </p:nvGrpSpPr>
          <p:grpSpPr>
            <a:xfrm>
              <a:off x="94542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69" name="图片 15">
                <a:extLst>
                  <a:ext uri="{FF2B5EF4-FFF2-40B4-BE49-F238E27FC236}">
                    <a16:creationId xmlns:a16="http://schemas.microsoft.com/office/drawing/2014/main" id="{F1549E52-EB95-4CF9-8727-1217B33656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0" name="图片 16">
                <a:extLst>
                  <a:ext uri="{FF2B5EF4-FFF2-40B4-BE49-F238E27FC236}">
                    <a16:creationId xmlns:a16="http://schemas.microsoft.com/office/drawing/2014/main" id="{60BF66C0-D1F7-4DA8-9412-485603DAB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66" name="组合 27">
              <a:extLst>
                <a:ext uri="{FF2B5EF4-FFF2-40B4-BE49-F238E27FC236}">
                  <a16:creationId xmlns:a16="http://schemas.microsoft.com/office/drawing/2014/main" id="{545F1136-B9F1-4F31-8402-A3C24EF206A0}"/>
                </a:ext>
              </a:extLst>
            </p:cNvPr>
            <p:cNvGrpSpPr/>
            <p:nvPr/>
          </p:nvGrpSpPr>
          <p:grpSpPr>
            <a:xfrm>
              <a:off x="9858918" y="2193563"/>
              <a:ext cx="1506643" cy="793527"/>
              <a:chOff x="1057818" y="2187123"/>
              <a:chExt cx="1506643" cy="793527"/>
            </a:xfrm>
            <a:grpFill/>
          </p:grpSpPr>
          <p:sp>
            <p:nvSpPr>
              <p:cNvPr id="67" name="矩形 28">
                <a:extLst>
                  <a:ext uri="{FF2B5EF4-FFF2-40B4-BE49-F238E27FC236}">
                    <a16:creationId xmlns:a16="http://schemas.microsoft.com/office/drawing/2014/main" id="{F4BBC9F0-1AE6-4C28-9FDB-F8D148BCE098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DẶN DÒ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文本框 29">
                <a:extLst>
                  <a:ext uri="{FF2B5EF4-FFF2-40B4-BE49-F238E27FC236}">
                    <a16:creationId xmlns:a16="http://schemas.microsoft.com/office/drawing/2014/main" id="{AE08FD8E-3A2A-4A9F-BDB6-892DD80120E0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05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71" name="Rectangle 70">
            <a:extLst>
              <a:ext uri="{FF2B5EF4-FFF2-40B4-BE49-F238E27FC236}">
                <a16:creationId xmlns:a16="http://schemas.microsoft.com/office/drawing/2014/main" id="{B73EAFBF-30DF-4728-8AFE-3B5243617042}"/>
              </a:ext>
            </a:extLst>
          </p:cNvPr>
          <p:cNvSpPr/>
          <p:nvPr/>
        </p:nvSpPr>
        <p:spPr>
          <a:xfrm>
            <a:off x="2321098" y="1403490"/>
            <a:ext cx="76917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5D4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000" b="1" dirty="0">
                <a:solidFill>
                  <a:srgbClr val="5D4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hiểu thế nào là những em bé lớn trên lưng mẹ?</a:t>
            </a:r>
            <a:endParaRPr lang="en-US" sz="4000" b="1" dirty="0">
              <a:solidFill>
                <a:srgbClr val="5D46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4FAAF2F1-E92F-4213-8967-8CFAA800B07B}"/>
              </a:ext>
            </a:extLst>
          </p:cNvPr>
          <p:cNvSpPr/>
          <p:nvPr/>
        </p:nvSpPr>
        <p:spPr>
          <a:xfrm>
            <a:off x="1200150" y="3425831"/>
            <a:ext cx="108762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N</a:t>
            </a:r>
            <a:r>
              <a:rPr lang="vi-VN" sz="36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gười phụ nữ miền núi, đi đâu làm việc gì thường địu con theo trên lưng của mình. Lúc em bé ngủ cũng ngủ trên lưng mẹ nên mới nói </a:t>
            </a:r>
            <a:r>
              <a:rPr lang="vi-VN" sz="3600" b="1" dirty="0">
                <a:solidFill>
                  <a:srgbClr val="CC0066"/>
                </a:solidFill>
                <a:latin typeface="+mj-lt"/>
                <a:cs typeface="Times New Roman" panose="02020603050405020304" pitchFamily="18" charset="0"/>
              </a:rPr>
              <a:t>"</a:t>
            </a:r>
            <a:r>
              <a:rPr lang="vi-VN" sz="36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em bé lớn trên lưng mẹ</a:t>
            </a:r>
            <a:r>
              <a:rPr lang="vi-VN" sz="3600" b="1" dirty="0">
                <a:solidFill>
                  <a:srgbClr val="CC0066"/>
                </a:solidFill>
                <a:latin typeface="+mj-lt"/>
                <a:cs typeface="Times New Roman" panose="02020603050405020304" pitchFamily="18" charset="0"/>
              </a:rPr>
              <a:t>"</a:t>
            </a:r>
            <a:r>
              <a:rPr lang="vi-VN" sz="36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như vậy.</a:t>
            </a:r>
            <a:endParaRPr lang="en-US" sz="36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971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1F38A2-6589-4992-AEDF-F83925D48B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05"/>
            <a:ext cx="12192000" cy="10615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C56D6E-A774-40AB-A01B-E85AAD916B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7848"/>
            <a:ext cx="12192000" cy="1061523"/>
          </a:xfrm>
          <a:prstGeom prst="rect">
            <a:avLst/>
          </a:prstGeom>
        </p:spPr>
      </p:pic>
      <p:sp>
        <p:nvSpPr>
          <p:cNvPr id="41" name="矩形 17">
            <a:extLst>
              <a:ext uri="{FF2B5EF4-FFF2-40B4-BE49-F238E27FC236}">
                <a16:creationId xmlns:a16="http://schemas.microsoft.com/office/drawing/2014/main" id="{44324A20-4DC5-4740-AAE8-EB973CD7BE47}"/>
              </a:ext>
            </a:extLst>
          </p:cNvPr>
          <p:cNvSpPr/>
          <p:nvPr/>
        </p:nvSpPr>
        <p:spPr>
          <a:xfrm>
            <a:off x="3015842" y="-4909370"/>
            <a:ext cx="522900" cy="16927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500" b="1">
                <a:solidFill>
                  <a:srgbClr val="E6E6E6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NỘI DUNG</a:t>
            </a:r>
            <a:endParaRPr lang="zh-CN" altLang="en-US" sz="500" b="1" dirty="0">
              <a:solidFill>
                <a:srgbClr val="E6E6E6"/>
              </a:solidFill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42" name="矩形 17">
            <a:extLst>
              <a:ext uri="{FF2B5EF4-FFF2-40B4-BE49-F238E27FC236}">
                <a16:creationId xmlns:a16="http://schemas.microsoft.com/office/drawing/2014/main" id="{735D311E-F859-46D3-ACAC-F91F32C428C6}"/>
              </a:ext>
            </a:extLst>
          </p:cNvPr>
          <p:cNvSpPr/>
          <p:nvPr/>
        </p:nvSpPr>
        <p:spPr>
          <a:xfrm flipH="1">
            <a:off x="-11520426" y="1123288"/>
            <a:ext cx="205343" cy="630942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500" b="1">
                <a:solidFill>
                  <a:srgbClr val="E6E6E6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NỘI DUNG</a:t>
            </a:r>
            <a:endParaRPr lang="zh-CN" altLang="en-US" sz="500" b="1" dirty="0">
              <a:solidFill>
                <a:srgbClr val="E6E6E6"/>
              </a:solidFill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43" name="组合 1">
            <a:extLst>
              <a:ext uri="{FF2B5EF4-FFF2-40B4-BE49-F238E27FC236}">
                <a16:creationId xmlns:a16="http://schemas.microsoft.com/office/drawing/2014/main" id="{8D23B877-AC6C-4C3D-9E89-9AC6261D709D}"/>
              </a:ext>
            </a:extLst>
          </p:cNvPr>
          <p:cNvGrpSpPr/>
          <p:nvPr/>
        </p:nvGrpSpPr>
        <p:grpSpPr>
          <a:xfrm flipH="1">
            <a:off x="-15811420" y="3511512"/>
            <a:ext cx="909493" cy="1735301"/>
            <a:chOff x="653144" y="1857829"/>
            <a:chExt cx="2315993" cy="2319804"/>
          </a:xfrm>
          <a:solidFill>
            <a:srgbClr val="E6E6E6"/>
          </a:solidFill>
        </p:grpSpPr>
        <p:grpSp>
          <p:nvGrpSpPr>
            <p:cNvPr id="44" name="组合 7">
              <a:extLst>
                <a:ext uri="{FF2B5EF4-FFF2-40B4-BE49-F238E27FC236}">
                  <a16:creationId xmlns:a16="http://schemas.microsoft.com/office/drawing/2014/main" id="{73909473-CD8A-43E5-800A-374159C8E251}"/>
                </a:ext>
              </a:extLst>
            </p:cNvPr>
            <p:cNvGrpSpPr/>
            <p:nvPr/>
          </p:nvGrpSpPr>
          <p:grpSpPr>
            <a:xfrm>
              <a:off x="6531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48" name="图片 4">
                <a:extLst>
                  <a:ext uri="{FF2B5EF4-FFF2-40B4-BE49-F238E27FC236}">
                    <a16:creationId xmlns:a16="http://schemas.microsoft.com/office/drawing/2014/main" id="{CA6CC90B-78E5-4A32-8FDA-82F0D9FD3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9" name="图片 5">
                <a:extLst>
                  <a:ext uri="{FF2B5EF4-FFF2-40B4-BE49-F238E27FC236}">
                    <a16:creationId xmlns:a16="http://schemas.microsoft.com/office/drawing/2014/main" id="{6A175D30-F2A0-4D15-9C56-6BE2704E51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45" name="组合 20">
              <a:extLst>
                <a:ext uri="{FF2B5EF4-FFF2-40B4-BE49-F238E27FC236}">
                  <a16:creationId xmlns:a16="http://schemas.microsoft.com/office/drawing/2014/main" id="{9B140AC2-6BA8-4266-9BBC-F907A30AA4BE}"/>
                </a:ext>
              </a:extLst>
            </p:cNvPr>
            <p:cNvGrpSpPr/>
            <p:nvPr/>
          </p:nvGrpSpPr>
          <p:grpSpPr>
            <a:xfrm>
              <a:off x="1057818" y="2187123"/>
              <a:ext cx="1506643" cy="793527"/>
              <a:chOff x="1057818" y="2187123"/>
              <a:chExt cx="1506643" cy="793527"/>
            </a:xfrm>
            <a:grpFill/>
          </p:grpSpPr>
          <p:sp>
            <p:nvSpPr>
              <p:cNvPr id="46" name="矩形 18">
                <a:extLst>
                  <a:ext uri="{FF2B5EF4-FFF2-40B4-BE49-F238E27FC236}">
                    <a16:creationId xmlns:a16="http://schemas.microsoft.com/office/drawing/2014/main" id="{8D379D58-710A-48B4-B42B-8CAC39A0915B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KHỞI ĐỘNG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文本框 19">
                <a:extLst>
                  <a:ext uri="{FF2B5EF4-FFF2-40B4-BE49-F238E27FC236}">
                    <a16:creationId xmlns:a16="http://schemas.microsoft.com/office/drawing/2014/main" id="{11AF9564-D7DC-4D01-99B7-645475BE9DC9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01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0" name="组合 2">
            <a:extLst>
              <a:ext uri="{FF2B5EF4-FFF2-40B4-BE49-F238E27FC236}">
                <a16:creationId xmlns:a16="http://schemas.microsoft.com/office/drawing/2014/main" id="{5E939B20-35FA-47AF-AA52-F74B03CD9C6A}"/>
              </a:ext>
            </a:extLst>
          </p:cNvPr>
          <p:cNvGrpSpPr/>
          <p:nvPr/>
        </p:nvGrpSpPr>
        <p:grpSpPr>
          <a:xfrm flipH="1">
            <a:off x="-13407965" y="3511512"/>
            <a:ext cx="909493" cy="1735301"/>
            <a:chOff x="3586844" y="1857829"/>
            <a:chExt cx="2315993" cy="2319804"/>
          </a:xfrm>
          <a:solidFill>
            <a:srgbClr val="E6E6E6"/>
          </a:solidFill>
        </p:grpSpPr>
        <p:grpSp>
          <p:nvGrpSpPr>
            <p:cNvPr id="51" name="组合 8">
              <a:extLst>
                <a:ext uri="{FF2B5EF4-FFF2-40B4-BE49-F238E27FC236}">
                  <a16:creationId xmlns:a16="http://schemas.microsoft.com/office/drawing/2014/main" id="{685F6826-A98C-4674-BB2C-A158FFD859BC}"/>
                </a:ext>
              </a:extLst>
            </p:cNvPr>
            <p:cNvGrpSpPr/>
            <p:nvPr/>
          </p:nvGrpSpPr>
          <p:grpSpPr>
            <a:xfrm>
              <a:off x="35868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55" name="图片 9">
                <a:extLst>
                  <a:ext uri="{FF2B5EF4-FFF2-40B4-BE49-F238E27FC236}">
                    <a16:creationId xmlns:a16="http://schemas.microsoft.com/office/drawing/2014/main" id="{D503E3B9-8AF8-47ED-B42F-A848CDF8C5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6" name="图片 10">
                <a:extLst>
                  <a:ext uri="{FF2B5EF4-FFF2-40B4-BE49-F238E27FC236}">
                    <a16:creationId xmlns:a16="http://schemas.microsoft.com/office/drawing/2014/main" id="{BC2A0871-7B10-4128-B8D2-74E9541B1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52" name="组合 21">
              <a:extLst>
                <a:ext uri="{FF2B5EF4-FFF2-40B4-BE49-F238E27FC236}">
                  <a16:creationId xmlns:a16="http://schemas.microsoft.com/office/drawing/2014/main" id="{CD82FFFE-A26B-4AC2-BC8D-8955E6DD6094}"/>
                </a:ext>
              </a:extLst>
            </p:cNvPr>
            <p:cNvGrpSpPr/>
            <p:nvPr/>
          </p:nvGrpSpPr>
          <p:grpSpPr>
            <a:xfrm>
              <a:off x="3991518" y="2228940"/>
              <a:ext cx="1506643" cy="793527"/>
              <a:chOff x="1057818" y="2187123"/>
              <a:chExt cx="1506643" cy="793527"/>
            </a:xfrm>
            <a:grpFill/>
          </p:grpSpPr>
          <p:sp>
            <p:nvSpPr>
              <p:cNvPr id="53" name="矩形 22">
                <a:extLst>
                  <a:ext uri="{FF2B5EF4-FFF2-40B4-BE49-F238E27FC236}">
                    <a16:creationId xmlns:a16="http://schemas.microsoft.com/office/drawing/2014/main" id="{60723501-593E-47BA-856B-226FA6C854D3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LUYỆN ĐỌC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文本框 23">
                <a:extLst>
                  <a:ext uri="{FF2B5EF4-FFF2-40B4-BE49-F238E27FC236}">
                    <a16:creationId xmlns:a16="http://schemas.microsoft.com/office/drawing/2014/main" id="{F7CF9B62-1EBB-43E4-881F-291A65890904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02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7" name="组合 6">
            <a:extLst>
              <a:ext uri="{FF2B5EF4-FFF2-40B4-BE49-F238E27FC236}">
                <a16:creationId xmlns:a16="http://schemas.microsoft.com/office/drawing/2014/main" id="{4071B210-F013-4B79-A707-140E6B5DA578}"/>
              </a:ext>
            </a:extLst>
          </p:cNvPr>
          <p:cNvGrpSpPr/>
          <p:nvPr/>
        </p:nvGrpSpPr>
        <p:grpSpPr>
          <a:xfrm flipH="1">
            <a:off x="-11004510" y="3511512"/>
            <a:ext cx="909493" cy="1735301"/>
            <a:chOff x="6520544" y="1857829"/>
            <a:chExt cx="2315993" cy="2319804"/>
          </a:xfrm>
          <a:solidFill>
            <a:srgbClr val="E6E6E6"/>
          </a:solidFill>
        </p:grpSpPr>
        <p:grpSp>
          <p:nvGrpSpPr>
            <p:cNvPr id="58" name="组合 11">
              <a:extLst>
                <a:ext uri="{FF2B5EF4-FFF2-40B4-BE49-F238E27FC236}">
                  <a16:creationId xmlns:a16="http://schemas.microsoft.com/office/drawing/2014/main" id="{0013C805-1ED4-48CF-B4E6-7E2D044B6F0E}"/>
                </a:ext>
              </a:extLst>
            </p:cNvPr>
            <p:cNvGrpSpPr/>
            <p:nvPr/>
          </p:nvGrpSpPr>
          <p:grpSpPr>
            <a:xfrm>
              <a:off x="65205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62" name="图片 12">
                <a:extLst>
                  <a:ext uri="{FF2B5EF4-FFF2-40B4-BE49-F238E27FC236}">
                    <a16:creationId xmlns:a16="http://schemas.microsoft.com/office/drawing/2014/main" id="{C68BE92D-BC86-4837-8B7F-CFBB7AD7D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3" name="图片 13">
                <a:extLst>
                  <a:ext uri="{FF2B5EF4-FFF2-40B4-BE49-F238E27FC236}">
                    <a16:creationId xmlns:a16="http://schemas.microsoft.com/office/drawing/2014/main" id="{23757A62-57E1-47D0-9965-BC6CDEA93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59" name="组合 24">
              <a:extLst>
                <a:ext uri="{FF2B5EF4-FFF2-40B4-BE49-F238E27FC236}">
                  <a16:creationId xmlns:a16="http://schemas.microsoft.com/office/drawing/2014/main" id="{77FB9FF7-ACB8-4C2C-A116-CC2BBCD9B880}"/>
                </a:ext>
              </a:extLst>
            </p:cNvPr>
            <p:cNvGrpSpPr/>
            <p:nvPr/>
          </p:nvGrpSpPr>
          <p:grpSpPr>
            <a:xfrm>
              <a:off x="6925218" y="2187123"/>
              <a:ext cx="1506643" cy="870471"/>
              <a:chOff x="1057818" y="2187123"/>
              <a:chExt cx="1506643" cy="870471"/>
            </a:xfrm>
            <a:grpFill/>
          </p:grpSpPr>
          <p:sp>
            <p:nvSpPr>
              <p:cNvPr id="60" name="矩形 25">
                <a:extLst>
                  <a:ext uri="{FF2B5EF4-FFF2-40B4-BE49-F238E27FC236}">
                    <a16:creationId xmlns:a16="http://schemas.microsoft.com/office/drawing/2014/main" id="{662793EB-BED0-4C10-8F88-D1D65D8086AB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246221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TÌM </a:t>
                </a:r>
                <a:b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</a:br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HIỂU BÀI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文本框 26">
                <a:extLst>
                  <a:ext uri="{FF2B5EF4-FFF2-40B4-BE49-F238E27FC236}">
                    <a16:creationId xmlns:a16="http://schemas.microsoft.com/office/drawing/2014/main" id="{06A47452-B15E-4FF6-918F-73106E253A4C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03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4" name="组合 30">
            <a:extLst>
              <a:ext uri="{FF2B5EF4-FFF2-40B4-BE49-F238E27FC236}">
                <a16:creationId xmlns:a16="http://schemas.microsoft.com/office/drawing/2014/main" id="{A76B88AC-C438-4FA4-847D-D84BEABE59CE}"/>
              </a:ext>
            </a:extLst>
          </p:cNvPr>
          <p:cNvGrpSpPr/>
          <p:nvPr/>
        </p:nvGrpSpPr>
        <p:grpSpPr>
          <a:xfrm flipH="1">
            <a:off x="-6197600" y="3450345"/>
            <a:ext cx="909493" cy="1735301"/>
            <a:chOff x="9454244" y="1857829"/>
            <a:chExt cx="2315993" cy="2319804"/>
          </a:xfrm>
          <a:solidFill>
            <a:srgbClr val="E6E6E6"/>
          </a:solidFill>
        </p:grpSpPr>
        <p:grpSp>
          <p:nvGrpSpPr>
            <p:cNvPr id="65" name="组合 14">
              <a:extLst>
                <a:ext uri="{FF2B5EF4-FFF2-40B4-BE49-F238E27FC236}">
                  <a16:creationId xmlns:a16="http://schemas.microsoft.com/office/drawing/2014/main" id="{E77BDDD6-54A7-4F80-B5C9-74F750C7776B}"/>
                </a:ext>
              </a:extLst>
            </p:cNvPr>
            <p:cNvGrpSpPr/>
            <p:nvPr/>
          </p:nvGrpSpPr>
          <p:grpSpPr>
            <a:xfrm>
              <a:off x="94542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69" name="图片 15">
                <a:extLst>
                  <a:ext uri="{FF2B5EF4-FFF2-40B4-BE49-F238E27FC236}">
                    <a16:creationId xmlns:a16="http://schemas.microsoft.com/office/drawing/2014/main" id="{F1549E52-EB95-4CF9-8727-1217B33656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0" name="图片 16">
                <a:extLst>
                  <a:ext uri="{FF2B5EF4-FFF2-40B4-BE49-F238E27FC236}">
                    <a16:creationId xmlns:a16="http://schemas.microsoft.com/office/drawing/2014/main" id="{60BF66C0-D1F7-4DA8-9412-485603DAB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66" name="组合 27">
              <a:extLst>
                <a:ext uri="{FF2B5EF4-FFF2-40B4-BE49-F238E27FC236}">
                  <a16:creationId xmlns:a16="http://schemas.microsoft.com/office/drawing/2014/main" id="{545F1136-B9F1-4F31-8402-A3C24EF206A0}"/>
                </a:ext>
              </a:extLst>
            </p:cNvPr>
            <p:cNvGrpSpPr/>
            <p:nvPr/>
          </p:nvGrpSpPr>
          <p:grpSpPr>
            <a:xfrm>
              <a:off x="9858918" y="2193563"/>
              <a:ext cx="1506643" cy="793527"/>
              <a:chOff x="1057818" y="2187123"/>
              <a:chExt cx="1506643" cy="793527"/>
            </a:xfrm>
            <a:grpFill/>
          </p:grpSpPr>
          <p:sp>
            <p:nvSpPr>
              <p:cNvPr id="67" name="矩形 28">
                <a:extLst>
                  <a:ext uri="{FF2B5EF4-FFF2-40B4-BE49-F238E27FC236}">
                    <a16:creationId xmlns:a16="http://schemas.microsoft.com/office/drawing/2014/main" id="{F4BBC9F0-1AE6-4C28-9FDB-F8D148BCE098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DẶN DÒ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文本框 29">
                <a:extLst>
                  <a:ext uri="{FF2B5EF4-FFF2-40B4-BE49-F238E27FC236}">
                    <a16:creationId xmlns:a16="http://schemas.microsoft.com/office/drawing/2014/main" id="{AE08FD8E-3A2A-4A9F-BDB6-892DD80120E0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05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4534BA3E-5AF6-4172-A6C4-AAAABA4D4C1C}"/>
              </a:ext>
            </a:extLst>
          </p:cNvPr>
          <p:cNvSpPr/>
          <p:nvPr/>
        </p:nvSpPr>
        <p:spPr>
          <a:xfrm>
            <a:off x="3585895" y="856915"/>
            <a:ext cx="83264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5D4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000" b="1" dirty="0">
                <a:solidFill>
                  <a:srgbClr val="5D4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mẹ làm những công việc gì? Những công việc đó có ý nghĩa như thế nào?</a:t>
            </a:r>
            <a:endParaRPr lang="en-US" sz="4000" b="1" dirty="0">
              <a:solidFill>
                <a:srgbClr val="5D46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03A30AC-1729-4B0B-9E06-3A25EBC7F4E4}"/>
              </a:ext>
            </a:extLst>
          </p:cNvPr>
          <p:cNvSpPr/>
          <p:nvPr/>
        </p:nvSpPr>
        <p:spPr>
          <a:xfrm>
            <a:off x="781050" y="3425831"/>
            <a:ext cx="102022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những công việc: giã gạo nuôi bộ đội, tỉa bắp trên nương, nuôi con khôn lớn... Những công việc ấy góp phần </a:t>
            </a:r>
            <a:r>
              <a:rPr lang="en-US" sz="36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vi-VN" sz="36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cuộc kháng chiến chống Mĩ cứu nước của cả dân tộc.</a:t>
            </a:r>
            <a:endParaRPr lang="en-US" sz="36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5317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1F38A2-6589-4992-AEDF-F83925D48B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05"/>
            <a:ext cx="12192000" cy="1061523"/>
          </a:xfrm>
          <a:prstGeom prst="rect">
            <a:avLst/>
          </a:prstGeom>
        </p:spPr>
      </p:pic>
      <p:sp>
        <p:nvSpPr>
          <p:cNvPr id="41" name="矩形 17">
            <a:extLst>
              <a:ext uri="{FF2B5EF4-FFF2-40B4-BE49-F238E27FC236}">
                <a16:creationId xmlns:a16="http://schemas.microsoft.com/office/drawing/2014/main" id="{44324A20-4DC5-4740-AAE8-EB973CD7BE47}"/>
              </a:ext>
            </a:extLst>
          </p:cNvPr>
          <p:cNvSpPr/>
          <p:nvPr/>
        </p:nvSpPr>
        <p:spPr>
          <a:xfrm>
            <a:off x="3015842" y="-4909370"/>
            <a:ext cx="522900" cy="16927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500" b="1">
                <a:solidFill>
                  <a:srgbClr val="E6E6E6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NỘI DUNG</a:t>
            </a:r>
            <a:endParaRPr lang="zh-CN" altLang="en-US" sz="500" b="1" dirty="0">
              <a:solidFill>
                <a:srgbClr val="E6E6E6"/>
              </a:solidFill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42" name="矩形 17">
            <a:extLst>
              <a:ext uri="{FF2B5EF4-FFF2-40B4-BE49-F238E27FC236}">
                <a16:creationId xmlns:a16="http://schemas.microsoft.com/office/drawing/2014/main" id="{735D311E-F859-46D3-ACAC-F91F32C428C6}"/>
              </a:ext>
            </a:extLst>
          </p:cNvPr>
          <p:cNvSpPr/>
          <p:nvPr/>
        </p:nvSpPr>
        <p:spPr>
          <a:xfrm flipH="1">
            <a:off x="-11520426" y="1123288"/>
            <a:ext cx="205343" cy="630942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500" b="1">
                <a:solidFill>
                  <a:srgbClr val="E6E6E6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NỘI DUNG</a:t>
            </a:r>
            <a:endParaRPr lang="zh-CN" altLang="en-US" sz="500" b="1" dirty="0">
              <a:solidFill>
                <a:srgbClr val="E6E6E6"/>
              </a:solidFill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43" name="组合 1">
            <a:extLst>
              <a:ext uri="{FF2B5EF4-FFF2-40B4-BE49-F238E27FC236}">
                <a16:creationId xmlns:a16="http://schemas.microsoft.com/office/drawing/2014/main" id="{8D23B877-AC6C-4C3D-9E89-9AC6261D709D}"/>
              </a:ext>
            </a:extLst>
          </p:cNvPr>
          <p:cNvGrpSpPr/>
          <p:nvPr/>
        </p:nvGrpSpPr>
        <p:grpSpPr>
          <a:xfrm flipH="1">
            <a:off x="-15811420" y="3511512"/>
            <a:ext cx="909493" cy="1735301"/>
            <a:chOff x="653144" y="1857829"/>
            <a:chExt cx="2315993" cy="2319804"/>
          </a:xfrm>
          <a:solidFill>
            <a:srgbClr val="E6E6E6"/>
          </a:solidFill>
        </p:grpSpPr>
        <p:grpSp>
          <p:nvGrpSpPr>
            <p:cNvPr id="44" name="组合 7">
              <a:extLst>
                <a:ext uri="{FF2B5EF4-FFF2-40B4-BE49-F238E27FC236}">
                  <a16:creationId xmlns:a16="http://schemas.microsoft.com/office/drawing/2014/main" id="{73909473-CD8A-43E5-800A-374159C8E251}"/>
                </a:ext>
              </a:extLst>
            </p:cNvPr>
            <p:cNvGrpSpPr/>
            <p:nvPr/>
          </p:nvGrpSpPr>
          <p:grpSpPr>
            <a:xfrm>
              <a:off x="6531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48" name="图片 4">
                <a:extLst>
                  <a:ext uri="{FF2B5EF4-FFF2-40B4-BE49-F238E27FC236}">
                    <a16:creationId xmlns:a16="http://schemas.microsoft.com/office/drawing/2014/main" id="{CA6CC90B-78E5-4A32-8FDA-82F0D9FD3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9" name="图片 5">
                <a:extLst>
                  <a:ext uri="{FF2B5EF4-FFF2-40B4-BE49-F238E27FC236}">
                    <a16:creationId xmlns:a16="http://schemas.microsoft.com/office/drawing/2014/main" id="{6A175D30-F2A0-4D15-9C56-6BE2704E51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45" name="组合 20">
              <a:extLst>
                <a:ext uri="{FF2B5EF4-FFF2-40B4-BE49-F238E27FC236}">
                  <a16:creationId xmlns:a16="http://schemas.microsoft.com/office/drawing/2014/main" id="{9B140AC2-6BA8-4266-9BBC-F907A30AA4BE}"/>
                </a:ext>
              </a:extLst>
            </p:cNvPr>
            <p:cNvGrpSpPr/>
            <p:nvPr/>
          </p:nvGrpSpPr>
          <p:grpSpPr>
            <a:xfrm>
              <a:off x="1057818" y="2187123"/>
              <a:ext cx="1506643" cy="793527"/>
              <a:chOff x="1057818" y="2187123"/>
              <a:chExt cx="1506643" cy="793527"/>
            </a:xfrm>
            <a:grpFill/>
          </p:grpSpPr>
          <p:sp>
            <p:nvSpPr>
              <p:cNvPr id="46" name="矩形 18">
                <a:extLst>
                  <a:ext uri="{FF2B5EF4-FFF2-40B4-BE49-F238E27FC236}">
                    <a16:creationId xmlns:a16="http://schemas.microsoft.com/office/drawing/2014/main" id="{8D379D58-710A-48B4-B42B-8CAC39A0915B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KHỞI ĐỘNG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文本框 19">
                <a:extLst>
                  <a:ext uri="{FF2B5EF4-FFF2-40B4-BE49-F238E27FC236}">
                    <a16:creationId xmlns:a16="http://schemas.microsoft.com/office/drawing/2014/main" id="{11AF9564-D7DC-4D01-99B7-645475BE9DC9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01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0" name="组合 2">
            <a:extLst>
              <a:ext uri="{FF2B5EF4-FFF2-40B4-BE49-F238E27FC236}">
                <a16:creationId xmlns:a16="http://schemas.microsoft.com/office/drawing/2014/main" id="{5E939B20-35FA-47AF-AA52-F74B03CD9C6A}"/>
              </a:ext>
            </a:extLst>
          </p:cNvPr>
          <p:cNvGrpSpPr/>
          <p:nvPr/>
        </p:nvGrpSpPr>
        <p:grpSpPr>
          <a:xfrm flipH="1">
            <a:off x="-13407965" y="3511512"/>
            <a:ext cx="909493" cy="1735301"/>
            <a:chOff x="3586844" y="1857829"/>
            <a:chExt cx="2315993" cy="2319804"/>
          </a:xfrm>
          <a:solidFill>
            <a:srgbClr val="E6E6E6"/>
          </a:solidFill>
        </p:grpSpPr>
        <p:grpSp>
          <p:nvGrpSpPr>
            <p:cNvPr id="51" name="组合 8">
              <a:extLst>
                <a:ext uri="{FF2B5EF4-FFF2-40B4-BE49-F238E27FC236}">
                  <a16:creationId xmlns:a16="http://schemas.microsoft.com/office/drawing/2014/main" id="{685F6826-A98C-4674-BB2C-A158FFD859BC}"/>
                </a:ext>
              </a:extLst>
            </p:cNvPr>
            <p:cNvGrpSpPr/>
            <p:nvPr/>
          </p:nvGrpSpPr>
          <p:grpSpPr>
            <a:xfrm>
              <a:off x="35868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55" name="图片 9">
                <a:extLst>
                  <a:ext uri="{FF2B5EF4-FFF2-40B4-BE49-F238E27FC236}">
                    <a16:creationId xmlns:a16="http://schemas.microsoft.com/office/drawing/2014/main" id="{D503E3B9-8AF8-47ED-B42F-A848CDF8C5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6" name="图片 10">
                <a:extLst>
                  <a:ext uri="{FF2B5EF4-FFF2-40B4-BE49-F238E27FC236}">
                    <a16:creationId xmlns:a16="http://schemas.microsoft.com/office/drawing/2014/main" id="{BC2A0871-7B10-4128-B8D2-74E9541B1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52" name="组合 21">
              <a:extLst>
                <a:ext uri="{FF2B5EF4-FFF2-40B4-BE49-F238E27FC236}">
                  <a16:creationId xmlns:a16="http://schemas.microsoft.com/office/drawing/2014/main" id="{CD82FFFE-A26B-4AC2-BC8D-8955E6DD6094}"/>
                </a:ext>
              </a:extLst>
            </p:cNvPr>
            <p:cNvGrpSpPr/>
            <p:nvPr/>
          </p:nvGrpSpPr>
          <p:grpSpPr>
            <a:xfrm>
              <a:off x="3991518" y="2228940"/>
              <a:ext cx="1506643" cy="793527"/>
              <a:chOff x="1057818" y="2187123"/>
              <a:chExt cx="1506643" cy="793527"/>
            </a:xfrm>
            <a:grpFill/>
          </p:grpSpPr>
          <p:sp>
            <p:nvSpPr>
              <p:cNvPr id="53" name="矩形 22">
                <a:extLst>
                  <a:ext uri="{FF2B5EF4-FFF2-40B4-BE49-F238E27FC236}">
                    <a16:creationId xmlns:a16="http://schemas.microsoft.com/office/drawing/2014/main" id="{60723501-593E-47BA-856B-226FA6C854D3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LUYỆN ĐỌC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文本框 23">
                <a:extLst>
                  <a:ext uri="{FF2B5EF4-FFF2-40B4-BE49-F238E27FC236}">
                    <a16:creationId xmlns:a16="http://schemas.microsoft.com/office/drawing/2014/main" id="{F7CF9B62-1EBB-43E4-881F-291A65890904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02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7" name="组合 6">
            <a:extLst>
              <a:ext uri="{FF2B5EF4-FFF2-40B4-BE49-F238E27FC236}">
                <a16:creationId xmlns:a16="http://schemas.microsoft.com/office/drawing/2014/main" id="{4071B210-F013-4B79-A707-140E6B5DA578}"/>
              </a:ext>
            </a:extLst>
          </p:cNvPr>
          <p:cNvGrpSpPr/>
          <p:nvPr/>
        </p:nvGrpSpPr>
        <p:grpSpPr>
          <a:xfrm flipH="1">
            <a:off x="-11004510" y="3511512"/>
            <a:ext cx="909493" cy="1735301"/>
            <a:chOff x="6520544" y="1857829"/>
            <a:chExt cx="2315993" cy="2319804"/>
          </a:xfrm>
          <a:solidFill>
            <a:srgbClr val="E6E6E6"/>
          </a:solidFill>
        </p:grpSpPr>
        <p:grpSp>
          <p:nvGrpSpPr>
            <p:cNvPr id="58" name="组合 11">
              <a:extLst>
                <a:ext uri="{FF2B5EF4-FFF2-40B4-BE49-F238E27FC236}">
                  <a16:creationId xmlns:a16="http://schemas.microsoft.com/office/drawing/2014/main" id="{0013C805-1ED4-48CF-B4E6-7E2D044B6F0E}"/>
                </a:ext>
              </a:extLst>
            </p:cNvPr>
            <p:cNvGrpSpPr/>
            <p:nvPr/>
          </p:nvGrpSpPr>
          <p:grpSpPr>
            <a:xfrm>
              <a:off x="65205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62" name="图片 12">
                <a:extLst>
                  <a:ext uri="{FF2B5EF4-FFF2-40B4-BE49-F238E27FC236}">
                    <a16:creationId xmlns:a16="http://schemas.microsoft.com/office/drawing/2014/main" id="{C68BE92D-BC86-4837-8B7F-CFBB7AD7D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3" name="图片 13">
                <a:extLst>
                  <a:ext uri="{FF2B5EF4-FFF2-40B4-BE49-F238E27FC236}">
                    <a16:creationId xmlns:a16="http://schemas.microsoft.com/office/drawing/2014/main" id="{23757A62-57E1-47D0-9965-BC6CDEA93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59" name="组合 24">
              <a:extLst>
                <a:ext uri="{FF2B5EF4-FFF2-40B4-BE49-F238E27FC236}">
                  <a16:creationId xmlns:a16="http://schemas.microsoft.com/office/drawing/2014/main" id="{77FB9FF7-ACB8-4C2C-A116-CC2BBCD9B880}"/>
                </a:ext>
              </a:extLst>
            </p:cNvPr>
            <p:cNvGrpSpPr/>
            <p:nvPr/>
          </p:nvGrpSpPr>
          <p:grpSpPr>
            <a:xfrm>
              <a:off x="6925218" y="2187123"/>
              <a:ext cx="1506643" cy="870471"/>
              <a:chOff x="1057818" y="2187123"/>
              <a:chExt cx="1506643" cy="870471"/>
            </a:xfrm>
            <a:grpFill/>
          </p:grpSpPr>
          <p:sp>
            <p:nvSpPr>
              <p:cNvPr id="60" name="矩形 25">
                <a:extLst>
                  <a:ext uri="{FF2B5EF4-FFF2-40B4-BE49-F238E27FC236}">
                    <a16:creationId xmlns:a16="http://schemas.microsoft.com/office/drawing/2014/main" id="{662793EB-BED0-4C10-8F88-D1D65D8086AB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246221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TÌM </a:t>
                </a:r>
                <a:b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</a:br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HIỂU BÀI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文本框 26">
                <a:extLst>
                  <a:ext uri="{FF2B5EF4-FFF2-40B4-BE49-F238E27FC236}">
                    <a16:creationId xmlns:a16="http://schemas.microsoft.com/office/drawing/2014/main" id="{06A47452-B15E-4FF6-918F-73106E253A4C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03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4" name="组合 30">
            <a:extLst>
              <a:ext uri="{FF2B5EF4-FFF2-40B4-BE49-F238E27FC236}">
                <a16:creationId xmlns:a16="http://schemas.microsoft.com/office/drawing/2014/main" id="{A76B88AC-C438-4FA4-847D-D84BEABE59CE}"/>
              </a:ext>
            </a:extLst>
          </p:cNvPr>
          <p:cNvGrpSpPr/>
          <p:nvPr/>
        </p:nvGrpSpPr>
        <p:grpSpPr>
          <a:xfrm flipH="1">
            <a:off x="-6197600" y="3450345"/>
            <a:ext cx="909493" cy="1735301"/>
            <a:chOff x="9454244" y="1857829"/>
            <a:chExt cx="2315993" cy="2319804"/>
          </a:xfrm>
          <a:solidFill>
            <a:srgbClr val="E6E6E6"/>
          </a:solidFill>
        </p:grpSpPr>
        <p:grpSp>
          <p:nvGrpSpPr>
            <p:cNvPr id="65" name="组合 14">
              <a:extLst>
                <a:ext uri="{FF2B5EF4-FFF2-40B4-BE49-F238E27FC236}">
                  <a16:creationId xmlns:a16="http://schemas.microsoft.com/office/drawing/2014/main" id="{E77BDDD6-54A7-4F80-B5C9-74F750C7776B}"/>
                </a:ext>
              </a:extLst>
            </p:cNvPr>
            <p:cNvGrpSpPr/>
            <p:nvPr/>
          </p:nvGrpSpPr>
          <p:grpSpPr>
            <a:xfrm>
              <a:off x="94542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69" name="图片 15">
                <a:extLst>
                  <a:ext uri="{FF2B5EF4-FFF2-40B4-BE49-F238E27FC236}">
                    <a16:creationId xmlns:a16="http://schemas.microsoft.com/office/drawing/2014/main" id="{F1549E52-EB95-4CF9-8727-1217B33656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0" name="图片 16">
                <a:extLst>
                  <a:ext uri="{FF2B5EF4-FFF2-40B4-BE49-F238E27FC236}">
                    <a16:creationId xmlns:a16="http://schemas.microsoft.com/office/drawing/2014/main" id="{60BF66C0-D1F7-4DA8-9412-485603DAB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66" name="组合 27">
              <a:extLst>
                <a:ext uri="{FF2B5EF4-FFF2-40B4-BE49-F238E27FC236}">
                  <a16:creationId xmlns:a16="http://schemas.microsoft.com/office/drawing/2014/main" id="{545F1136-B9F1-4F31-8402-A3C24EF206A0}"/>
                </a:ext>
              </a:extLst>
            </p:cNvPr>
            <p:cNvGrpSpPr/>
            <p:nvPr/>
          </p:nvGrpSpPr>
          <p:grpSpPr>
            <a:xfrm>
              <a:off x="9858918" y="2193563"/>
              <a:ext cx="1506643" cy="793527"/>
              <a:chOff x="1057818" y="2187123"/>
              <a:chExt cx="1506643" cy="793527"/>
            </a:xfrm>
            <a:grpFill/>
          </p:grpSpPr>
          <p:sp>
            <p:nvSpPr>
              <p:cNvPr id="67" name="矩形 28">
                <a:extLst>
                  <a:ext uri="{FF2B5EF4-FFF2-40B4-BE49-F238E27FC236}">
                    <a16:creationId xmlns:a16="http://schemas.microsoft.com/office/drawing/2014/main" id="{F4BBC9F0-1AE6-4C28-9FDB-F8D148BCE098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DẶN DÒ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文本框 29">
                <a:extLst>
                  <a:ext uri="{FF2B5EF4-FFF2-40B4-BE49-F238E27FC236}">
                    <a16:creationId xmlns:a16="http://schemas.microsoft.com/office/drawing/2014/main" id="{AE08FD8E-3A2A-4A9F-BDB6-892DD80120E0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05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77206DE-F05A-44D5-BCFC-03202D3F0FB9}"/>
              </a:ext>
            </a:extLst>
          </p:cNvPr>
          <p:cNvSpPr/>
          <p:nvPr/>
        </p:nvSpPr>
        <p:spPr>
          <a:xfrm>
            <a:off x="115614" y="939910"/>
            <a:ext cx="116212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5D4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4000" b="1" dirty="0">
                <a:solidFill>
                  <a:srgbClr val="5D4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những hình ảnh đẹp nói lên tình yêu thương và niềm hi vọng của người mẹ đối với con</a:t>
            </a:r>
            <a:r>
              <a:rPr lang="en-US" sz="4000" b="1" dirty="0">
                <a:solidFill>
                  <a:srgbClr val="5D4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332FADD-91E8-4CFC-B240-4A32679FEC23}"/>
              </a:ext>
            </a:extLst>
          </p:cNvPr>
          <p:cNvSpPr/>
          <p:nvPr/>
        </p:nvSpPr>
        <p:spPr>
          <a:xfrm>
            <a:off x="523911" y="2484582"/>
            <a:ext cx="1114417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hình ảnh đẹp nói lên tình yêu thương của người mẹ đối với con: </a:t>
            </a:r>
            <a:r>
              <a:rPr lang="vi-VN" sz="3200" b="1" dirty="0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 đưa nôi</a:t>
            </a:r>
            <a:r>
              <a:rPr lang="en-US" sz="3200" b="1" dirty="0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 hát thành lời</a:t>
            </a:r>
            <a:r>
              <a:rPr lang="en-US" sz="3200" b="1" dirty="0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b="1" dirty="0" err="1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a-kay…</a:t>
            </a:r>
          </a:p>
          <a:p>
            <a:pPr algn="just"/>
            <a:r>
              <a:rPr lang="vi-VN" sz="3200" b="1" dirty="0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của mẹ</a:t>
            </a:r>
            <a:r>
              <a:rPr lang="en-US" sz="3200" b="1" dirty="0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3200" b="1" dirty="0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nằm trên lưng. </a:t>
            </a:r>
            <a:endParaRPr lang="en-US" sz="3200" b="1" dirty="0">
              <a:solidFill>
                <a:srgbClr val="E66D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81EB82E-DF3D-4979-B583-B512BDD3E118}"/>
              </a:ext>
            </a:extLst>
          </p:cNvPr>
          <p:cNvSpPr/>
          <p:nvPr/>
        </p:nvSpPr>
        <p:spPr>
          <a:xfrm>
            <a:off x="523911" y="4987176"/>
            <a:ext cx="11144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hình ảnh đẹp nói lên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niềm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 người mẹ đối với con: </a:t>
            </a:r>
            <a:endParaRPr lang="en-US" sz="3200" b="1" dirty="0">
              <a:solidFill>
                <a:srgbClr val="CC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 </a:t>
            </a:r>
            <a:r>
              <a:rPr lang="en-US" sz="3200" b="1" dirty="0" err="1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200" b="1" dirty="0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vung</a:t>
            </a:r>
            <a:r>
              <a:rPr lang="en-US" sz="3200" b="1" dirty="0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chày</a:t>
            </a:r>
            <a:r>
              <a:rPr lang="en-US" sz="3200" b="1" dirty="0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lún</a:t>
            </a:r>
            <a:r>
              <a:rPr lang="en-US" sz="3200" b="1" dirty="0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3200" b="1" dirty="0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E66D2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16201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1F38A2-6589-4992-AEDF-F83925D48B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05"/>
            <a:ext cx="12192000" cy="10615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C56D6E-A774-40AB-A01B-E85AAD916B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7848"/>
            <a:ext cx="12192000" cy="1061523"/>
          </a:xfrm>
          <a:prstGeom prst="rect">
            <a:avLst/>
          </a:prstGeom>
        </p:spPr>
      </p:pic>
      <p:sp>
        <p:nvSpPr>
          <p:cNvPr id="41" name="矩形 17">
            <a:extLst>
              <a:ext uri="{FF2B5EF4-FFF2-40B4-BE49-F238E27FC236}">
                <a16:creationId xmlns:a16="http://schemas.microsoft.com/office/drawing/2014/main" id="{44324A20-4DC5-4740-AAE8-EB973CD7BE47}"/>
              </a:ext>
            </a:extLst>
          </p:cNvPr>
          <p:cNvSpPr/>
          <p:nvPr/>
        </p:nvSpPr>
        <p:spPr>
          <a:xfrm>
            <a:off x="3015842" y="-4909370"/>
            <a:ext cx="522900" cy="16927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500" b="1">
                <a:solidFill>
                  <a:srgbClr val="E6E6E6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NỘI DUNG</a:t>
            </a:r>
            <a:endParaRPr lang="zh-CN" altLang="en-US" sz="500" b="1" dirty="0">
              <a:solidFill>
                <a:srgbClr val="E6E6E6"/>
              </a:solidFill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42" name="矩形 17">
            <a:extLst>
              <a:ext uri="{FF2B5EF4-FFF2-40B4-BE49-F238E27FC236}">
                <a16:creationId xmlns:a16="http://schemas.microsoft.com/office/drawing/2014/main" id="{735D311E-F859-46D3-ACAC-F91F32C428C6}"/>
              </a:ext>
            </a:extLst>
          </p:cNvPr>
          <p:cNvSpPr/>
          <p:nvPr/>
        </p:nvSpPr>
        <p:spPr>
          <a:xfrm flipH="1">
            <a:off x="-11520426" y="1123288"/>
            <a:ext cx="205343" cy="630942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500" b="1">
                <a:solidFill>
                  <a:srgbClr val="E6E6E6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NỘI DUNG</a:t>
            </a:r>
            <a:endParaRPr lang="zh-CN" altLang="en-US" sz="500" b="1" dirty="0">
              <a:solidFill>
                <a:srgbClr val="E6E6E6"/>
              </a:solidFill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43" name="组合 1">
            <a:extLst>
              <a:ext uri="{FF2B5EF4-FFF2-40B4-BE49-F238E27FC236}">
                <a16:creationId xmlns:a16="http://schemas.microsoft.com/office/drawing/2014/main" id="{8D23B877-AC6C-4C3D-9E89-9AC6261D709D}"/>
              </a:ext>
            </a:extLst>
          </p:cNvPr>
          <p:cNvGrpSpPr/>
          <p:nvPr/>
        </p:nvGrpSpPr>
        <p:grpSpPr>
          <a:xfrm flipH="1">
            <a:off x="-15811420" y="3511512"/>
            <a:ext cx="909493" cy="1735301"/>
            <a:chOff x="653144" y="1857829"/>
            <a:chExt cx="2315993" cy="2319804"/>
          </a:xfrm>
          <a:solidFill>
            <a:srgbClr val="E6E6E6"/>
          </a:solidFill>
        </p:grpSpPr>
        <p:grpSp>
          <p:nvGrpSpPr>
            <p:cNvPr id="44" name="组合 7">
              <a:extLst>
                <a:ext uri="{FF2B5EF4-FFF2-40B4-BE49-F238E27FC236}">
                  <a16:creationId xmlns:a16="http://schemas.microsoft.com/office/drawing/2014/main" id="{73909473-CD8A-43E5-800A-374159C8E251}"/>
                </a:ext>
              </a:extLst>
            </p:cNvPr>
            <p:cNvGrpSpPr/>
            <p:nvPr/>
          </p:nvGrpSpPr>
          <p:grpSpPr>
            <a:xfrm>
              <a:off x="6531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48" name="图片 4">
                <a:extLst>
                  <a:ext uri="{FF2B5EF4-FFF2-40B4-BE49-F238E27FC236}">
                    <a16:creationId xmlns:a16="http://schemas.microsoft.com/office/drawing/2014/main" id="{CA6CC90B-78E5-4A32-8FDA-82F0D9FD3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9" name="图片 5">
                <a:extLst>
                  <a:ext uri="{FF2B5EF4-FFF2-40B4-BE49-F238E27FC236}">
                    <a16:creationId xmlns:a16="http://schemas.microsoft.com/office/drawing/2014/main" id="{6A175D30-F2A0-4D15-9C56-6BE2704E51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45" name="组合 20">
              <a:extLst>
                <a:ext uri="{FF2B5EF4-FFF2-40B4-BE49-F238E27FC236}">
                  <a16:creationId xmlns:a16="http://schemas.microsoft.com/office/drawing/2014/main" id="{9B140AC2-6BA8-4266-9BBC-F907A30AA4BE}"/>
                </a:ext>
              </a:extLst>
            </p:cNvPr>
            <p:cNvGrpSpPr/>
            <p:nvPr/>
          </p:nvGrpSpPr>
          <p:grpSpPr>
            <a:xfrm>
              <a:off x="1057818" y="2187123"/>
              <a:ext cx="1506643" cy="793527"/>
              <a:chOff x="1057818" y="2187123"/>
              <a:chExt cx="1506643" cy="793527"/>
            </a:xfrm>
            <a:grpFill/>
          </p:grpSpPr>
          <p:sp>
            <p:nvSpPr>
              <p:cNvPr id="46" name="矩形 18">
                <a:extLst>
                  <a:ext uri="{FF2B5EF4-FFF2-40B4-BE49-F238E27FC236}">
                    <a16:creationId xmlns:a16="http://schemas.microsoft.com/office/drawing/2014/main" id="{8D379D58-710A-48B4-B42B-8CAC39A0915B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KHỞI ĐỘNG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文本框 19">
                <a:extLst>
                  <a:ext uri="{FF2B5EF4-FFF2-40B4-BE49-F238E27FC236}">
                    <a16:creationId xmlns:a16="http://schemas.microsoft.com/office/drawing/2014/main" id="{11AF9564-D7DC-4D01-99B7-645475BE9DC9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01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0" name="组合 2">
            <a:extLst>
              <a:ext uri="{FF2B5EF4-FFF2-40B4-BE49-F238E27FC236}">
                <a16:creationId xmlns:a16="http://schemas.microsoft.com/office/drawing/2014/main" id="{5E939B20-35FA-47AF-AA52-F74B03CD9C6A}"/>
              </a:ext>
            </a:extLst>
          </p:cNvPr>
          <p:cNvGrpSpPr/>
          <p:nvPr/>
        </p:nvGrpSpPr>
        <p:grpSpPr>
          <a:xfrm flipH="1">
            <a:off x="-13407965" y="3511512"/>
            <a:ext cx="909493" cy="1735301"/>
            <a:chOff x="3586844" y="1857829"/>
            <a:chExt cx="2315993" cy="2319804"/>
          </a:xfrm>
          <a:solidFill>
            <a:srgbClr val="E6E6E6"/>
          </a:solidFill>
        </p:grpSpPr>
        <p:grpSp>
          <p:nvGrpSpPr>
            <p:cNvPr id="51" name="组合 8">
              <a:extLst>
                <a:ext uri="{FF2B5EF4-FFF2-40B4-BE49-F238E27FC236}">
                  <a16:creationId xmlns:a16="http://schemas.microsoft.com/office/drawing/2014/main" id="{685F6826-A98C-4674-BB2C-A158FFD859BC}"/>
                </a:ext>
              </a:extLst>
            </p:cNvPr>
            <p:cNvGrpSpPr/>
            <p:nvPr/>
          </p:nvGrpSpPr>
          <p:grpSpPr>
            <a:xfrm>
              <a:off x="35868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55" name="图片 9">
                <a:extLst>
                  <a:ext uri="{FF2B5EF4-FFF2-40B4-BE49-F238E27FC236}">
                    <a16:creationId xmlns:a16="http://schemas.microsoft.com/office/drawing/2014/main" id="{D503E3B9-8AF8-47ED-B42F-A848CDF8C5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6" name="图片 10">
                <a:extLst>
                  <a:ext uri="{FF2B5EF4-FFF2-40B4-BE49-F238E27FC236}">
                    <a16:creationId xmlns:a16="http://schemas.microsoft.com/office/drawing/2014/main" id="{BC2A0871-7B10-4128-B8D2-74E9541B1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52" name="组合 21">
              <a:extLst>
                <a:ext uri="{FF2B5EF4-FFF2-40B4-BE49-F238E27FC236}">
                  <a16:creationId xmlns:a16="http://schemas.microsoft.com/office/drawing/2014/main" id="{CD82FFFE-A26B-4AC2-BC8D-8955E6DD6094}"/>
                </a:ext>
              </a:extLst>
            </p:cNvPr>
            <p:cNvGrpSpPr/>
            <p:nvPr/>
          </p:nvGrpSpPr>
          <p:grpSpPr>
            <a:xfrm>
              <a:off x="3991518" y="2228940"/>
              <a:ext cx="1506643" cy="793527"/>
              <a:chOff x="1057818" y="2187123"/>
              <a:chExt cx="1506643" cy="793527"/>
            </a:xfrm>
            <a:grpFill/>
          </p:grpSpPr>
          <p:sp>
            <p:nvSpPr>
              <p:cNvPr id="53" name="矩形 22">
                <a:extLst>
                  <a:ext uri="{FF2B5EF4-FFF2-40B4-BE49-F238E27FC236}">
                    <a16:creationId xmlns:a16="http://schemas.microsoft.com/office/drawing/2014/main" id="{60723501-593E-47BA-856B-226FA6C854D3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LUYỆN ĐỌC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文本框 23">
                <a:extLst>
                  <a:ext uri="{FF2B5EF4-FFF2-40B4-BE49-F238E27FC236}">
                    <a16:creationId xmlns:a16="http://schemas.microsoft.com/office/drawing/2014/main" id="{F7CF9B62-1EBB-43E4-881F-291A65890904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02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7" name="组合 6">
            <a:extLst>
              <a:ext uri="{FF2B5EF4-FFF2-40B4-BE49-F238E27FC236}">
                <a16:creationId xmlns:a16="http://schemas.microsoft.com/office/drawing/2014/main" id="{4071B210-F013-4B79-A707-140E6B5DA578}"/>
              </a:ext>
            </a:extLst>
          </p:cNvPr>
          <p:cNvGrpSpPr/>
          <p:nvPr/>
        </p:nvGrpSpPr>
        <p:grpSpPr>
          <a:xfrm flipH="1">
            <a:off x="-11004510" y="3511512"/>
            <a:ext cx="909493" cy="1735301"/>
            <a:chOff x="6520544" y="1857829"/>
            <a:chExt cx="2315993" cy="2319804"/>
          </a:xfrm>
          <a:solidFill>
            <a:srgbClr val="E6E6E6"/>
          </a:solidFill>
        </p:grpSpPr>
        <p:grpSp>
          <p:nvGrpSpPr>
            <p:cNvPr id="58" name="组合 11">
              <a:extLst>
                <a:ext uri="{FF2B5EF4-FFF2-40B4-BE49-F238E27FC236}">
                  <a16:creationId xmlns:a16="http://schemas.microsoft.com/office/drawing/2014/main" id="{0013C805-1ED4-48CF-B4E6-7E2D044B6F0E}"/>
                </a:ext>
              </a:extLst>
            </p:cNvPr>
            <p:cNvGrpSpPr/>
            <p:nvPr/>
          </p:nvGrpSpPr>
          <p:grpSpPr>
            <a:xfrm>
              <a:off x="65205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62" name="图片 12">
                <a:extLst>
                  <a:ext uri="{FF2B5EF4-FFF2-40B4-BE49-F238E27FC236}">
                    <a16:creationId xmlns:a16="http://schemas.microsoft.com/office/drawing/2014/main" id="{C68BE92D-BC86-4837-8B7F-CFBB7AD7D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3" name="图片 13">
                <a:extLst>
                  <a:ext uri="{FF2B5EF4-FFF2-40B4-BE49-F238E27FC236}">
                    <a16:creationId xmlns:a16="http://schemas.microsoft.com/office/drawing/2014/main" id="{23757A62-57E1-47D0-9965-BC6CDEA93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59" name="组合 24">
              <a:extLst>
                <a:ext uri="{FF2B5EF4-FFF2-40B4-BE49-F238E27FC236}">
                  <a16:creationId xmlns:a16="http://schemas.microsoft.com/office/drawing/2014/main" id="{77FB9FF7-ACB8-4C2C-A116-CC2BBCD9B880}"/>
                </a:ext>
              </a:extLst>
            </p:cNvPr>
            <p:cNvGrpSpPr/>
            <p:nvPr/>
          </p:nvGrpSpPr>
          <p:grpSpPr>
            <a:xfrm>
              <a:off x="6925218" y="2187123"/>
              <a:ext cx="1506643" cy="870471"/>
              <a:chOff x="1057818" y="2187123"/>
              <a:chExt cx="1506643" cy="870471"/>
            </a:xfrm>
            <a:grpFill/>
          </p:grpSpPr>
          <p:sp>
            <p:nvSpPr>
              <p:cNvPr id="60" name="矩形 25">
                <a:extLst>
                  <a:ext uri="{FF2B5EF4-FFF2-40B4-BE49-F238E27FC236}">
                    <a16:creationId xmlns:a16="http://schemas.microsoft.com/office/drawing/2014/main" id="{662793EB-BED0-4C10-8F88-D1D65D8086AB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246221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TÌM </a:t>
                </a:r>
                <a:b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</a:br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HIỂU BÀI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文本框 26">
                <a:extLst>
                  <a:ext uri="{FF2B5EF4-FFF2-40B4-BE49-F238E27FC236}">
                    <a16:creationId xmlns:a16="http://schemas.microsoft.com/office/drawing/2014/main" id="{06A47452-B15E-4FF6-918F-73106E253A4C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03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4" name="组合 30">
            <a:extLst>
              <a:ext uri="{FF2B5EF4-FFF2-40B4-BE49-F238E27FC236}">
                <a16:creationId xmlns:a16="http://schemas.microsoft.com/office/drawing/2014/main" id="{A76B88AC-C438-4FA4-847D-D84BEABE59CE}"/>
              </a:ext>
            </a:extLst>
          </p:cNvPr>
          <p:cNvGrpSpPr/>
          <p:nvPr/>
        </p:nvGrpSpPr>
        <p:grpSpPr>
          <a:xfrm flipH="1">
            <a:off x="-6197600" y="3450345"/>
            <a:ext cx="909493" cy="1735301"/>
            <a:chOff x="9454244" y="1857829"/>
            <a:chExt cx="2315993" cy="2319804"/>
          </a:xfrm>
          <a:solidFill>
            <a:srgbClr val="E6E6E6"/>
          </a:solidFill>
        </p:grpSpPr>
        <p:grpSp>
          <p:nvGrpSpPr>
            <p:cNvPr id="65" name="组合 14">
              <a:extLst>
                <a:ext uri="{FF2B5EF4-FFF2-40B4-BE49-F238E27FC236}">
                  <a16:creationId xmlns:a16="http://schemas.microsoft.com/office/drawing/2014/main" id="{E77BDDD6-54A7-4F80-B5C9-74F750C7776B}"/>
                </a:ext>
              </a:extLst>
            </p:cNvPr>
            <p:cNvGrpSpPr/>
            <p:nvPr/>
          </p:nvGrpSpPr>
          <p:grpSpPr>
            <a:xfrm>
              <a:off x="94542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69" name="图片 15">
                <a:extLst>
                  <a:ext uri="{FF2B5EF4-FFF2-40B4-BE49-F238E27FC236}">
                    <a16:creationId xmlns:a16="http://schemas.microsoft.com/office/drawing/2014/main" id="{F1549E52-EB95-4CF9-8727-1217B33656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0" name="图片 16">
                <a:extLst>
                  <a:ext uri="{FF2B5EF4-FFF2-40B4-BE49-F238E27FC236}">
                    <a16:creationId xmlns:a16="http://schemas.microsoft.com/office/drawing/2014/main" id="{60BF66C0-D1F7-4DA8-9412-485603DAB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66" name="组合 27">
              <a:extLst>
                <a:ext uri="{FF2B5EF4-FFF2-40B4-BE49-F238E27FC236}">
                  <a16:creationId xmlns:a16="http://schemas.microsoft.com/office/drawing/2014/main" id="{545F1136-B9F1-4F31-8402-A3C24EF206A0}"/>
                </a:ext>
              </a:extLst>
            </p:cNvPr>
            <p:cNvGrpSpPr/>
            <p:nvPr/>
          </p:nvGrpSpPr>
          <p:grpSpPr>
            <a:xfrm>
              <a:off x="9858918" y="2193563"/>
              <a:ext cx="1506643" cy="793527"/>
              <a:chOff x="1057818" y="2187123"/>
              <a:chExt cx="1506643" cy="793527"/>
            </a:xfrm>
            <a:grpFill/>
          </p:grpSpPr>
          <p:sp>
            <p:nvSpPr>
              <p:cNvPr id="67" name="矩形 28">
                <a:extLst>
                  <a:ext uri="{FF2B5EF4-FFF2-40B4-BE49-F238E27FC236}">
                    <a16:creationId xmlns:a16="http://schemas.microsoft.com/office/drawing/2014/main" id="{F4BBC9F0-1AE6-4C28-9FDB-F8D148BCE098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DẶN DÒ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文本框 29">
                <a:extLst>
                  <a:ext uri="{FF2B5EF4-FFF2-40B4-BE49-F238E27FC236}">
                    <a16:creationId xmlns:a16="http://schemas.microsoft.com/office/drawing/2014/main" id="{AE08FD8E-3A2A-4A9F-BDB6-892DD80120E0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05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561D1773-4C88-4330-86A2-CF72848C20FF}"/>
              </a:ext>
            </a:extLst>
          </p:cNvPr>
          <p:cNvSpPr/>
          <p:nvPr/>
        </p:nvSpPr>
        <p:spPr>
          <a:xfrm>
            <a:off x="1552245" y="1046718"/>
            <a:ext cx="85870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5D4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vi-VN" sz="4000" b="1" dirty="0">
                <a:solidFill>
                  <a:srgbClr val="5D464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 cái đẹp thể hiện trong bài thơ này là gì?</a:t>
            </a:r>
            <a:endParaRPr lang="en-US" sz="4000" b="1" dirty="0">
              <a:solidFill>
                <a:srgbClr val="5D464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9F435C7-9A1D-4F47-8E88-8684D34B516A}"/>
              </a:ext>
            </a:extLst>
          </p:cNvPr>
          <p:cNvSpPr/>
          <p:nvPr/>
        </p:nvSpPr>
        <p:spPr>
          <a:xfrm>
            <a:off x="126125" y="2275484"/>
            <a:ext cx="117715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0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40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mạng</a:t>
            </a:r>
            <a:r>
              <a:rPr lang="en-US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</a:t>
            </a:r>
            <a:r>
              <a:rPr lang="vi-VN" sz="40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 những hình ảnh độc đáo, sáng tạo:</a:t>
            </a:r>
          </a:p>
          <a:p>
            <a:pPr algn="just"/>
            <a:r>
              <a:rPr lang="vi-VN" sz="4000" b="1" dirty="0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Nhịp chày nghiêng, giấc ngủ em nghiêng</a:t>
            </a:r>
          </a:p>
          <a:p>
            <a:pPr algn="just"/>
            <a:r>
              <a:rPr lang="vi-VN" sz="4000" b="1" dirty="0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 mẹ gầy nhấp nhô làm gối</a:t>
            </a:r>
          </a:p>
          <a:p>
            <a:pPr algn="just"/>
            <a:r>
              <a:rPr lang="vi-VN" sz="4000" b="1" dirty="0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Lưng đưa nôi và tim hát thành lời</a:t>
            </a:r>
            <a:r>
              <a:rPr lang="en-US" sz="4000" b="1" dirty="0">
                <a:solidFill>
                  <a:srgbClr val="E66D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44223152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1F38A2-6589-4992-AEDF-F83925D48B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05"/>
            <a:ext cx="12192000" cy="1061523"/>
          </a:xfrm>
          <a:prstGeom prst="rect">
            <a:avLst/>
          </a:prstGeom>
        </p:spPr>
      </p:pic>
      <p:sp>
        <p:nvSpPr>
          <p:cNvPr id="41" name="矩形 17">
            <a:extLst>
              <a:ext uri="{FF2B5EF4-FFF2-40B4-BE49-F238E27FC236}">
                <a16:creationId xmlns:a16="http://schemas.microsoft.com/office/drawing/2014/main" id="{44324A20-4DC5-4740-AAE8-EB973CD7BE47}"/>
              </a:ext>
            </a:extLst>
          </p:cNvPr>
          <p:cNvSpPr/>
          <p:nvPr/>
        </p:nvSpPr>
        <p:spPr>
          <a:xfrm>
            <a:off x="3015842" y="-4909370"/>
            <a:ext cx="522900" cy="16927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500" b="1">
                <a:solidFill>
                  <a:srgbClr val="E6E6E6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NỘI DUNG</a:t>
            </a:r>
            <a:endParaRPr lang="zh-CN" altLang="en-US" sz="500" b="1" dirty="0">
              <a:solidFill>
                <a:srgbClr val="E6E6E6"/>
              </a:solidFill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42" name="矩形 17">
            <a:extLst>
              <a:ext uri="{FF2B5EF4-FFF2-40B4-BE49-F238E27FC236}">
                <a16:creationId xmlns:a16="http://schemas.microsoft.com/office/drawing/2014/main" id="{735D311E-F859-46D3-ACAC-F91F32C428C6}"/>
              </a:ext>
            </a:extLst>
          </p:cNvPr>
          <p:cNvSpPr/>
          <p:nvPr/>
        </p:nvSpPr>
        <p:spPr>
          <a:xfrm flipH="1">
            <a:off x="-11520426" y="1123288"/>
            <a:ext cx="205343" cy="630942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500" b="1">
                <a:solidFill>
                  <a:srgbClr val="E6E6E6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NỘI DUNG</a:t>
            </a:r>
            <a:endParaRPr lang="zh-CN" altLang="en-US" sz="500" b="1" dirty="0">
              <a:solidFill>
                <a:srgbClr val="E6E6E6"/>
              </a:solidFill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43" name="组合 1">
            <a:extLst>
              <a:ext uri="{FF2B5EF4-FFF2-40B4-BE49-F238E27FC236}">
                <a16:creationId xmlns:a16="http://schemas.microsoft.com/office/drawing/2014/main" id="{8D23B877-AC6C-4C3D-9E89-9AC6261D709D}"/>
              </a:ext>
            </a:extLst>
          </p:cNvPr>
          <p:cNvGrpSpPr/>
          <p:nvPr/>
        </p:nvGrpSpPr>
        <p:grpSpPr>
          <a:xfrm flipH="1">
            <a:off x="-15811420" y="3511512"/>
            <a:ext cx="909493" cy="1735301"/>
            <a:chOff x="653144" y="1857829"/>
            <a:chExt cx="2315993" cy="2319804"/>
          </a:xfrm>
          <a:solidFill>
            <a:srgbClr val="E6E6E6"/>
          </a:solidFill>
        </p:grpSpPr>
        <p:grpSp>
          <p:nvGrpSpPr>
            <p:cNvPr id="44" name="组合 7">
              <a:extLst>
                <a:ext uri="{FF2B5EF4-FFF2-40B4-BE49-F238E27FC236}">
                  <a16:creationId xmlns:a16="http://schemas.microsoft.com/office/drawing/2014/main" id="{73909473-CD8A-43E5-800A-374159C8E251}"/>
                </a:ext>
              </a:extLst>
            </p:cNvPr>
            <p:cNvGrpSpPr/>
            <p:nvPr/>
          </p:nvGrpSpPr>
          <p:grpSpPr>
            <a:xfrm>
              <a:off x="6531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48" name="图片 4">
                <a:extLst>
                  <a:ext uri="{FF2B5EF4-FFF2-40B4-BE49-F238E27FC236}">
                    <a16:creationId xmlns:a16="http://schemas.microsoft.com/office/drawing/2014/main" id="{CA6CC90B-78E5-4A32-8FDA-82F0D9FD3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9" name="图片 5">
                <a:extLst>
                  <a:ext uri="{FF2B5EF4-FFF2-40B4-BE49-F238E27FC236}">
                    <a16:creationId xmlns:a16="http://schemas.microsoft.com/office/drawing/2014/main" id="{6A175D30-F2A0-4D15-9C56-6BE2704E51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45" name="组合 20">
              <a:extLst>
                <a:ext uri="{FF2B5EF4-FFF2-40B4-BE49-F238E27FC236}">
                  <a16:creationId xmlns:a16="http://schemas.microsoft.com/office/drawing/2014/main" id="{9B140AC2-6BA8-4266-9BBC-F907A30AA4BE}"/>
                </a:ext>
              </a:extLst>
            </p:cNvPr>
            <p:cNvGrpSpPr/>
            <p:nvPr/>
          </p:nvGrpSpPr>
          <p:grpSpPr>
            <a:xfrm>
              <a:off x="1057818" y="2187123"/>
              <a:ext cx="1506643" cy="793527"/>
              <a:chOff x="1057818" y="2187123"/>
              <a:chExt cx="1506643" cy="793527"/>
            </a:xfrm>
            <a:grpFill/>
          </p:grpSpPr>
          <p:sp>
            <p:nvSpPr>
              <p:cNvPr id="46" name="矩形 18">
                <a:extLst>
                  <a:ext uri="{FF2B5EF4-FFF2-40B4-BE49-F238E27FC236}">
                    <a16:creationId xmlns:a16="http://schemas.microsoft.com/office/drawing/2014/main" id="{8D379D58-710A-48B4-B42B-8CAC39A0915B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KHỞI ĐỘNG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文本框 19">
                <a:extLst>
                  <a:ext uri="{FF2B5EF4-FFF2-40B4-BE49-F238E27FC236}">
                    <a16:creationId xmlns:a16="http://schemas.microsoft.com/office/drawing/2014/main" id="{11AF9564-D7DC-4D01-99B7-645475BE9DC9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01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0" name="组合 2">
            <a:extLst>
              <a:ext uri="{FF2B5EF4-FFF2-40B4-BE49-F238E27FC236}">
                <a16:creationId xmlns:a16="http://schemas.microsoft.com/office/drawing/2014/main" id="{5E939B20-35FA-47AF-AA52-F74B03CD9C6A}"/>
              </a:ext>
            </a:extLst>
          </p:cNvPr>
          <p:cNvGrpSpPr/>
          <p:nvPr/>
        </p:nvGrpSpPr>
        <p:grpSpPr>
          <a:xfrm flipH="1">
            <a:off x="-13407965" y="3511512"/>
            <a:ext cx="909493" cy="1735301"/>
            <a:chOff x="3586844" y="1857829"/>
            <a:chExt cx="2315993" cy="2319804"/>
          </a:xfrm>
          <a:solidFill>
            <a:srgbClr val="E6E6E6"/>
          </a:solidFill>
        </p:grpSpPr>
        <p:grpSp>
          <p:nvGrpSpPr>
            <p:cNvPr id="51" name="组合 8">
              <a:extLst>
                <a:ext uri="{FF2B5EF4-FFF2-40B4-BE49-F238E27FC236}">
                  <a16:creationId xmlns:a16="http://schemas.microsoft.com/office/drawing/2014/main" id="{685F6826-A98C-4674-BB2C-A158FFD859BC}"/>
                </a:ext>
              </a:extLst>
            </p:cNvPr>
            <p:cNvGrpSpPr/>
            <p:nvPr/>
          </p:nvGrpSpPr>
          <p:grpSpPr>
            <a:xfrm>
              <a:off x="35868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55" name="图片 9">
                <a:extLst>
                  <a:ext uri="{FF2B5EF4-FFF2-40B4-BE49-F238E27FC236}">
                    <a16:creationId xmlns:a16="http://schemas.microsoft.com/office/drawing/2014/main" id="{D503E3B9-8AF8-47ED-B42F-A848CDF8C5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6" name="图片 10">
                <a:extLst>
                  <a:ext uri="{FF2B5EF4-FFF2-40B4-BE49-F238E27FC236}">
                    <a16:creationId xmlns:a16="http://schemas.microsoft.com/office/drawing/2014/main" id="{BC2A0871-7B10-4128-B8D2-74E9541B1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52" name="组合 21">
              <a:extLst>
                <a:ext uri="{FF2B5EF4-FFF2-40B4-BE49-F238E27FC236}">
                  <a16:creationId xmlns:a16="http://schemas.microsoft.com/office/drawing/2014/main" id="{CD82FFFE-A26B-4AC2-BC8D-8955E6DD6094}"/>
                </a:ext>
              </a:extLst>
            </p:cNvPr>
            <p:cNvGrpSpPr/>
            <p:nvPr/>
          </p:nvGrpSpPr>
          <p:grpSpPr>
            <a:xfrm>
              <a:off x="3991518" y="2228940"/>
              <a:ext cx="1506643" cy="793527"/>
              <a:chOff x="1057818" y="2187123"/>
              <a:chExt cx="1506643" cy="793527"/>
            </a:xfrm>
            <a:grpFill/>
          </p:grpSpPr>
          <p:sp>
            <p:nvSpPr>
              <p:cNvPr id="53" name="矩形 22">
                <a:extLst>
                  <a:ext uri="{FF2B5EF4-FFF2-40B4-BE49-F238E27FC236}">
                    <a16:creationId xmlns:a16="http://schemas.microsoft.com/office/drawing/2014/main" id="{60723501-593E-47BA-856B-226FA6C854D3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LUYỆN ĐỌC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文本框 23">
                <a:extLst>
                  <a:ext uri="{FF2B5EF4-FFF2-40B4-BE49-F238E27FC236}">
                    <a16:creationId xmlns:a16="http://schemas.microsoft.com/office/drawing/2014/main" id="{F7CF9B62-1EBB-43E4-881F-291A65890904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02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7" name="组合 6">
            <a:extLst>
              <a:ext uri="{FF2B5EF4-FFF2-40B4-BE49-F238E27FC236}">
                <a16:creationId xmlns:a16="http://schemas.microsoft.com/office/drawing/2014/main" id="{4071B210-F013-4B79-A707-140E6B5DA578}"/>
              </a:ext>
            </a:extLst>
          </p:cNvPr>
          <p:cNvGrpSpPr/>
          <p:nvPr/>
        </p:nvGrpSpPr>
        <p:grpSpPr>
          <a:xfrm flipH="1">
            <a:off x="-11004510" y="3511512"/>
            <a:ext cx="909493" cy="1735301"/>
            <a:chOff x="6520544" y="1857829"/>
            <a:chExt cx="2315993" cy="2319804"/>
          </a:xfrm>
          <a:solidFill>
            <a:srgbClr val="E6E6E6"/>
          </a:solidFill>
        </p:grpSpPr>
        <p:grpSp>
          <p:nvGrpSpPr>
            <p:cNvPr id="58" name="组合 11">
              <a:extLst>
                <a:ext uri="{FF2B5EF4-FFF2-40B4-BE49-F238E27FC236}">
                  <a16:creationId xmlns:a16="http://schemas.microsoft.com/office/drawing/2014/main" id="{0013C805-1ED4-48CF-B4E6-7E2D044B6F0E}"/>
                </a:ext>
              </a:extLst>
            </p:cNvPr>
            <p:cNvGrpSpPr/>
            <p:nvPr/>
          </p:nvGrpSpPr>
          <p:grpSpPr>
            <a:xfrm>
              <a:off x="65205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62" name="图片 12">
                <a:extLst>
                  <a:ext uri="{FF2B5EF4-FFF2-40B4-BE49-F238E27FC236}">
                    <a16:creationId xmlns:a16="http://schemas.microsoft.com/office/drawing/2014/main" id="{C68BE92D-BC86-4837-8B7F-CFBB7AD7D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3" name="图片 13">
                <a:extLst>
                  <a:ext uri="{FF2B5EF4-FFF2-40B4-BE49-F238E27FC236}">
                    <a16:creationId xmlns:a16="http://schemas.microsoft.com/office/drawing/2014/main" id="{23757A62-57E1-47D0-9965-BC6CDEA93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59" name="组合 24">
              <a:extLst>
                <a:ext uri="{FF2B5EF4-FFF2-40B4-BE49-F238E27FC236}">
                  <a16:creationId xmlns:a16="http://schemas.microsoft.com/office/drawing/2014/main" id="{77FB9FF7-ACB8-4C2C-A116-CC2BBCD9B880}"/>
                </a:ext>
              </a:extLst>
            </p:cNvPr>
            <p:cNvGrpSpPr/>
            <p:nvPr/>
          </p:nvGrpSpPr>
          <p:grpSpPr>
            <a:xfrm>
              <a:off x="6925218" y="2187123"/>
              <a:ext cx="1506643" cy="870471"/>
              <a:chOff x="1057818" y="2187123"/>
              <a:chExt cx="1506643" cy="870471"/>
            </a:xfrm>
            <a:grpFill/>
          </p:grpSpPr>
          <p:sp>
            <p:nvSpPr>
              <p:cNvPr id="60" name="矩形 25">
                <a:extLst>
                  <a:ext uri="{FF2B5EF4-FFF2-40B4-BE49-F238E27FC236}">
                    <a16:creationId xmlns:a16="http://schemas.microsoft.com/office/drawing/2014/main" id="{662793EB-BED0-4C10-8F88-D1D65D8086AB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246221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TÌM </a:t>
                </a:r>
                <a:b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</a:br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HIỂU BÀI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文本框 26">
                <a:extLst>
                  <a:ext uri="{FF2B5EF4-FFF2-40B4-BE49-F238E27FC236}">
                    <a16:creationId xmlns:a16="http://schemas.microsoft.com/office/drawing/2014/main" id="{06A47452-B15E-4FF6-918F-73106E253A4C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03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4" name="组合 30">
            <a:extLst>
              <a:ext uri="{FF2B5EF4-FFF2-40B4-BE49-F238E27FC236}">
                <a16:creationId xmlns:a16="http://schemas.microsoft.com/office/drawing/2014/main" id="{A76B88AC-C438-4FA4-847D-D84BEABE59CE}"/>
              </a:ext>
            </a:extLst>
          </p:cNvPr>
          <p:cNvGrpSpPr/>
          <p:nvPr/>
        </p:nvGrpSpPr>
        <p:grpSpPr>
          <a:xfrm flipH="1">
            <a:off x="-6197600" y="3450345"/>
            <a:ext cx="909493" cy="1735301"/>
            <a:chOff x="9454244" y="1857829"/>
            <a:chExt cx="2315993" cy="2319804"/>
          </a:xfrm>
          <a:solidFill>
            <a:srgbClr val="E6E6E6"/>
          </a:solidFill>
        </p:grpSpPr>
        <p:grpSp>
          <p:nvGrpSpPr>
            <p:cNvPr id="65" name="组合 14">
              <a:extLst>
                <a:ext uri="{FF2B5EF4-FFF2-40B4-BE49-F238E27FC236}">
                  <a16:creationId xmlns:a16="http://schemas.microsoft.com/office/drawing/2014/main" id="{E77BDDD6-54A7-4F80-B5C9-74F750C7776B}"/>
                </a:ext>
              </a:extLst>
            </p:cNvPr>
            <p:cNvGrpSpPr/>
            <p:nvPr/>
          </p:nvGrpSpPr>
          <p:grpSpPr>
            <a:xfrm>
              <a:off x="94542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69" name="图片 15">
                <a:extLst>
                  <a:ext uri="{FF2B5EF4-FFF2-40B4-BE49-F238E27FC236}">
                    <a16:creationId xmlns:a16="http://schemas.microsoft.com/office/drawing/2014/main" id="{F1549E52-EB95-4CF9-8727-1217B33656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0" name="图片 16">
                <a:extLst>
                  <a:ext uri="{FF2B5EF4-FFF2-40B4-BE49-F238E27FC236}">
                    <a16:creationId xmlns:a16="http://schemas.microsoft.com/office/drawing/2014/main" id="{60BF66C0-D1F7-4DA8-9412-485603DAB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66" name="组合 27">
              <a:extLst>
                <a:ext uri="{FF2B5EF4-FFF2-40B4-BE49-F238E27FC236}">
                  <a16:creationId xmlns:a16="http://schemas.microsoft.com/office/drawing/2014/main" id="{545F1136-B9F1-4F31-8402-A3C24EF206A0}"/>
                </a:ext>
              </a:extLst>
            </p:cNvPr>
            <p:cNvGrpSpPr/>
            <p:nvPr/>
          </p:nvGrpSpPr>
          <p:grpSpPr>
            <a:xfrm>
              <a:off x="9858918" y="2193563"/>
              <a:ext cx="1506643" cy="793527"/>
              <a:chOff x="1057818" y="2187123"/>
              <a:chExt cx="1506643" cy="793527"/>
            </a:xfrm>
            <a:grpFill/>
          </p:grpSpPr>
          <p:sp>
            <p:nvSpPr>
              <p:cNvPr id="67" name="矩形 28">
                <a:extLst>
                  <a:ext uri="{FF2B5EF4-FFF2-40B4-BE49-F238E27FC236}">
                    <a16:creationId xmlns:a16="http://schemas.microsoft.com/office/drawing/2014/main" id="{F4BBC9F0-1AE6-4C28-9FDB-F8D148BCE098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DẶN DÒ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文本框 29">
                <a:extLst>
                  <a:ext uri="{FF2B5EF4-FFF2-40B4-BE49-F238E27FC236}">
                    <a16:creationId xmlns:a16="http://schemas.microsoft.com/office/drawing/2014/main" id="{AE08FD8E-3A2A-4A9F-BDB6-892DD80120E0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05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58A483D1-603E-4F28-B96D-4EA6D1E059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257" y="780293"/>
            <a:ext cx="8279086" cy="176799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CB3BECB-5471-4537-BAB0-3C175E166E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43" y="260538"/>
            <a:ext cx="11918713" cy="579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81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Wor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1F38A2-6589-4992-AEDF-F83925D48B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05"/>
            <a:ext cx="12192000" cy="10615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C56D6E-A774-40AB-A01B-E85AAD916B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7848"/>
            <a:ext cx="12192000" cy="10615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42BDD23-81C4-436F-B2FC-20F9F30F9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31308" y="-2642694"/>
            <a:ext cx="1735299" cy="121860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1" name="矩形 17">
            <a:extLst>
              <a:ext uri="{FF2B5EF4-FFF2-40B4-BE49-F238E27FC236}">
                <a16:creationId xmlns:a16="http://schemas.microsoft.com/office/drawing/2014/main" id="{44324A20-4DC5-4740-AAE8-EB973CD7BE47}"/>
              </a:ext>
            </a:extLst>
          </p:cNvPr>
          <p:cNvSpPr/>
          <p:nvPr/>
        </p:nvSpPr>
        <p:spPr>
          <a:xfrm>
            <a:off x="3015842" y="-4909370"/>
            <a:ext cx="522900" cy="16927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500" b="1">
                <a:solidFill>
                  <a:srgbClr val="E6E6E6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NỘI DUNG</a:t>
            </a:r>
            <a:endParaRPr lang="zh-CN" altLang="en-US" sz="500" b="1" dirty="0">
              <a:solidFill>
                <a:srgbClr val="E6E6E6"/>
              </a:solidFill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42" name="矩形 17">
            <a:extLst>
              <a:ext uri="{FF2B5EF4-FFF2-40B4-BE49-F238E27FC236}">
                <a16:creationId xmlns:a16="http://schemas.microsoft.com/office/drawing/2014/main" id="{735D311E-F859-46D3-ACAC-F91F32C428C6}"/>
              </a:ext>
            </a:extLst>
          </p:cNvPr>
          <p:cNvSpPr/>
          <p:nvPr/>
        </p:nvSpPr>
        <p:spPr>
          <a:xfrm flipH="1">
            <a:off x="-11520426" y="1123288"/>
            <a:ext cx="205343" cy="630942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500" b="1">
                <a:solidFill>
                  <a:srgbClr val="E6E6E6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NỘI DUNG</a:t>
            </a:r>
            <a:endParaRPr lang="zh-CN" altLang="en-US" sz="500" b="1" dirty="0">
              <a:solidFill>
                <a:srgbClr val="E6E6E6"/>
              </a:solidFill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43" name="组合 1">
            <a:extLst>
              <a:ext uri="{FF2B5EF4-FFF2-40B4-BE49-F238E27FC236}">
                <a16:creationId xmlns:a16="http://schemas.microsoft.com/office/drawing/2014/main" id="{8D23B877-AC6C-4C3D-9E89-9AC6261D709D}"/>
              </a:ext>
            </a:extLst>
          </p:cNvPr>
          <p:cNvGrpSpPr/>
          <p:nvPr/>
        </p:nvGrpSpPr>
        <p:grpSpPr>
          <a:xfrm flipH="1">
            <a:off x="-15811420" y="3511512"/>
            <a:ext cx="909493" cy="1735301"/>
            <a:chOff x="653144" y="1857829"/>
            <a:chExt cx="2315993" cy="2319804"/>
          </a:xfrm>
          <a:solidFill>
            <a:srgbClr val="E6E6E6"/>
          </a:solidFill>
        </p:grpSpPr>
        <p:grpSp>
          <p:nvGrpSpPr>
            <p:cNvPr id="44" name="组合 7">
              <a:extLst>
                <a:ext uri="{FF2B5EF4-FFF2-40B4-BE49-F238E27FC236}">
                  <a16:creationId xmlns:a16="http://schemas.microsoft.com/office/drawing/2014/main" id="{73909473-CD8A-43E5-800A-374159C8E251}"/>
                </a:ext>
              </a:extLst>
            </p:cNvPr>
            <p:cNvGrpSpPr/>
            <p:nvPr/>
          </p:nvGrpSpPr>
          <p:grpSpPr>
            <a:xfrm>
              <a:off x="6531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48" name="图片 4">
                <a:extLst>
                  <a:ext uri="{FF2B5EF4-FFF2-40B4-BE49-F238E27FC236}">
                    <a16:creationId xmlns:a16="http://schemas.microsoft.com/office/drawing/2014/main" id="{CA6CC90B-78E5-4A32-8FDA-82F0D9FD35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49" name="图片 5">
                <a:extLst>
                  <a:ext uri="{FF2B5EF4-FFF2-40B4-BE49-F238E27FC236}">
                    <a16:creationId xmlns:a16="http://schemas.microsoft.com/office/drawing/2014/main" id="{6A175D30-F2A0-4D15-9C56-6BE2704E51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45" name="组合 20">
              <a:extLst>
                <a:ext uri="{FF2B5EF4-FFF2-40B4-BE49-F238E27FC236}">
                  <a16:creationId xmlns:a16="http://schemas.microsoft.com/office/drawing/2014/main" id="{9B140AC2-6BA8-4266-9BBC-F907A30AA4BE}"/>
                </a:ext>
              </a:extLst>
            </p:cNvPr>
            <p:cNvGrpSpPr/>
            <p:nvPr/>
          </p:nvGrpSpPr>
          <p:grpSpPr>
            <a:xfrm>
              <a:off x="1057818" y="2187123"/>
              <a:ext cx="1506643" cy="793527"/>
              <a:chOff x="1057818" y="2187123"/>
              <a:chExt cx="1506643" cy="793527"/>
            </a:xfrm>
            <a:grpFill/>
          </p:grpSpPr>
          <p:sp>
            <p:nvSpPr>
              <p:cNvPr id="46" name="矩形 18">
                <a:extLst>
                  <a:ext uri="{FF2B5EF4-FFF2-40B4-BE49-F238E27FC236}">
                    <a16:creationId xmlns:a16="http://schemas.microsoft.com/office/drawing/2014/main" id="{8D379D58-710A-48B4-B42B-8CAC39A0915B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KHỞI ĐỘNG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文本框 19">
                <a:extLst>
                  <a:ext uri="{FF2B5EF4-FFF2-40B4-BE49-F238E27FC236}">
                    <a16:creationId xmlns:a16="http://schemas.microsoft.com/office/drawing/2014/main" id="{11AF9564-D7DC-4D01-99B7-645475BE9DC9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01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0" name="组合 2">
            <a:extLst>
              <a:ext uri="{FF2B5EF4-FFF2-40B4-BE49-F238E27FC236}">
                <a16:creationId xmlns:a16="http://schemas.microsoft.com/office/drawing/2014/main" id="{5E939B20-35FA-47AF-AA52-F74B03CD9C6A}"/>
              </a:ext>
            </a:extLst>
          </p:cNvPr>
          <p:cNvGrpSpPr/>
          <p:nvPr/>
        </p:nvGrpSpPr>
        <p:grpSpPr>
          <a:xfrm flipH="1">
            <a:off x="-13407965" y="3511512"/>
            <a:ext cx="909493" cy="1735301"/>
            <a:chOff x="3586844" y="1857829"/>
            <a:chExt cx="2315993" cy="2319804"/>
          </a:xfrm>
          <a:solidFill>
            <a:srgbClr val="E6E6E6"/>
          </a:solidFill>
        </p:grpSpPr>
        <p:grpSp>
          <p:nvGrpSpPr>
            <p:cNvPr id="51" name="组合 8">
              <a:extLst>
                <a:ext uri="{FF2B5EF4-FFF2-40B4-BE49-F238E27FC236}">
                  <a16:creationId xmlns:a16="http://schemas.microsoft.com/office/drawing/2014/main" id="{685F6826-A98C-4674-BB2C-A158FFD859BC}"/>
                </a:ext>
              </a:extLst>
            </p:cNvPr>
            <p:cNvGrpSpPr/>
            <p:nvPr/>
          </p:nvGrpSpPr>
          <p:grpSpPr>
            <a:xfrm>
              <a:off x="35868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55" name="图片 9">
                <a:extLst>
                  <a:ext uri="{FF2B5EF4-FFF2-40B4-BE49-F238E27FC236}">
                    <a16:creationId xmlns:a16="http://schemas.microsoft.com/office/drawing/2014/main" id="{D503E3B9-8AF8-47ED-B42F-A848CDF8C5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56" name="图片 10">
                <a:extLst>
                  <a:ext uri="{FF2B5EF4-FFF2-40B4-BE49-F238E27FC236}">
                    <a16:creationId xmlns:a16="http://schemas.microsoft.com/office/drawing/2014/main" id="{BC2A0871-7B10-4128-B8D2-74E9541B19B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52" name="组合 21">
              <a:extLst>
                <a:ext uri="{FF2B5EF4-FFF2-40B4-BE49-F238E27FC236}">
                  <a16:creationId xmlns:a16="http://schemas.microsoft.com/office/drawing/2014/main" id="{CD82FFFE-A26B-4AC2-BC8D-8955E6DD6094}"/>
                </a:ext>
              </a:extLst>
            </p:cNvPr>
            <p:cNvGrpSpPr/>
            <p:nvPr/>
          </p:nvGrpSpPr>
          <p:grpSpPr>
            <a:xfrm>
              <a:off x="3991518" y="2228940"/>
              <a:ext cx="1506643" cy="793527"/>
              <a:chOff x="1057818" y="2187123"/>
              <a:chExt cx="1506643" cy="793527"/>
            </a:xfrm>
            <a:grpFill/>
          </p:grpSpPr>
          <p:sp>
            <p:nvSpPr>
              <p:cNvPr id="53" name="矩形 22">
                <a:extLst>
                  <a:ext uri="{FF2B5EF4-FFF2-40B4-BE49-F238E27FC236}">
                    <a16:creationId xmlns:a16="http://schemas.microsoft.com/office/drawing/2014/main" id="{60723501-593E-47BA-856B-226FA6C854D3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LUYỆN ĐỌC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文本框 23">
                <a:extLst>
                  <a:ext uri="{FF2B5EF4-FFF2-40B4-BE49-F238E27FC236}">
                    <a16:creationId xmlns:a16="http://schemas.microsoft.com/office/drawing/2014/main" id="{F7CF9B62-1EBB-43E4-881F-291A65890904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02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57" name="组合 6">
            <a:extLst>
              <a:ext uri="{FF2B5EF4-FFF2-40B4-BE49-F238E27FC236}">
                <a16:creationId xmlns:a16="http://schemas.microsoft.com/office/drawing/2014/main" id="{4071B210-F013-4B79-A707-140E6B5DA578}"/>
              </a:ext>
            </a:extLst>
          </p:cNvPr>
          <p:cNvGrpSpPr/>
          <p:nvPr/>
        </p:nvGrpSpPr>
        <p:grpSpPr>
          <a:xfrm flipH="1">
            <a:off x="-11004510" y="3511512"/>
            <a:ext cx="909493" cy="1735301"/>
            <a:chOff x="6520544" y="1857829"/>
            <a:chExt cx="2315993" cy="2319804"/>
          </a:xfrm>
          <a:solidFill>
            <a:srgbClr val="E6E6E6"/>
          </a:solidFill>
        </p:grpSpPr>
        <p:grpSp>
          <p:nvGrpSpPr>
            <p:cNvPr id="58" name="组合 11">
              <a:extLst>
                <a:ext uri="{FF2B5EF4-FFF2-40B4-BE49-F238E27FC236}">
                  <a16:creationId xmlns:a16="http://schemas.microsoft.com/office/drawing/2014/main" id="{0013C805-1ED4-48CF-B4E6-7E2D044B6F0E}"/>
                </a:ext>
              </a:extLst>
            </p:cNvPr>
            <p:cNvGrpSpPr/>
            <p:nvPr/>
          </p:nvGrpSpPr>
          <p:grpSpPr>
            <a:xfrm>
              <a:off x="65205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62" name="图片 12">
                <a:extLst>
                  <a:ext uri="{FF2B5EF4-FFF2-40B4-BE49-F238E27FC236}">
                    <a16:creationId xmlns:a16="http://schemas.microsoft.com/office/drawing/2014/main" id="{C68BE92D-BC86-4837-8B7F-CFBB7AD7D3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63" name="图片 13">
                <a:extLst>
                  <a:ext uri="{FF2B5EF4-FFF2-40B4-BE49-F238E27FC236}">
                    <a16:creationId xmlns:a16="http://schemas.microsoft.com/office/drawing/2014/main" id="{23757A62-57E1-47D0-9965-BC6CDEA937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59" name="组合 24">
              <a:extLst>
                <a:ext uri="{FF2B5EF4-FFF2-40B4-BE49-F238E27FC236}">
                  <a16:creationId xmlns:a16="http://schemas.microsoft.com/office/drawing/2014/main" id="{77FB9FF7-ACB8-4C2C-A116-CC2BBCD9B880}"/>
                </a:ext>
              </a:extLst>
            </p:cNvPr>
            <p:cNvGrpSpPr/>
            <p:nvPr/>
          </p:nvGrpSpPr>
          <p:grpSpPr>
            <a:xfrm>
              <a:off x="6925218" y="2187123"/>
              <a:ext cx="1506643" cy="870471"/>
              <a:chOff x="1057818" y="2187123"/>
              <a:chExt cx="1506643" cy="870471"/>
            </a:xfrm>
            <a:grpFill/>
          </p:grpSpPr>
          <p:sp>
            <p:nvSpPr>
              <p:cNvPr id="60" name="矩形 25">
                <a:extLst>
                  <a:ext uri="{FF2B5EF4-FFF2-40B4-BE49-F238E27FC236}">
                    <a16:creationId xmlns:a16="http://schemas.microsoft.com/office/drawing/2014/main" id="{662793EB-BED0-4C10-8F88-D1D65D8086AB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246221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TÌM </a:t>
                </a:r>
                <a:b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</a:br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HIỂU BÀI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文本框 26">
                <a:extLst>
                  <a:ext uri="{FF2B5EF4-FFF2-40B4-BE49-F238E27FC236}">
                    <a16:creationId xmlns:a16="http://schemas.microsoft.com/office/drawing/2014/main" id="{06A47452-B15E-4FF6-918F-73106E253A4C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03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4" name="组合 30">
            <a:extLst>
              <a:ext uri="{FF2B5EF4-FFF2-40B4-BE49-F238E27FC236}">
                <a16:creationId xmlns:a16="http://schemas.microsoft.com/office/drawing/2014/main" id="{A76B88AC-C438-4FA4-847D-D84BEABE59CE}"/>
              </a:ext>
            </a:extLst>
          </p:cNvPr>
          <p:cNvGrpSpPr/>
          <p:nvPr/>
        </p:nvGrpSpPr>
        <p:grpSpPr>
          <a:xfrm flipH="1">
            <a:off x="-6197600" y="3450345"/>
            <a:ext cx="909493" cy="1735301"/>
            <a:chOff x="9454244" y="1857829"/>
            <a:chExt cx="2315993" cy="2319804"/>
          </a:xfrm>
          <a:solidFill>
            <a:srgbClr val="E6E6E6"/>
          </a:solidFill>
        </p:grpSpPr>
        <p:grpSp>
          <p:nvGrpSpPr>
            <p:cNvPr id="65" name="组合 14">
              <a:extLst>
                <a:ext uri="{FF2B5EF4-FFF2-40B4-BE49-F238E27FC236}">
                  <a16:creationId xmlns:a16="http://schemas.microsoft.com/office/drawing/2014/main" id="{E77BDDD6-54A7-4F80-B5C9-74F750C7776B}"/>
                </a:ext>
              </a:extLst>
            </p:cNvPr>
            <p:cNvGrpSpPr/>
            <p:nvPr/>
          </p:nvGrpSpPr>
          <p:grpSpPr>
            <a:xfrm>
              <a:off x="94542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69" name="图片 15">
                <a:extLst>
                  <a:ext uri="{FF2B5EF4-FFF2-40B4-BE49-F238E27FC236}">
                    <a16:creationId xmlns:a16="http://schemas.microsoft.com/office/drawing/2014/main" id="{F1549E52-EB95-4CF9-8727-1217B33656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0" name="图片 16">
                <a:extLst>
                  <a:ext uri="{FF2B5EF4-FFF2-40B4-BE49-F238E27FC236}">
                    <a16:creationId xmlns:a16="http://schemas.microsoft.com/office/drawing/2014/main" id="{60BF66C0-D1F7-4DA8-9412-485603DABF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66" name="组合 27">
              <a:extLst>
                <a:ext uri="{FF2B5EF4-FFF2-40B4-BE49-F238E27FC236}">
                  <a16:creationId xmlns:a16="http://schemas.microsoft.com/office/drawing/2014/main" id="{545F1136-B9F1-4F31-8402-A3C24EF206A0}"/>
                </a:ext>
              </a:extLst>
            </p:cNvPr>
            <p:cNvGrpSpPr/>
            <p:nvPr/>
          </p:nvGrpSpPr>
          <p:grpSpPr>
            <a:xfrm>
              <a:off x="9858918" y="2193563"/>
              <a:ext cx="1506643" cy="793527"/>
              <a:chOff x="1057818" y="2187123"/>
              <a:chExt cx="1506643" cy="793527"/>
            </a:xfrm>
            <a:grpFill/>
          </p:grpSpPr>
          <p:sp>
            <p:nvSpPr>
              <p:cNvPr id="67" name="矩形 28">
                <a:extLst>
                  <a:ext uri="{FF2B5EF4-FFF2-40B4-BE49-F238E27FC236}">
                    <a16:creationId xmlns:a16="http://schemas.microsoft.com/office/drawing/2014/main" id="{F4BBC9F0-1AE6-4C28-9FDB-F8D148BCE098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DẶN DÒ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68" name="文本框 29">
                <a:extLst>
                  <a:ext uri="{FF2B5EF4-FFF2-40B4-BE49-F238E27FC236}">
                    <a16:creationId xmlns:a16="http://schemas.microsoft.com/office/drawing/2014/main" id="{AE08FD8E-3A2A-4A9F-BDB6-892DD80120E0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05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0" name="组合 30">
            <a:extLst>
              <a:ext uri="{FF2B5EF4-FFF2-40B4-BE49-F238E27FC236}">
                <a16:creationId xmlns:a16="http://schemas.microsoft.com/office/drawing/2014/main" id="{16876701-0BF0-410C-9AF3-0EE23D099606}"/>
              </a:ext>
            </a:extLst>
          </p:cNvPr>
          <p:cNvGrpSpPr/>
          <p:nvPr/>
        </p:nvGrpSpPr>
        <p:grpSpPr>
          <a:xfrm>
            <a:off x="3014632" y="342562"/>
            <a:ext cx="6162735" cy="6172876"/>
            <a:chOff x="9454244" y="1857829"/>
            <a:chExt cx="2315993" cy="2319804"/>
          </a:xfrm>
        </p:grpSpPr>
        <p:grpSp>
          <p:nvGrpSpPr>
            <p:cNvPr id="81" name="组合 14">
              <a:extLst>
                <a:ext uri="{FF2B5EF4-FFF2-40B4-BE49-F238E27FC236}">
                  <a16:creationId xmlns:a16="http://schemas.microsoft.com/office/drawing/2014/main" id="{49110D68-5C85-4A28-9844-3E0076694B9B}"/>
                </a:ext>
              </a:extLst>
            </p:cNvPr>
            <p:cNvGrpSpPr/>
            <p:nvPr/>
          </p:nvGrpSpPr>
          <p:grpSpPr>
            <a:xfrm>
              <a:off x="9454244" y="1857829"/>
              <a:ext cx="2315993" cy="2319804"/>
              <a:chOff x="957944" y="2467429"/>
              <a:chExt cx="2315993" cy="2319804"/>
            </a:xfrm>
          </p:grpSpPr>
          <p:pic>
            <p:nvPicPr>
              <p:cNvPr id="85" name="图片 15">
                <a:extLst>
                  <a:ext uri="{FF2B5EF4-FFF2-40B4-BE49-F238E27FC236}">
                    <a16:creationId xmlns:a16="http://schemas.microsoft.com/office/drawing/2014/main" id="{7F45210C-08CD-428A-93B8-2A2DF28F92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86" name="图片 16">
                <a:extLst>
                  <a:ext uri="{FF2B5EF4-FFF2-40B4-BE49-F238E27FC236}">
                    <a16:creationId xmlns:a16="http://schemas.microsoft.com/office/drawing/2014/main" id="{05231CA8-459D-4B27-AF71-E10C18D60C6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82" name="组合 27">
              <a:extLst>
                <a:ext uri="{FF2B5EF4-FFF2-40B4-BE49-F238E27FC236}">
                  <a16:creationId xmlns:a16="http://schemas.microsoft.com/office/drawing/2014/main" id="{101313EB-440F-4AA1-9306-8AC3B4CDC54A}"/>
                </a:ext>
              </a:extLst>
            </p:cNvPr>
            <p:cNvGrpSpPr/>
            <p:nvPr/>
          </p:nvGrpSpPr>
          <p:grpSpPr>
            <a:xfrm>
              <a:off x="9867963" y="2193563"/>
              <a:ext cx="1506643" cy="1380080"/>
              <a:chOff x="1066863" y="2187123"/>
              <a:chExt cx="1506643" cy="1380080"/>
            </a:xfrm>
          </p:grpSpPr>
          <p:sp>
            <p:nvSpPr>
              <p:cNvPr id="83" name="矩形 28">
                <a:extLst>
                  <a:ext uri="{FF2B5EF4-FFF2-40B4-BE49-F238E27FC236}">
                    <a16:creationId xmlns:a16="http://schemas.microsoft.com/office/drawing/2014/main" id="{67470C2D-AEB9-4EAF-9267-058D16BA4157}"/>
                  </a:ext>
                </a:extLst>
              </p:cNvPr>
              <p:cNvSpPr/>
              <p:nvPr/>
            </p:nvSpPr>
            <p:spPr>
              <a:xfrm>
                <a:off x="1066863" y="2907917"/>
                <a:ext cx="1506643" cy="6592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400" b="1">
                    <a:solidFill>
                      <a:schemeClr val="bg1">
                        <a:lumMod val="50000"/>
                      </a:schemeClr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ĐỌC </a:t>
                </a:r>
                <a:br>
                  <a:rPr lang="en-US" altLang="zh-CN" sz="5400" b="1">
                    <a:solidFill>
                      <a:schemeClr val="bg1">
                        <a:lumMod val="50000"/>
                      </a:schemeClr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</a:br>
                <a:r>
                  <a:rPr lang="en-US" altLang="zh-CN" sz="5400" b="1">
                    <a:solidFill>
                      <a:schemeClr val="bg1">
                        <a:lumMod val="50000"/>
                      </a:schemeClr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DIỄN CẢM</a:t>
                </a:r>
                <a:endParaRPr lang="zh-CN" altLang="en-US" sz="5400" b="1" dirty="0">
                  <a:solidFill>
                    <a:schemeClr val="bg1">
                      <a:lumMod val="50000"/>
                    </a:schemeClr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文本框 29">
                <a:extLst>
                  <a:ext uri="{FF2B5EF4-FFF2-40B4-BE49-F238E27FC236}">
                    <a16:creationId xmlns:a16="http://schemas.microsoft.com/office/drawing/2014/main" id="{8CB38109-2EFC-408D-A6A0-40C48074E02F}"/>
                  </a:ext>
                </a:extLst>
              </p:cNvPr>
              <p:cNvSpPr txBox="1"/>
              <p:nvPr/>
            </p:nvSpPr>
            <p:spPr>
              <a:xfrm>
                <a:off x="1478854" y="2187123"/>
                <a:ext cx="682660" cy="699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500" dirty="0">
                    <a:solidFill>
                      <a:schemeClr val="bg1">
                        <a:lumMod val="50000"/>
                      </a:schemeClr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04</a:t>
                </a:r>
                <a:endParaRPr lang="zh-CN" altLang="en-US" sz="11500" dirty="0">
                  <a:solidFill>
                    <a:schemeClr val="bg1">
                      <a:lumMod val="50000"/>
                    </a:schemeClr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912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88A419-1D69-4662-B38C-286A9C4A95EA}"/>
              </a:ext>
            </a:extLst>
          </p:cNvPr>
          <p:cNvSpPr/>
          <p:nvPr/>
        </p:nvSpPr>
        <p:spPr>
          <a:xfrm>
            <a:off x="2138363" y="428178"/>
            <a:ext cx="7915275" cy="6001643"/>
          </a:xfrm>
          <a:prstGeom prst="rect">
            <a:avLst/>
          </a:prstGeom>
          <a:solidFill>
            <a:srgbClr val="FFBD7E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3D4D65"/>
                </a:solidFill>
                <a:latin typeface="+mj-lt"/>
                <a:ea typeface="微软雅黑" panose="020B0503020204020204" pitchFamily="34" charset="-122"/>
              </a:rPr>
              <a:t>Em </a:t>
            </a:r>
            <a:r>
              <a:rPr lang="en-US" sz="3200" b="1" dirty="0">
                <a:solidFill>
                  <a:srgbClr val="3D4D65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3D4D65"/>
                </a:solidFill>
                <a:latin typeface="+mj-lt"/>
                <a:ea typeface="微软雅黑" panose="020B0503020204020204" pitchFamily="34" charset="-122"/>
              </a:rPr>
              <a:t>u Tai ngủ trên lưng mẹ ơi</a:t>
            </a:r>
          </a:p>
          <a:p>
            <a:r>
              <a:rPr lang="vi-VN" sz="3200" b="1" dirty="0">
                <a:solidFill>
                  <a:srgbClr val="3D4D65"/>
                </a:solidFill>
                <a:latin typeface="+mj-lt"/>
                <a:ea typeface="微软雅黑" panose="020B0503020204020204" pitchFamily="34" charset="-122"/>
              </a:rPr>
              <a:t>Em ngủ cho ngoan</a:t>
            </a:r>
            <a:r>
              <a:rPr lang="en-US" sz="3200" b="1" dirty="0">
                <a:solidFill>
                  <a:srgbClr val="3D4D6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vi-VN" sz="3200" b="1" dirty="0">
                <a:solidFill>
                  <a:srgbClr val="3D4D65"/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vi-VN" sz="3200" b="1" dirty="0">
                <a:solidFill>
                  <a:srgbClr val="5F29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đừng rời</a:t>
            </a:r>
            <a:r>
              <a:rPr lang="vi-VN" sz="3200" b="1" dirty="0">
                <a:solidFill>
                  <a:srgbClr val="3D4D65"/>
                </a:solidFill>
                <a:latin typeface="+mj-lt"/>
                <a:ea typeface="微软雅黑" panose="020B0503020204020204" pitchFamily="34" charset="-122"/>
              </a:rPr>
              <a:t> lưng mẹ</a:t>
            </a:r>
          </a:p>
          <a:p>
            <a:r>
              <a:rPr lang="vi-VN" sz="3200" b="1" dirty="0">
                <a:solidFill>
                  <a:srgbClr val="3D4D65"/>
                </a:solidFill>
                <a:latin typeface="+mj-lt"/>
                <a:ea typeface="微软雅黑" panose="020B0503020204020204" pitchFamily="34" charset="-122"/>
              </a:rPr>
              <a:t>Mẹ giã gạo mẹ nuôi bộ đội</a:t>
            </a:r>
          </a:p>
          <a:p>
            <a:r>
              <a:rPr lang="vi-VN" sz="3200" b="1" dirty="0">
                <a:solidFill>
                  <a:srgbClr val="3D4D65"/>
                </a:solidFill>
                <a:latin typeface="+mj-lt"/>
                <a:ea typeface="微软雅黑" panose="020B0503020204020204" pitchFamily="34" charset="-122"/>
              </a:rPr>
              <a:t>Nhịp chày </a:t>
            </a:r>
            <a:r>
              <a:rPr lang="vi-VN" sz="3200" b="1" dirty="0">
                <a:solidFill>
                  <a:srgbClr val="5F29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nghiêng</a:t>
            </a:r>
            <a:r>
              <a:rPr lang="vi-VN" sz="3200" b="1" dirty="0">
                <a:solidFill>
                  <a:srgbClr val="3D4D65"/>
                </a:solidFill>
                <a:latin typeface="+mj-lt"/>
                <a:ea typeface="微软雅黑" panose="020B0503020204020204" pitchFamily="34" charset="-122"/>
              </a:rPr>
              <a:t> giấc ngủ em </a:t>
            </a:r>
            <a:r>
              <a:rPr lang="vi-VN" sz="3200" b="1" dirty="0">
                <a:solidFill>
                  <a:srgbClr val="5F29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nghiêng</a:t>
            </a:r>
            <a:endParaRPr lang="en-US" sz="3200" b="1" dirty="0">
              <a:solidFill>
                <a:srgbClr val="5F298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微软雅黑" panose="020B0503020204020204" pitchFamily="34" charset="-122"/>
            </a:endParaRPr>
          </a:p>
          <a:p>
            <a:r>
              <a:rPr lang="vi-VN" sz="3200" b="1" dirty="0">
                <a:solidFill>
                  <a:srgbClr val="3D4D65"/>
                </a:solidFill>
                <a:latin typeface="+mj-lt"/>
                <a:ea typeface="微软雅黑" panose="020B0503020204020204" pitchFamily="34" charset="-122"/>
              </a:rPr>
              <a:t>Mồ hôi mẹ rơi má em </a:t>
            </a:r>
            <a:r>
              <a:rPr lang="vi-VN" sz="3200" b="1" dirty="0">
                <a:solidFill>
                  <a:srgbClr val="5F29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nóng hổi</a:t>
            </a:r>
          </a:p>
          <a:p>
            <a:r>
              <a:rPr lang="vi-VN" sz="3200" b="1" dirty="0">
                <a:solidFill>
                  <a:srgbClr val="3D4D65"/>
                </a:solidFill>
                <a:latin typeface="+mj-lt"/>
                <a:ea typeface="微软雅黑" panose="020B0503020204020204" pitchFamily="34" charset="-122"/>
              </a:rPr>
              <a:t>Vai mẹ gầy </a:t>
            </a:r>
            <a:r>
              <a:rPr lang="vi-VN" sz="3200" b="1" dirty="0">
                <a:solidFill>
                  <a:srgbClr val="5F29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nhấp nhô</a:t>
            </a:r>
            <a:r>
              <a:rPr lang="vi-VN" sz="3200" b="1" dirty="0">
                <a:solidFill>
                  <a:srgbClr val="3D4D65"/>
                </a:solidFill>
                <a:latin typeface="+mj-lt"/>
                <a:ea typeface="微软雅黑" panose="020B0503020204020204" pitchFamily="34" charset="-122"/>
              </a:rPr>
              <a:t> làm gối</a:t>
            </a:r>
          </a:p>
          <a:p>
            <a:r>
              <a:rPr lang="vi-VN" sz="3200" b="1" dirty="0">
                <a:solidFill>
                  <a:srgbClr val="3D4D65"/>
                </a:solidFill>
                <a:latin typeface="+mj-lt"/>
                <a:ea typeface="微软雅黑" panose="020B0503020204020204" pitchFamily="34" charset="-122"/>
              </a:rPr>
              <a:t>Lưng đưa nôi và tim hát thành lời:</a:t>
            </a:r>
            <a:endParaRPr lang="en-US" sz="3200" b="1" dirty="0">
              <a:solidFill>
                <a:srgbClr val="3D4D65"/>
              </a:solidFill>
              <a:latin typeface="+mj-lt"/>
              <a:ea typeface="微软雅黑" panose="020B0503020204020204" pitchFamily="34" charset="-122"/>
            </a:endParaRPr>
          </a:p>
          <a:p>
            <a:endParaRPr lang="en-US" sz="3200" b="1" dirty="0">
              <a:solidFill>
                <a:srgbClr val="3D4D65"/>
              </a:solidFill>
              <a:latin typeface="+mj-lt"/>
              <a:ea typeface="微软雅黑" panose="020B0503020204020204" pitchFamily="34" charset="-122"/>
            </a:endParaRPr>
          </a:p>
          <a:p>
            <a:r>
              <a:rPr lang="en-US" sz="3200" b="1" dirty="0">
                <a:solidFill>
                  <a:srgbClr val="3D4D65"/>
                </a:solidFill>
                <a:latin typeface="+mj-lt"/>
                <a:ea typeface="微软雅黑" panose="020B0503020204020204" pitchFamily="34" charset="-122"/>
              </a:rPr>
              <a:t>- </a:t>
            </a:r>
            <a:r>
              <a:rPr lang="vi-VN" sz="3200" b="1" dirty="0">
                <a:solidFill>
                  <a:srgbClr val="3D4D65"/>
                </a:solidFill>
                <a:latin typeface="+mj-lt"/>
                <a:ea typeface="微软雅黑" panose="020B0503020204020204" pitchFamily="34" charset="-122"/>
              </a:rPr>
              <a:t>Ngủ ngoan a</a:t>
            </a:r>
            <a:r>
              <a:rPr lang="en-US" sz="3200" b="1" dirty="0">
                <a:solidFill>
                  <a:srgbClr val="3D4D6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-k</a:t>
            </a:r>
            <a:r>
              <a:rPr lang="vi-VN" sz="3200" b="1" dirty="0">
                <a:solidFill>
                  <a:srgbClr val="3D4D65"/>
                </a:solidFill>
                <a:latin typeface="+mj-lt"/>
                <a:ea typeface="微软雅黑" panose="020B0503020204020204" pitchFamily="34" charset="-122"/>
              </a:rPr>
              <a:t>ay ơi, ngủ ngoan </a:t>
            </a:r>
            <a:r>
              <a:rPr lang="en-US" sz="3200" b="1" dirty="0">
                <a:solidFill>
                  <a:srgbClr val="3D4D6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a-kay</a:t>
            </a:r>
            <a:r>
              <a:rPr lang="vi-VN" sz="3200" b="1" dirty="0">
                <a:solidFill>
                  <a:srgbClr val="3D4D65"/>
                </a:solidFill>
                <a:latin typeface="+mj-lt"/>
                <a:ea typeface="微软雅黑" panose="020B0503020204020204" pitchFamily="34" charset="-122"/>
              </a:rPr>
              <a:t> hỡi</a:t>
            </a:r>
          </a:p>
          <a:p>
            <a:r>
              <a:rPr lang="vi-VN" sz="3200" b="1" dirty="0">
                <a:solidFill>
                  <a:srgbClr val="3D4D65"/>
                </a:solidFill>
                <a:latin typeface="+mj-lt"/>
                <a:ea typeface="微软雅黑" panose="020B0503020204020204" pitchFamily="34" charset="-122"/>
              </a:rPr>
              <a:t>Mẹ thương a</a:t>
            </a:r>
            <a:r>
              <a:rPr lang="en-US" sz="3200" b="1" dirty="0">
                <a:solidFill>
                  <a:srgbClr val="3D4D65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-k</a:t>
            </a:r>
            <a:r>
              <a:rPr lang="vi-VN" sz="3200" b="1" dirty="0">
                <a:solidFill>
                  <a:srgbClr val="3D4D65"/>
                </a:solidFill>
                <a:latin typeface="+mj-lt"/>
                <a:ea typeface="微软雅黑" panose="020B0503020204020204" pitchFamily="34" charset="-122"/>
              </a:rPr>
              <a:t>ay, mẹ thương bộ đội</a:t>
            </a:r>
          </a:p>
          <a:p>
            <a:r>
              <a:rPr lang="vi-VN" sz="3200" b="1" dirty="0">
                <a:solidFill>
                  <a:srgbClr val="3D4D65"/>
                </a:solidFill>
                <a:latin typeface="+mj-lt"/>
                <a:ea typeface="微软雅黑" panose="020B0503020204020204" pitchFamily="34" charset="-122"/>
              </a:rPr>
              <a:t>Con mơ cho mẹ hạt gạo </a:t>
            </a:r>
            <a:r>
              <a:rPr lang="vi-VN" sz="3200" b="1" dirty="0">
                <a:solidFill>
                  <a:srgbClr val="5F29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trắng ngần</a:t>
            </a:r>
          </a:p>
          <a:p>
            <a:r>
              <a:rPr lang="vi-VN" sz="3200" b="1" dirty="0">
                <a:solidFill>
                  <a:srgbClr val="3D4D65"/>
                </a:solidFill>
                <a:latin typeface="+mj-lt"/>
                <a:ea typeface="微软雅黑" panose="020B0503020204020204" pitchFamily="34" charset="-122"/>
              </a:rPr>
              <a:t>Mai sau con lớn vung chày </a:t>
            </a:r>
            <a:r>
              <a:rPr lang="vi-VN" sz="3200" b="1" dirty="0">
                <a:solidFill>
                  <a:srgbClr val="5F29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lún</a:t>
            </a:r>
            <a:r>
              <a:rPr lang="en-US" sz="3200" b="1" dirty="0">
                <a:solidFill>
                  <a:srgbClr val="5F29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微软雅黑" panose="020B0503020204020204" pitchFamily="34" charset="-122"/>
              </a:rPr>
              <a:t> </a:t>
            </a:r>
            <a:r>
              <a:rPr lang="en-US" sz="3200" b="1" dirty="0" err="1">
                <a:solidFill>
                  <a:srgbClr val="5F29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solidFill>
                  <a:srgbClr val="5F29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...</a:t>
            </a:r>
            <a:endParaRPr lang="en-US" sz="3200" b="1" dirty="0">
              <a:solidFill>
                <a:srgbClr val="3D4D65"/>
              </a:solidFill>
              <a:latin typeface="+mj-lt"/>
              <a:ea typeface="微软雅黑" panose="020B0503020204020204" pitchFamily="34" charset="-122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D0BF95-4248-4417-93FB-7845DC00D359}"/>
              </a:ext>
            </a:extLst>
          </p:cNvPr>
          <p:cNvCxnSpPr>
            <a:cxnSpLocks/>
          </p:cNvCxnSpPr>
          <p:nvPr/>
        </p:nvCxnSpPr>
        <p:spPr>
          <a:xfrm flipH="1">
            <a:off x="5591103" y="955120"/>
            <a:ext cx="167427" cy="46023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BCE7BCF-1F46-46C9-972B-5861286CDE04}"/>
              </a:ext>
            </a:extLst>
          </p:cNvPr>
          <p:cNvCxnSpPr>
            <a:cxnSpLocks/>
          </p:cNvCxnSpPr>
          <p:nvPr/>
        </p:nvCxnSpPr>
        <p:spPr>
          <a:xfrm flipH="1">
            <a:off x="4103389" y="1499405"/>
            <a:ext cx="167427" cy="46023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39384DC-7DF8-4662-B343-B8FA3EAE266D}"/>
              </a:ext>
            </a:extLst>
          </p:cNvPr>
          <p:cNvCxnSpPr>
            <a:cxnSpLocks/>
          </p:cNvCxnSpPr>
          <p:nvPr/>
        </p:nvCxnSpPr>
        <p:spPr>
          <a:xfrm flipH="1">
            <a:off x="5474989" y="1956604"/>
            <a:ext cx="167427" cy="46023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B6123A4-9D70-4521-BDD2-014915D9C3BB}"/>
              </a:ext>
            </a:extLst>
          </p:cNvPr>
          <p:cNvCxnSpPr>
            <a:cxnSpLocks/>
          </p:cNvCxnSpPr>
          <p:nvPr/>
        </p:nvCxnSpPr>
        <p:spPr>
          <a:xfrm flipH="1">
            <a:off x="4683960" y="2442832"/>
            <a:ext cx="167427" cy="46023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CFF1BF-63AB-47D2-AE0D-AC32F48343B8}"/>
              </a:ext>
            </a:extLst>
          </p:cNvPr>
          <p:cNvCxnSpPr>
            <a:cxnSpLocks/>
          </p:cNvCxnSpPr>
          <p:nvPr/>
        </p:nvCxnSpPr>
        <p:spPr>
          <a:xfrm flipH="1">
            <a:off x="4096131" y="2943575"/>
            <a:ext cx="167427" cy="46023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F2E9A0E-F4EA-43B7-A17E-1710A86B20F0}"/>
              </a:ext>
            </a:extLst>
          </p:cNvPr>
          <p:cNvCxnSpPr>
            <a:cxnSpLocks/>
          </p:cNvCxnSpPr>
          <p:nvPr/>
        </p:nvCxnSpPr>
        <p:spPr>
          <a:xfrm flipH="1">
            <a:off x="4553331" y="3415289"/>
            <a:ext cx="167427" cy="46023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471CA6-CFFC-4B70-9461-5D541C7C24BF}"/>
              </a:ext>
            </a:extLst>
          </p:cNvPr>
          <p:cNvCxnSpPr>
            <a:cxnSpLocks/>
          </p:cNvCxnSpPr>
          <p:nvPr/>
        </p:nvCxnSpPr>
        <p:spPr>
          <a:xfrm flipH="1">
            <a:off x="6026531" y="4380489"/>
            <a:ext cx="167427" cy="46023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E6ECAA-F55E-46E5-AD51-ED2D812ED9FD}"/>
              </a:ext>
            </a:extLst>
          </p:cNvPr>
          <p:cNvCxnSpPr>
            <a:cxnSpLocks/>
          </p:cNvCxnSpPr>
          <p:nvPr/>
        </p:nvCxnSpPr>
        <p:spPr>
          <a:xfrm flipH="1">
            <a:off x="5279045" y="4895746"/>
            <a:ext cx="167427" cy="46023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82E4AF1-2FFA-4BCF-B854-945D2CCA5496}"/>
              </a:ext>
            </a:extLst>
          </p:cNvPr>
          <p:cNvCxnSpPr>
            <a:cxnSpLocks/>
          </p:cNvCxnSpPr>
          <p:nvPr/>
        </p:nvCxnSpPr>
        <p:spPr>
          <a:xfrm flipH="1">
            <a:off x="4923445" y="5367460"/>
            <a:ext cx="167427" cy="46023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A0E647-E7B2-442B-B46A-8897180B039B}"/>
              </a:ext>
            </a:extLst>
          </p:cNvPr>
          <p:cNvCxnSpPr>
            <a:cxnSpLocks/>
          </p:cNvCxnSpPr>
          <p:nvPr/>
        </p:nvCxnSpPr>
        <p:spPr>
          <a:xfrm flipH="1">
            <a:off x="5007158" y="5827690"/>
            <a:ext cx="167427" cy="460230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9982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5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1F38A2-6589-4992-AEDF-F83925D48B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05"/>
            <a:ext cx="12192000" cy="10615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C56D6E-A774-40AB-A01B-E85AAD916B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7848"/>
            <a:ext cx="12192000" cy="10615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42BDD23-81C4-436F-B2FC-20F9F30F9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31308" y="-2642694"/>
            <a:ext cx="1735299" cy="121860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1" name="组合 1">
            <a:extLst>
              <a:ext uri="{FF2B5EF4-FFF2-40B4-BE49-F238E27FC236}">
                <a16:creationId xmlns:a16="http://schemas.microsoft.com/office/drawing/2014/main" id="{E6F1013B-C679-4088-8A83-2E16E9D5AFCF}"/>
              </a:ext>
            </a:extLst>
          </p:cNvPr>
          <p:cNvGrpSpPr/>
          <p:nvPr/>
        </p:nvGrpSpPr>
        <p:grpSpPr>
          <a:xfrm>
            <a:off x="3236689" y="564984"/>
            <a:ext cx="5718623" cy="5728033"/>
            <a:chOff x="653144" y="1857829"/>
            <a:chExt cx="2315993" cy="2319804"/>
          </a:xfrm>
        </p:grpSpPr>
        <p:grpSp>
          <p:nvGrpSpPr>
            <p:cNvPr id="72" name="组合 7">
              <a:extLst>
                <a:ext uri="{FF2B5EF4-FFF2-40B4-BE49-F238E27FC236}">
                  <a16:creationId xmlns:a16="http://schemas.microsoft.com/office/drawing/2014/main" id="{C1C8FFA3-2BEF-4462-94B1-ACD2D14D7356}"/>
                </a:ext>
              </a:extLst>
            </p:cNvPr>
            <p:cNvGrpSpPr/>
            <p:nvPr/>
          </p:nvGrpSpPr>
          <p:grpSpPr>
            <a:xfrm>
              <a:off x="653144" y="1857829"/>
              <a:ext cx="2315993" cy="2319804"/>
              <a:chOff x="957944" y="2467429"/>
              <a:chExt cx="2315993" cy="2319804"/>
            </a:xfrm>
          </p:grpSpPr>
          <p:pic>
            <p:nvPicPr>
              <p:cNvPr id="76" name="图片 4">
                <a:extLst>
                  <a:ext uri="{FF2B5EF4-FFF2-40B4-BE49-F238E27FC236}">
                    <a16:creationId xmlns:a16="http://schemas.microsoft.com/office/drawing/2014/main" id="{F35462A2-9E2A-447B-BDB7-35569AA40C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7" name="图片 5">
                <a:extLst>
                  <a:ext uri="{FF2B5EF4-FFF2-40B4-BE49-F238E27FC236}">
                    <a16:creationId xmlns:a16="http://schemas.microsoft.com/office/drawing/2014/main" id="{A9D9B1F8-9DC9-4744-8FF6-BB693380AC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73" name="组合 20">
              <a:extLst>
                <a:ext uri="{FF2B5EF4-FFF2-40B4-BE49-F238E27FC236}">
                  <a16:creationId xmlns:a16="http://schemas.microsoft.com/office/drawing/2014/main" id="{8376BFDC-742B-49DA-ADA6-AEE4C3CA2A72}"/>
                </a:ext>
              </a:extLst>
            </p:cNvPr>
            <p:cNvGrpSpPr/>
            <p:nvPr/>
          </p:nvGrpSpPr>
          <p:grpSpPr>
            <a:xfrm>
              <a:off x="940925" y="2131313"/>
              <a:ext cx="1711141" cy="1563608"/>
              <a:chOff x="940925" y="2131313"/>
              <a:chExt cx="1711141" cy="1563608"/>
            </a:xfrm>
          </p:grpSpPr>
          <p:sp>
            <p:nvSpPr>
              <p:cNvPr id="74" name="矩形 18">
                <a:extLst>
                  <a:ext uri="{FF2B5EF4-FFF2-40B4-BE49-F238E27FC236}">
                    <a16:creationId xmlns:a16="http://schemas.microsoft.com/office/drawing/2014/main" id="{878690B4-9F59-4C49-B1D6-AD63DA772C2F}"/>
                  </a:ext>
                </a:extLst>
              </p:cNvPr>
              <p:cNvSpPr/>
              <p:nvPr/>
            </p:nvSpPr>
            <p:spPr>
              <a:xfrm>
                <a:off x="940925" y="2660352"/>
                <a:ext cx="1711141" cy="10345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8000" b="1">
                    <a:solidFill>
                      <a:schemeClr val="bg1">
                        <a:lumMod val="50000"/>
                      </a:schemeClr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DẶN DÒ</a:t>
                </a:r>
              </a:p>
            </p:txBody>
          </p:sp>
          <p:sp>
            <p:nvSpPr>
              <p:cNvPr id="75" name="文本框 19">
                <a:extLst>
                  <a:ext uri="{FF2B5EF4-FFF2-40B4-BE49-F238E27FC236}">
                    <a16:creationId xmlns:a16="http://schemas.microsoft.com/office/drawing/2014/main" id="{D0C4ABEE-DF6E-49E5-846E-40E32BF15DE6}"/>
                  </a:ext>
                </a:extLst>
              </p:cNvPr>
              <p:cNvSpPr txBox="1"/>
              <p:nvPr/>
            </p:nvSpPr>
            <p:spPr>
              <a:xfrm>
                <a:off x="1520558" y="2131313"/>
                <a:ext cx="581166" cy="585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8800">
                    <a:solidFill>
                      <a:schemeClr val="bg1">
                        <a:lumMod val="50000"/>
                      </a:schemeClr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05</a:t>
                </a:r>
                <a:endParaRPr lang="zh-CN" altLang="en-US" sz="8800" dirty="0">
                  <a:solidFill>
                    <a:schemeClr val="bg1">
                      <a:lumMod val="50000"/>
                    </a:schemeClr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1" name="矩形 17">
            <a:extLst>
              <a:ext uri="{FF2B5EF4-FFF2-40B4-BE49-F238E27FC236}">
                <a16:creationId xmlns:a16="http://schemas.microsoft.com/office/drawing/2014/main" id="{44324A20-4DC5-4740-AAE8-EB973CD7BE47}"/>
              </a:ext>
            </a:extLst>
          </p:cNvPr>
          <p:cNvSpPr/>
          <p:nvPr/>
        </p:nvSpPr>
        <p:spPr>
          <a:xfrm>
            <a:off x="3015842" y="-4909370"/>
            <a:ext cx="522900" cy="16927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500" b="1">
                <a:solidFill>
                  <a:srgbClr val="E6E6E6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NỘI DUNG</a:t>
            </a:r>
            <a:endParaRPr lang="zh-CN" altLang="en-US" sz="500" b="1" dirty="0">
              <a:solidFill>
                <a:srgbClr val="E6E6E6"/>
              </a:solidFill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78" name="矩形 17">
            <a:extLst>
              <a:ext uri="{FF2B5EF4-FFF2-40B4-BE49-F238E27FC236}">
                <a16:creationId xmlns:a16="http://schemas.microsoft.com/office/drawing/2014/main" id="{67AA5DF5-775C-4EF5-B00E-0C291AC7295A}"/>
              </a:ext>
            </a:extLst>
          </p:cNvPr>
          <p:cNvSpPr/>
          <p:nvPr/>
        </p:nvSpPr>
        <p:spPr>
          <a:xfrm>
            <a:off x="4636346" y="-5699465"/>
            <a:ext cx="1289150" cy="16927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500" b="1">
                <a:solidFill>
                  <a:srgbClr val="E6E6E6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NỘI DUNG</a:t>
            </a:r>
            <a:endParaRPr lang="zh-CN" altLang="en-US" sz="500" b="1" dirty="0">
              <a:solidFill>
                <a:srgbClr val="E6E6E6"/>
              </a:solidFill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79" name="组合 1">
            <a:extLst>
              <a:ext uri="{FF2B5EF4-FFF2-40B4-BE49-F238E27FC236}">
                <a16:creationId xmlns:a16="http://schemas.microsoft.com/office/drawing/2014/main" id="{CCD04ADE-B61B-42EF-86B2-1F2A1E53080F}"/>
              </a:ext>
            </a:extLst>
          </p:cNvPr>
          <p:cNvGrpSpPr/>
          <p:nvPr/>
        </p:nvGrpSpPr>
        <p:grpSpPr>
          <a:xfrm>
            <a:off x="1049502" y="-2686629"/>
            <a:ext cx="695446" cy="1061524"/>
            <a:chOff x="653144" y="1857829"/>
            <a:chExt cx="2315993" cy="2319804"/>
          </a:xfrm>
          <a:solidFill>
            <a:srgbClr val="E6E6E6"/>
          </a:solidFill>
        </p:grpSpPr>
        <p:grpSp>
          <p:nvGrpSpPr>
            <p:cNvPr id="80" name="组合 7">
              <a:extLst>
                <a:ext uri="{FF2B5EF4-FFF2-40B4-BE49-F238E27FC236}">
                  <a16:creationId xmlns:a16="http://schemas.microsoft.com/office/drawing/2014/main" id="{2D01A1A7-C6FD-47D8-B805-7CAC97BC2EC3}"/>
                </a:ext>
              </a:extLst>
            </p:cNvPr>
            <p:cNvGrpSpPr/>
            <p:nvPr/>
          </p:nvGrpSpPr>
          <p:grpSpPr>
            <a:xfrm>
              <a:off x="6531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84" name="图片 4">
                <a:extLst>
                  <a:ext uri="{FF2B5EF4-FFF2-40B4-BE49-F238E27FC236}">
                    <a16:creationId xmlns:a16="http://schemas.microsoft.com/office/drawing/2014/main" id="{E3E1F3EF-2DDB-4893-B14A-A2F32A7BCF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85" name="图片 5">
                <a:extLst>
                  <a:ext uri="{FF2B5EF4-FFF2-40B4-BE49-F238E27FC236}">
                    <a16:creationId xmlns:a16="http://schemas.microsoft.com/office/drawing/2014/main" id="{BDDBA6D8-F62F-46B0-B8CD-D4B5066433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81" name="组合 20">
              <a:extLst>
                <a:ext uri="{FF2B5EF4-FFF2-40B4-BE49-F238E27FC236}">
                  <a16:creationId xmlns:a16="http://schemas.microsoft.com/office/drawing/2014/main" id="{A24FBE86-0987-4663-89E7-E889328C629B}"/>
                </a:ext>
              </a:extLst>
            </p:cNvPr>
            <p:cNvGrpSpPr/>
            <p:nvPr/>
          </p:nvGrpSpPr>
          <p:grpSpPr>
            <a:xfrm>
              <a:off x="1057818" y="2187123"/>
              <a:ext cx="1506643" cy="1162329"/>
              <a:chOff x="1057818" y="2187123"/>
              <a:chExt cx="1506643" cy="1162329"/>
            </a:xfrm>
            <a:grpFill/>
          </p:grpSpPr>
          <p:sp>
            <p:nvSpPr>
              <p:cNvPr id="82" name="矩形 18">
                <a:extLst>
                  <a:ext uri="{FF2B5EF4-FFF2-40B4-BE49-F238E27FC236}">
                    <a16:creationId xmlns:a16="http://schemas.microsoft.com/office/drawing/2014/main" id="{2A2AA85E-8E0C-47A7-B3D9-2BD81357FFB7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538079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KHỞI ĐỘNG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文本框 19">
                <a:extLst>
                  <a:ext uri="{FF2B5EF4-FFF2-40B4-BE49-F238E27FC236}">
                    <a16:creationId xmlns:a16="http://schemas.microsoft.com/office/drawing/2014/main" id="{53F6ED7C-D851-4590-B781-BA0856C7C9F1}"/>
                  </a:ext>
                </a:extLst>
              </p:cNvPr>
              <p:cNvSpPr txBox="1"/>
              <p:nvPr/>
            </p:nvSpPr>
            <p:spPr>
              <a:xfrm>
                <a:off x="1364498" y="2187123"/>
                <a:ext cx="849866" cy="369930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01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6" name="组合 2">
            <a:extLst>
              <a:ext uri="{FF2B5EF4-FFF2-40B4-BE49-F238E27FC236}">
                <a16:creationId xmlns:a16="http://schemas.microsoft.com/office/drawing/2014/main" id="{4F2A12A1-0144-45D0-B3D9-E2928C79E1DA}"/>
              </a:ext>
            </a:extLst>
          </p:cNvPr>
          <p:cNvGrpSpPr/>
          <p:nvPr/>
        </p:nvGrpSpPr>
        <p:grpSpPr>
          <a:xfrm>
            <a:off x="3452957" y="-2686629"/>
            <a:ext cx="695446" cy="1061524"/>
            <a:chOff x="3586844" y="1857829"/>
            <a:chExt cx="2315993" cy="2319804"/>
          </a:xfrm>
          <a:solidFill>
            <a:srgbClr val="E6E6E6"/>
          </a:solidFill>
        </p:grpSpPr>
        <p:grpSp>
          <p:nvGrpSpPr>
            <p:cNvPr id="87" name="组合 8">
              <a:extLst>
                <a:ext uri="{FF2B5EF4-FFF2-40B4-BE49-F238E27FC236}">
                  <a16:creationId xmlns:a16="http://schemas.microsoft.com/office/drawing/2014/main" id="{8B08C791-46DC-4720-9021-02C5C02341DC}"/>
                </a:ext>
              </a:extLst>
            </p:cNvPr>
            <p:cNvGrpSpPr/>
            <p:nvPr/>
          </p:nvGrpSpPr>
          <p:grpSpPr>
            <a:xfrm>
              <a:off x="35868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91" name="图片 9">
                <a:extLst>
                  <a:ext uri="{FF2B5EF4-FFF2-40B4-BE49-F238E27FC236}">
                    <a16:creationId xmlns:a16="http://schemas.microsoft.com/office/drawing/2014/main" id="{1584F71E-965B-4450-A349-CA2BE89747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2" name="图片 10">
                <a:extLst>
                  <a:ext uri="{FF2B5EF4-FFF2-40B4-BE49-F238E27FC236}">
                    <a16:creationId xmlns:a16="http://schemas.microsoft.com/office/drawing/2014/main" id="{F1E9E371-7D46-4ACD-8905-D072B89322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88" name="组合 21">
              <a:extLst>
                <a:ext uri="{FF2B5EF4-FFF2-40B4-BE49-F238E27FC236}">
                  <a16:creationId xmlns:a16="http://schemas.microsoft.com/office/drawing/2014/main" id="{64DB25F5-1FCC-48E2-848E-4F488D6721B5}"/>
                </a:ext>
              </a:extLst>
            </p:cNvPr>
            <p:cNvGrpSpPr/>
            <p:nvPr/>
          </p:nvGrpSpPr>
          <p:grpSpPr>
            <a:xfrm>
              <a:off x="3991518" y="2228940"/>
              <a:ext cx="1506643" cy="1162329"/>
              <a:chOff x="1057818" y="2187123"/>
              <a:chExt cx="1506643" cy="1162329"/>
            </a:xfrm>
            <a:grpFill/>
          </p:grpSpPr>
          <p:sp>
            <p:nvSpPr>
              <p:cNvPr id="89" name="矩形 22">
                <a:extLst>
                  <a:ext uri="{FF2B5EF4-FFF2-40B4-BE49-F238E27FC236}">
                    <a16:creationId xmlns:a16="http://schemas.microsoft.com/office/drawing/2014/main" id="{0572890E-A541-47D3-BA28-58D4624AE91C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538079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LUYỆN ĐỌC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文本框 23">
                <a:extLst>
                  <a:ext uri="{FF2B5EF4-FFF2-40B4-BE49-F238E27FC236}">
                    <a16:creationId xmlns:a16="http://schemas.microsoft.com/office/drawing/2014/main" id="{74E6951D-41B8-46CB-8027-8A8B078B8CC9}"/>
                  </a:ext>
                </a:extLst>
              </p:cNvPr>
              <p:cNvSpPr txBox="1"/>
              <p:nvPr/>
            </p:nvSpPr>
            <p:spPr>
              <a:xfrm>
                <a:off x="1364498" y="2187123"/>
                <a:ext cx="849866" cy="369930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02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3" name="组合 6">
            <a:extLst>
              <a:ext uri="{FF2B5EF4-FFF2-40B4-BE49-F238E27FC236}">
                <a16:creationId xmlns:a16="http://schemas.microsoft.com/office/drawing/2014/main" id="{36DAB920-2C5B-46F2-A51F-6B7BEE67D5B1}"/>
              </a:ext>
            </a:extLst>
          </p:cNvPr>
          <p:cNvGrpSpPr/>
          <p:nvPr/>
        </p:nvGrpSpPr>
        <p:grpSpPr>
          <a:xfrm>
            <a:off x="5856412" y="-2686629"/>
            <a:ext cx="695446" cy="1061524"/>
            <a:chOff x="6520544" y="1857829"/>
            <a:chExt cx="2315993" cy="2319804"/>
          </a:xfrm>
          <a:solidFill>
            <a:srgbClr val="E6E6E6"/>
          </a:solidFill>
        </p:grpSpPr>
        <p:grpSp>
          <p:nvGrpSpPr>
            <p:cNvPr id="94" name="组合 11">
              <a:extLst>
                <a:ext uri="{FF2B5EF4-FFF2-40B4-BE49-F238E27FC236}">
                  <a16:creationId xmlns:a16="http://schemas.microsoft.com/office/drawing/2014/main" id="{D4CCA85F-B13E-428E-A5B4-840B0DB57F89}"/>
                </a:ext>
              </a:extLst>
            </p:cNvPr>
            <p:cNvGrpSpPr/>
            <p:nvPr/>
          </p:nvGrpSpPr>
          <p:grpSpPr>
            <a:xfrm>
              <a:off x="65205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98" name="图片 12">
                <a:extLst>
                  <a:ext uri="{FF2B5EF4-FFF2-40B4-BE49-F238E27FC236}">
                    <a16:creationId xmlns:a16="http://schemas.microsoft.com/office/drawing/2014/main" id="{D4C06A9C-FB34-457C-ADA9-7EEAAA8D64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9" name="图片 13">
                <a:extLst>
                  <a:ext uri="{FF2B5EF4-FFF2-40B4-BE49-F238E27FC236}">
                    <a16:creationId xmlns:a16="http://schemas.microsoft.com/office/drawing/2014/main" id="{6EA65A56-D9E8-4144-81AC-E9979FF4CF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95" name="组合 24">
              <a:extLst>
                <a:ext uri="{FF2B5EF4-FFF2-40B4-BE49-F238E27FC236}">
                  <a16:creationId xmlns:a16="http://schemas.microsoft.com/office/drawing/2014/main" id="{3F27C665-11F2-43BA-AEC8-F210CE6C4E12}"/>
                </a:ext>
              </a:extLst>
            </p:cNvPr>
            <p:cNvGrpSpPr/>
            <p:nvPr/>
          </p:nvGrpSpPr>
          <p:grpSpPr>
            <a:xfrm>
              <a:off x="6925218" y="2187123"/>
              <a:ext cx="1506643" cy="1162329"/>
              <a:chOff x="1057818" y="2187123"/>
              <a:chExt cx="1506643" cy="1162329"/>
            </a:xfrm>
            <a:grpFill/>
          </p:grpSpPr>
          <p:sp>
            <p:nvSpPr>
              <p:cNvPr id="96" name="矩形 25">
                <a:extLst>
                  <a:ext uri="{FF2B5EF4-FFF2-40B4-BE49-F238E27FC236}">
                    <a16:creationId xmlns:a16="http://schemas.microsoft.com/office/drawing/2014/main" id="{BBBB01E7-C161-4C83-B63D-24F5616D865C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538079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TÌM </a:t>
                </a:r>
                <a:b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</a:br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HIỂU BÀI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文本框 26">
                <a:extLst>
                  <a:ext uri="{FF2B5EF4-FFF2-40B4-BE49-F238E27FC236}">
                    <a16:creationId xmlns:a16="http://schemas.microsoft.com/office/drawing/2014/main" id="{8E663BEE-0C92-42C6-92D2-059960075DAC}"/>
                  </a:ext>
                </a:extLst>
              </p:cNvPr>
              <p:cNvSpPr txBox="1"/>
              <p:nvPr/>
            </p:nvSpPr>
            <p:spPr>
              <a:xfrm>
                <a:off x="1364498" y="2187123"/>
                <a:ext cx="849866" cy="369930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03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00" name="组合 30">
            <a:extLst>
              <a:ext uri="{FF2B5EF4-FFF2-40B4-BE49-F238E27FC236}">
                <a16:creationId xmlns:a16="http://schemas.microsoft.com/office/drawing/2014/main" id="{E8E372E9-D3E5-4FFD-8FD4-30AB00277BED}"/>
              </a:ext>
            </a:extLst>
          </p:cNvPr>
          <p:cNvGrpSpPr/>
          <p:nvPr/>
        </p:nvGrpSpPr>
        <p:grpSpPr>
          <a:xfrm>
            <a:off x="8259867" y="-2747796"/>
            <a:ext cx="695446" cy="1061524"/>
            <a:chOff x="9454244" y="1857829"/>
            <a:chExt cx="2315993" cy="2319804"/>
          </a:xfrm>
          <a:solidFill>
            <a:srgbClr val="E6E6E6"/>
          </a:solidFill>
        </p:grpSpPr>
        <p:grpSp>
          <p:nvGrpSpPr>
            <p:cNvPr id="101" name="组合 14">
              <a:extLst>
                <a:ext uri="{FF2B5EF4-FFF2-40B4-BE49-F238E27FC236}">
                  <a16:creationId xmlns:a16="http://schemas.microsoft.com/office/drawing/2014/main" id="{2E4F2D9D-AED3-4634-981B-6C1334769970}"/>
                </a:ext>
              </a:extLst>
            </p:cNvPr>
            <p:cNvGrpSpPr/>
            <p:nvPr/>
          </p:nvGrpSpPr>
          <p:grpSpPr>
            <a:xfrm>
              <a:off x="94542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105" name="图片 15">
                <a:extLst>
                  <a:ext uri="{FF2B5EF4-FFF2-40B4-BE49-F238E27FC236}">
                    <a16:creationId xmlns:a16="http://schemas.microsoft.com/office/drawing/2014/main" id="{EF92BFCD-8810-40FB-8FD8-E503C732E3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6" name="图片 16">
                <a:extLst>
                  <a:ext uri="{FF2B5EF4-FFF2-40B4-BE49-F238E27FC236}">
                    <a16:creationId xmlns:a16="http://schemas.microsoft.com/office/drawing/2014/main" id="{DB508C59-262F-4500-AE64-19B4FF8AF3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02" name="组合 27">
              <a:extLst>
                <a:ext uri="{FF2B5EF4-FFF2-40B4-BE49-F238E27FC236}">
                  <a16:creationId xmlns:a16="http://schemas.microsoft.com/office/drawing/2014/main" id="{52DDEACA-A02D-48AF-B564-15764EEC29E6}"/>
                </a:ext>
              </a:extLst>
            </p:cNvPr>
            <p:cNvGrpSpPr/>
            <p:nvPr/>
          </p:nvGrpSpPr>
          <p:grpSpPr>
            <a:xfrm>
              <a:off x="9867963" y="2193563"/>
              <a:ext cx="1506643" cy="1427023"/>
              <a:chOff x="1066863" y="2187123"/>
              <a:chExt cx="1506643" cy="1427023"/>
            </a:xfrm>
            <a:grpFill/>
          </p:grpSpPr>
          <p:sp>
            <p:nvSpPr>
              <p:cNvPr id="103" name="矩形 28">
                <a:extLst>
                  <a:ext uri="{FF2B5EF4-FFF2-40B4-BE49-F238E27FC236}">
                    <a16:creationId xmlns:a16="http://schemas.microsoft.com/office/drawing/2014/main" id="{F94858AA-1000-4ACB-AFEF-5CEFE04E3E69}"/>
                  </a:ext>
                </a:extLst>
              </p:cNvPr>
              <p:cNvSpPr/>
              <p:nvPr/>
            </p:nvSpPr>
            <p:spPr>
              <a:xfrm>
                <a:off x="1066863" y="2907916"/>
                <a:ext cx="1506643" cy="706230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ĐỌC </a:t>
                </a:r>
                <a:b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</a:br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DIỄN CẢM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文本框 29">
                <a:extLst>
                  <a:ext uri="{FF2B5EF4-FFF2-40B4-BE49-F238E27FC236}">
                    <a16:creationId xmlns:a16="http://schemas.microsoft.com/office/drawing/2014/main" id="{F2A72878-6F1A-4716-B6AA-FF7303860D59}"/>
                  </a:ext>
                </a:extLst>
              </p:cNvPr>
              <p:cNvSpPr txBox="1"/>
              <p:nvPr/>
            </p:nvSpPr>
            <p:spPr>
              <a:xfrm>
                <a:off x="1364498" y="2187123"/>
                <a:ext cx="849866" cy="369930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04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49734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2F9CAE25-14FB-43D8-A500-E32E0A5DF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172" y="-1368740"/>
            <a:ext cx="9985828" cy="1000226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0D595CA-B058-4952-A5B8-A6D5066DF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953" y="1531697"/>
            <a:ext cx="4422265" cy="442419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矩形 18">
            <a:extLst>
              <a:ext uri="{FF2B5EF4-FFF2-40B4-BE49-F238E27FC236}">
                <a16:creationId xmlns:a16="http://schemas.microsoft.com/office/drawing/2014/main" id="{EE96A7AF-1B15-47B7-80F3-8B5151B764CB}"/>
              </a:ext>
            </a:extLst>
          </p:cNvPr>
          <p:cNvSpPr/>
          <p:nvPr/>
        </p:nvSpPr>
        <p:spPr>
          <a:xfrm>
            <a:off x="4070520" y="2355117"/>
            <a:ext cx="42251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8000" b="1">
                <a:solidFill>
                  <a:schemeClr val="bg1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TẠM BIỆT!</a:t>
            </a:r>
          </a:p>
        </p:txBody>
      </p:sp>
    </p:spTree>
    <p:extLst>
      <p:ext uri="{BB962C8B-B14F-4D97-AF65-F5344CB8AC3E}">
        <p14:creationId xmlns:p14="http://schemas.microsoft.com/office/powerpoint/2010/main" val="352776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45725E-62D2-456B-9CED-64F0D23809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05"/>
            <a:ext cx="12192000" cy="106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385359-F97B-4DFC-AF45-526C112EAA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7848"/>
            <a:ext cx="12192000" cy="106152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43427F-C08E-4473-8994-A6D8DB4C55F5}"/>
              </a:ext>
            </a:extLst>
          </p:cNvPr>
          <p:cNvSpPr/>
          <p:nvPr/>
        </p:nvSpPr>
        <p:spPr>
          <a:xfrm>
            <a:off x="0" y="1276176"/>
            <a:ext cx="8621486" cy="4305647"/>
          </a:xfrm>
          <a:prstGeom prst="roundRect">
            <a:avLst/>
          </a:prstGeom>
          <a:solidFill>
            <a:srgbClr val="F0E1B8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rgbClr val="A4282B"/>
                </a:solidFill>
                <a:latin typeface="UVN Binh Duong" pitchFamily="2" charset="0"/>
                <a:ea typeface="微软雅黑" panose="020B0503020204020204" pitchFamily="34" charset="-122"/>
              </a:rPr>
              <a:t>	</a:t>
            </a:r>
            <a:r>
              <a:rPr lang="en-US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Nhà th</a:t>
            </a:r>
            <a:r>
              <a:rPr lang="vi-VN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ơ</a:t>
            </a:r>
            <a:r>
              <a:rPr lang="en-US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 Nguyễn Khoa Điềm sinh năm 1943 tại Thừa Thiên - Huế. Tên gọi khác của ông là Nguyễn Hải D</a:t>
            </a:r>
            <a:r>
              <a:rPr lang="vi-VN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ư</a:t>
            </a:r>
            <a:r>
              <a:rPr lang="en-US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ơng.</a:t>
            </a:r>
          </a:p>
          <a:p>
            <a:pPr algn="just">
              <a:lnSpc>
                <a:spcPct val="150000"/>
              </a:lnSpc>
            </a:pPr>
            <a:r>
              <a:rPr lang="en-US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Ông là một nhà th</a:t>
            </a:r>
            <a:r>
              <a:rPr lang="vi-VN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ơ</a:t>
            </a:r>
            <a:r>
              <a:rPr lang="en-US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 lớn và là một nhà </a:t>
            </a:r>
            <a:br>
              <a:rPr lang="en-US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</a:br>
            <a:r>
              <a:rPr lang="en-US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chính trị Việt Nam. Ông đã từng nhận nhiều giải th</a:t>
            </a:r>
            <a:r>
              <a:rPr lang="vi-VN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ư</a:t>
            </a:r>
            <a:r>
              <a:rPr lang="en-US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ởng lớn về sáng tác thơ.</a:t>
            </a:r>
            <a:endParaRPr lang="vi-VN" sz="3600" b="1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F16470A-C226-418F-ABF6-FAEDE5DAC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42" y="777311"/>
            <a:ext cx="3992321" cy="5309944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81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45725E-62D2-456B-9CED-64F0D238092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05"/>
            <a:ext cx="12192000" cy="106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385359-F97B-4DFC-AF45-526C112EAA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7848"/>
            <a:ext cx="12192000" cy="106152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16470A-C226-418F-ABF6-FAEDE5DAC2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42" y="972125"/>
            <a:ext cx="5813358" cy="49203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C43427F-C08E-4473-8994-A6D8DB4C55F5}"/>
              </a:ext>
            </a:extLst>
          </p:cNvPr>
          <p:cNvSpPr/>
          <p:nvPr/>
        </p:nvSpPr>
        <p:spPr>
          <a:xfrm>
            <a:off x="0" y="972125"/>
            <a:ext cx="10145484" cy="5020737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A4282B"/>
                </a:solidFill>
                <a:latin typeface="UVN Binh Duong" pitchFamily="2" charset="0"/>
                <a:ea typeface="微软雅黑" panose="020B0503020204020204" pitchFamily="34" charset="-122"/>
              </a:rPr>
              <a:t>	</a:t>
            </a:r>
            <a:r>
              <a:rPr lang="en-US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Bài th</a:t>
            </a:r>
            <a:r>
              <a:rPr lang="vi-VN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ơ</a:t>
            </a:r>
            <a:r>
              <a:rPr lang="en-US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Khúc hát ru những em bé</a:t>
            </a:r>
            <a:br>
              <a:rPr lang="en-US" sz="28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</a:b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 lớn trên l</a:t>
            </a:r>
            <a:r>
              <a:rPr lang="vi-VN" sz="28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ư</a:t>
            </a:r>
            <a:r>
              <a:rPr lang="en-US" sz="2800" b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ng mẹ</a:t>
            </a:r>
            <a:r>
              <a:rPr lang="en-US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 sáng tác trong </a:t>
            </a:r>
            <a:br>
              <a:rPr lang="en-US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</a:br>
            <a:r>
              <a:rPr lang="en-US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những năm kháng chiến chống Mĩ gian khổ. </a:t>
            </a:r>
          </a:p>
          <a:p>
            <a:pPr>
              <a:lnSpc>
                <a:spcPct val="150000"/>
              </a:lnSpc>
            </a:pPr>
            <a:r>
              <a:rPr lang="en-US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	Ng</a:t>
            </a:r>
            <a:r>
              <a:rPr lang="vi-VN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ư</a:t>
            </a:r>
            <a:r>
              <a:rPr lang="en-US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ời mẹ trong bài th</a:t>
            </a:r>
            <a:r>
              <a:rPr lang="vi-VN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ơ</a:t>
            </a:r>
            <a:r>
              <a:rPr lang="en-US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 là một ng</a:t>
            </a:r>
            <a:r>
              <a:rPr lang="vi-VN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ư</a:t>
            </a:r>
            <a:r>
              <a:rPr lang="en-US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ời phụ nữ dân tộc Tà-ôi. Thông qua lời ru của ng</a:t>
            </a:r>
            <a:r>
              <a:rPr lang="vi-VN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ư</a:t>
            </a:r>
            <a:r>
              <a:rPr lang="en-US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ời mẹ, tác giả muốn nói lên vẻ đẹp của tâm hồn ng</a:t>
            </a:r>
            <a:r>
              <a:rPr lang="vi-VN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ư</a:t>
            </a:r>
            <a:r>
              <a:rPr lang="en-US" sz="2800" b="1">
                <a:solidFill>
                  <a:srgbClr val="A4282B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ời mẹ yêu con, yêu cách mạng. </a:t>
            </a:r>
            <a:endParaRPr lang="vi-VN" sz="2800" b="1">
              <a:solidFill>
                <a:schemeClr val="bg1">
                  <a:lumMod val="50000"/>
                </a:schemeClr>
              </a:solidFill>
              <a:latin typeface="+mj-lt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3588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385359-F97B-4DFC-AF45-526C112EAA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7848"/>
            <a:ext cx="12192000" cy="10615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43427F-C08E-4473-8994-A6D8DB4C55F5}"/>
              </a:ext>
            </a:extLst>
          </p:cNvPr>
          <p:cNvSpPr/>
          <p:nvPr/>
        </p:nvSpPr>
        <p:spPr>
          <a:xfrm>
            <a:off x="0" y="1075582"/>
            <a:ext cx="5951538" cy="4524315"/>
          </a:xfrm>
          <a:prstGeom prst="rect">
            <a:avLst/>
          </a:prstGeom>
          <a:solidFill>
            <a:srgbClr val="F0E1B8"/>
          </a:solidFill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Em </a:t>
            </a:r>
            <a:r>
              <a:rPr lang="en-US" sz="2400" b="1">
                <a:solidFill>
                  <a:srgbClr val="2A324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u Tai ngủ trên lưng mẹ ơi</a:t>
            </a:r>
          </a:p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Em ngủ cho ngoan</a:t>
            </a:r>
            <a:r>
              <a:rPr lang="en-US" sz="2400" b="1">
                <a:solidFill>
                  <a:srgbClr val="2A324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 đừng rời lưng mẹ</a:t>
            </a:r>
          </a:p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Mẹ giã gạo mẹ nuôi bộ đội</a:t>
            </a:r>
          </a:p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Nhịp chày nghiêng giấc ngủ em nghiêng</a:t>
            </a:r>
            <a:endParaRPr lang="en-US" sz="2400" b="1">
              <a:solidFill>
                <a:srgbClr val="2A3246"/>
              </a:solidFill>
              <a:latin typeface="+mj-lt"/>
              <a:ea typeface="微软雅黑" panose="020B0503020204020204" pitchFamily="34" charset="-122"/>
            </a:endParaRPr>
          </a:p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Mồ hôi mẹ rơi má em nóng hổi</a:t>
            </a:r>
          </a:p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Vai mẹ gầy nhấp nhô làm gối</a:t>
            </a:r>
          </a:p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Lưng đưa nôi và tim hát thành lời:</a:t>
            </a:r>
            <a:endParaRPr lang="en-US" sz="2400" b="1">
              <a:solidFill>
                <a:srgbClr val="2A3246"/>
              </a:solidFill>
              <a:latin typeface="+mj-lt"/>
              <a:ea typeface="微软雅黑" panose="020B0503020204020204" pitchFamily="34" charset="-122"/>
            </a:endParaRPr>
          </a:p>
          <a:p>
            <a:endParaRPr lang="en-US" sz="2400" b="1">
              <a:solidFill>
                <a:srgbClr val="2A3246"/>
              </a:solidFill>
              <a:latin typeface="+mj-lt"/>
              <a:ea typeface="微软雅黑" panose="020B0503020204020204" pitchFamily="34" charset="-122"/>
            </a:endParaRPr>
          </a:p>
          <a:p>
            <a:r>
              <a:rPr lang="en-US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- </a:t>
            </a:r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Ngủ ngoan a</a:t>
            </a:r>
            <a:r>
              <a:rPr lang="en-US" sz="2400" b="1">
                <a:solidFill>
                  <a:srgbClr val="2A324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-k</a:t>
            </a:r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ay ơi, ngủ ngoan </a:t>
            </a:r>
            <a:r>
              <a:rPr lang="en-US" sz="2400" b="1">
                <a:solidFill>
                  <a:srgbClr val="2A324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a-kay</a:t>
            </a:r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 hỡi</a:t>
            </a:r>
          </a:p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Mẹ thương a</a:t>
            </a:r>
            <a:r>
              <a:rPr lang="en-US" sz="2400" b="1">
                <a:solidFill>
                  <a:srgbClr val="2A324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-k</a:t>
            </a:r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ay, mẹ thương bộ đội</a:t>
            </a:r>
          </a:p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Con mơ cho mẹ hạt gạo trắng ngần</a:t>
            </a:r>
          </a:p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Mai sau con lớn vung chày lún </a:t>
            </a:r>
            <a:r>
              <a:rPr lang="vi-VN" sz="2400" b="1">
                <a:solidFill>
                  <a:srgbClr val="2A324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</a:t>
            </a:r>
            <a:r>
              <a:rPr lang="en-US" sz="2400" b="1">
                <a:solidFill>
                  <a:srgbClr val="2A324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ân .</a:t>
            </a:r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..</a:t>
            </a:r>
            <a:endParaRPr lang="en-US" sz="2400" b="1">
              <a:solidFill>
                <a:srgbClr val="2A3246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0CBA0-E38A-45CC-B74A-29622975EA35}"/>
              </a:ext>
            </a:extLst>
          </p:cNvPr>
          <p:cNvSpPr/>
          <p:nvPr/>
        </p:nvSpPr>
        <p:spPr>
          <a:xfrm>
            <a:off x="6096000" y="1021873"/>
            <a:ext cx="6096000" cy="4154984"/>
          </a:xfrm>
          <a:prstGeom prst="rect">
            <a:avLst/>
          </a:prstGeom>
          <a:solidFill>
            <a:srgbClr val="F0E1B8"/>
          </a:solidFill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Em cu Tai ngủ trên lưng mẹ ơi</a:t>
            </a:r>
          </a:p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Em ngủ cho ngoan, đừng rời lưng mẹ</a:t>
            </a:r>
          </a:p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Mẹ đang tỉa bắp trên núi Ka-lưi</a:t>
            </a:r>
          </a:p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Lưng núi thì to mà lưng mẹ nhỏ</a:t>
            </a:r>
          </a:p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Em ngủ ngoan em đừng làm mẹ mỏi</a:t>
            </a:r>
          </a:p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Mặt trời của bắp thì nằm trên đồi</a:t>
            </a:r>
          </a:p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Mặt trời của mẹ, em nằm trên lưng</a:t>
            </a:r>
            <a:endParaRPr lang="en-US" sz="2400" b="1">
              <a:solidFill>
                <a:srgbClr val="2A3246"/>
              </a:solidFill>
              <a:latin typeface="+mj-lt"/>
              <a:ea typeface="微软雅黑" panose="020B0503020204020204" pitchFamily="34" charset="-122"/>
            </a:endParaRPr>
          </a:p>
          <a:p>
            <a:endParaRPr lang="vi-VN" sz="2400" b="1">
              <a:solidFill>
                <a:srgbClr val="2A3246"/>
              </a:solidFill>
              <a:latin typeface="+mj-lt"/>
              <a:ea typeface="微软雅黑" panose="020B0503020204020204" pitchFamily="34" charset="-122"/>
            </a:endParaRPr>
          </a:p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- Ngủ ngoan a-kay ơi, ngủ ngoan a-kay hỡi...</a:t>
            </a:r>
          </a:p>
          <a:p>
            <a:endParaRPr lang="vi-VN" sz="2400" b="1">
              <a:solidFill>
                <a:srgbClr val="2A3246"/>
              </a:solidFill>
              <a:latin typeface="+mj-lt"/>
              <a:ea typeface="微软雅黑" panose="020B0503020204020204" pitchFamily="34" charset="-122"/>
            </a:endParaRPr>
          </a:p>
          <a:p>
            <a:pPr algn="r"/>
            <a:r>
              <a:rPr lang="vi-VN" sz="2400" b="1">
                <a:solidFill>
                  <a:srgbClr val="C00000"/>
                </a:solidFill>
                <a:latin typeface="+mj-lt"/>
                <a:ea typeface="微软雅黑" panose="020B0503020204020204" pitchFamily="34" charset="-122"/>
              </a:rPr>
              <a:t>NGUYỄN KHOA ĐIỀM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8CAE1B-FD1B-48CA-BA51-E43B7C96083A}"/>
              </a:ext>
            </a:extLst>
          </p:cNvPr>
          <p:cNvSpPr/>
          <p:nvPr/>
        </p:nvSpPr>
        <p:spPr>
          <a:xfrm>
            <a:off x="1758113" y="375542"/>
            <a:ext cx="8675773" cy="646331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/>
            </a:glow>
          </a:effectLst>
        </p:spPr>
        <p:txBody>
          <a:bodyPr wrap="none">
            <a:spAutoFit/>
          </a:bodyPr>
          <a:lstStyle/>
          <a:p>
            <a:r>
              <a:rPr lang="vi-VN" sz="3600" b="1">
                <a:solidFill>
                  <a:srgbClr val="C00000"/>
                </a:solidFill>
                <a:effectLst>
                  <a:glow rad="355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Khúc hát ru những em bé lớn trên lưng mẹ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DD57CA-A128-4ED6-8867-87AFE8D8BFD4}"/>
              </a:ext>
            </a:extLst>
          </p:cNvPr>
          <p:cNvGrpSpPr/>
          <p:nvPr/>
        </p:nvGrpSpPr>
        <p:grpSpPr>
          <a:xfrm>
            <a:off x="0" y="4679"/>
            <a:ext cx="12192000" cy="1070903"/>
            <a:chOff x="0" y="4679"/>
            <a:chExt cx="12192000" cy="107090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CDA2003-563F-4A8D-A168-AFFF20C569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0" r="14420" b="65947"/>
            <a:stretch/>
          </p:blipFill>
          <p:spPr>
            <a:xfrm>
              <a:off x="1758113" y="14059"/>
              <a:ext cx="8675774" cy="3614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1B934A9-C720-4414-AFBF-E6635667D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580"/>
            <a:stretch/>
          </p:blipFill>
          <p:spPr>
            <a:xfrm>
              <a:off x="0" y="14059"/>
              <a:ext cx="1758113" cy="106152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1AA631B-BFC2-41E2-B0A6-A0D14202F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80"/>
            <a:stretch/>
          </p:blipFill>
          <p:spPr>
            <a:xfrm>
              <a:off x="10433886" y="4679"/>
              <a:ext cx="1758114" cy="10615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2610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51F38A2-6589-4992-AEDF-F83925D48BF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805"/>
            <a:ext cx="12192000" cy="10615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C56D6E-A774-40AB-A01B-E85AAD916B3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7848"/>
            <a:ext cx="12192000" cy="106152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42BDD23-81C4-436F-B2FC-20F9F30F9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231308" y="-2642694"/>
            <a:ext cx="1735299" cy="121860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71" name="组合 1">
            <a:extLst>
              <a:ext uri="{FF2B5EF4-FFF2-40B4-BE49-F238E27FC236}">
                <a16:creationId xmlns:a16="http://schemas.microsoft.com/office/drawing/2014/main" id="{E6F1013B-C679-4088-8A83-2E16E9D5AFCF}"/>
              </a:ext>
            </a:extLst>
          </p:cNvPr>
          <p:cNvGrpSpPr/>
          <p:nvPr/>
        </p:nvGrpSpPr>
        <p:grpSpPr>
          <a:xfrm>
            <a:off x="3236689" y="564984"/>
            <a:ext cx="5718623" cy="5728033"/>
            <a:chOff x="653144" y="1857829"/>
            <a:chExt cx="2315993" cy="2319804"/>
          </a:xfrm>
        </p:grpSpPr>
        <p:grpSp>
          <p:nvGrpSpPr>
            <p:cNvPr id="72" name="组合 7">
              <a:extLst>
                <a:ext uri="{FF2B5EF4-FFF2-40B4-BE49-F238E27FC236}">
                  <a16:creationId xmlns:a16="http://schemas.microsoft.com/office/drawing/2014/main" id="{C1C8FFA3-2BEF-4462-94B1-ACD2D14D7356}"/>
                </a:ext>
              </a:extLst>
            </p:cNvPr>
            <p:cNvGrpSpPr/>
            <p:nvPr/>
          </p:nvGrpSpPr>
          <p:grpSpPr>
            <a:xfrm>
              <a:off x="653144" y="1857829"/>
              <a:ext cx="2315993" cy="2319804"/>
              <a:chOff x="957944" y="2467429"/>
              <a:chExt cx="2315993" cy="2319804"/>
            </a:xfrm>
          </p:grpSpPr>
          <p:pic>
            <p:nvPicPr>
              <p:cNvPr id="76" name="图片 4">
                <a:extLst>
                  <a:ext uri="{FF2B5EF4-FFF2-40B4-BE49-F238E27FC236}">
                    <a16:creationId xmlns:a16="http://schemas.microsoft.com/office/drawing/2014/main" id="{F35462A2-9E2A-447B-BDB7-35569AA40C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7" name="图片 5">
                <a:extLst>
                  <a:ext uri="{FF2B5EF4-FFF2-40B4-BE49-F238E27FC236}">
                    <a16:creationId xmlns:a16="http://schemas.microsoft.com/office/drawing/2014/main" id="{A9D9B1F8-9DC9-4744-8FF6-BB693380AC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73" name="组合 20">
              <a:extLst>
                <a:ext uri="{FF2B5EF4-FFF2-40B4-BE49-F238E27FC236}">
                  <a16:creationId xmlns:a16="http://schemas.microsoft.com/office/drawing/2014/main" id="{8376BFDC-742B-49DA-ADA6-AEE4C3CA2A72}"/>
                </a:ext>
              </a:extLst>
            </p:cNvPr>
            <p:cNvGrpSpPr/>
            <p:nvPr/>
          </p:nvGrpSpPr>
          <p:grpSpPr>
            <a:xfrm>
              <a:off x="1057819" y="2131313"/>
              <a:ext cx="1506643" cy="1484065"/>
              <a:chOff x="1057819" y="2131313"/>
              <a:chExt cx="1506643" cy="1484065"/>
            </a:xfrm>
          </p:grpSpPr>
          <p:sp>
            <p:nvSpPr>
              <p:cNvPr id="74" name="矩形 18">
                <a:extLst>
                  <a:ext uri="{FF2B5EF4-FFF2-40B4-BE49-F238E27FC236}">
                    <a16:creationId xmlns:a16="http://schemas.microsoft.com/office/drawing/2014/main" id="{878690B4-9F59-4C49-B1D6-AD63DA772C2F}"/>
                  </a:ext>
                </a:extLst>
              </p:cNvPr>
              <p:cNvSpPr/>
              <p:nvPr/>
            </p:nvSpPr>
            <p:spPr>
              <a:xfrm>
                <a:off x="1057819" y="2680527"/>
                <a:ext cx="1506643" cy="9348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7200" b="1">
                    <a:solidFill>
                      <a:schemeClr val="bg1">
                        <a:lumMod val="50000"/>
                      </a:schemeClr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LUYỆN ĐỌC</a:t>
                </a:r>
                <a:endParaRPr lang="zh-CN" altLang="en-US" sz="7200" b="1" dirty="0">
                  <a:solidFill>
                    <a:schemeClr val="bg1">
                      <a:lumMod val="50000"/>
                    </a:schemeClr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文本框 19">
                <a:extLst>
                  <a:ext uri="{FF2B5EF4-FFF2-40B4-BE49-F238E27FC236}">
                    <a16:creationId xmlns:a16="http://schemas.microsoft.com/office/drawing/2014/main" id="{D0C4ABEE-DF6E-49E5-846E-40E32BF15DE6}"/>
                  </a:ext>
                </a:extLst>
              </p:cNvPr>
              <p:cNvSpPr txBox="1"/>
              <p:nvPr/>
            </p:nvSpPr>
            <p:spPr>
              <a:xfrm>
                <a:off x="1520558" y="2131313"/>
                <a:ext cx="74814" cy="5858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8800" dirty="0">
                  <a:solidFill>
                    <a:schemeClr val="bg1">
                      <a:lumMod val="50000"/>
                    </a:schemeClr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1" name="矩形 17">
            <a:extLst>
              <a:ext uri="{FF2B5EF4-FFF2-40B4-BE49-F238E27FC236}">
                <a16:creationId xmlns:a16="http://schemas.microsoft.com/office/drawing/2014/main" id="{44324A20-4DC5-4740-AAE8-EB973CD7BE47}"/>
              </a:ext>
            </a:extLst>
          </p:cNvPr>
          <p:cNvSpPr/>
          <p:nvPr/>
        </p:nvSpPr>
        <p:spPr>
          <a:xfrm>
            <a:off x="3015842" y="-4909370"/>
            <a:ext cx="522900" cy="169277"/>
          </a:xfrm>
          <a:prstGeom prst="rect">
            <a:avLst/>
          </a:prstGeom>
          <a:solidFill>
            <a:srgbClr val="E6E6E6"/>
          </a:solidFill>
          <a:ln>
            <a:solidFill>
              <a:srgbClr val="E6E6E6"/>
            </a:solidFill>
          </a:ln>
        </p:spPr>
        <p:txBody>
          <a:bodyPr wrap="none">
            <a:spAutoFit/>
          </a:bodyPr>
          <a:lstStyle/>
          <a:p>
            <a:r>
              <a:rPr lang="en-US" altLang="zh-CN" sz="500" b="1">
                <a:solidFill>
                  <a:srgbClr val="E6E6E6"/>
                </a:solidFill>
                <a:latin typeface="UTM Avo" panose="02040603050506020204" pitchFamily="18" charset="0"/>
                <a:ea typeface="微软雅黑" panose="020B0503020204020204" pitchFamily="34" charset="-122"/>
              </a:rPr>
              <a:t>NỘI DUNG</a:t>
            </a:r>
            <a:endParaRPr lang="zh-CN" altLang="en-US" sz="500" b="1" dirty="0">
              <a:solidFill>
                <a:srgbClr val="E6E6E6"/>
              </a:solidFill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78" name="组合 1">
            <a:extLst>
              <a:ext uri="{FF2B5EF4-FFF2-40B4-BE49-F238E27FC236}">
                <a16:creationId xmlns:a16="http://schemas.microsoft.com/office/drawing/2014/main" id="{B3E0B5D6-3FFA-4439-9D9A-86586EAA2A62}"/>
              </a:ext>
            </a:extLst>
          </p:cNvPr>
          <p:cNvGrpSpPr/>
          <p:nvPr/>
        </p:nvGrpSpPr>
        <p:grpSpPr>
          <a:xfrm>
            <a:off x="-571002" y="-3062997"/>
            <a:ext cx="2315993" cy="2319804"/>
            <a:chOff x="653144" y="1857829"/>
            <a:chExt cx="2315993" cy="2319804"/>
          </a:xfrm>
          <a:solidFill>
            <a:srgbClr val="E6E6E6"/>
          </a:solidFill>
        </p:grpSpPr>
        <p:grpSp>
          <p:nvGrpSpPr>
            <p:cNvPr id="79" name="组合 7">
              <a:extLst>
                <a:ext uri="{FF2B5EF4-FFF2-40B4-BE49-F238E27FC236}">
                  <a16:creationId xmlns:a16="http://schemas.microsoft.com/office/drawing/2014/main" id="{B195D6B9-A607-41E9-A1DB-35C16C1EF85C}"/>
                </a:ext>
              </a:extLst>
            </p:cNvPr>
            <p:cNvGrpSpPr/>
            <p:nvPr/>
          </p:nvGrpSpPr>
          <p:grpSpPr>
            <a:xfrm>
              <a:off x="6531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83" name="图片 4">
                <a:extLst>
                  <a:ext uri="{FF2B5EF4-FFF2-40B4-BE49-F238E27FC236}">
                    <a16:creationId xmlns:a16="http://schemas.microsoft.com/office/drawing/2014/main" id="{1F74E11C-7C0A-470D-86B4-F7C59A1CE9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84" name="图片 5">
                <a:extLst>
                  <a:ext uri="{FF2B5EF4-FFF2-40B4-BE49-F238E27FC236}">
                    <a16:creationId xmlns:a16="http://schemas.microsoft.com/office/drawing/2014/main" id="{AB1D1685-A8B8-4461-81F8-6EC124236B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80" name="组合 20">
              <a:extLst>
                <a:ext uri="{FF2B5EF4-FFF2-40B4-BE49-F238E27FC236}">
                  <a16:creationId xmlns:a16="http://schemas.microsoft.com/office/drawing/2014/main" id="{770759AE-550D-475F-A073-FB2326F76E63}"/>
                </a:ext>
              </a:extLst>
            </p:cNvPr>
            <p:cNvGrpSpPr/>
            <p:nvPr/>
          </p:nvGrpSpPr>
          <p:grpSpPr>
            <a:xfrm>
              <a:off x="1057818" y="2187123"/>
              <a:ext cx="1506643" cy="793527"/>
              <a:chOff x="1057818" y="2187123"/>
              <a:chExt cx="1506643" cy="793527"/>
            </a:xfrm>
            <a:grpFill/>
          </p:grpSpPr>
          <p:sp>
            <p:nvSpPr>
              <p:cNvPr id="81" name="矩形 18">
                <a:extLst>
                  <a:ext uri="{FF2B5EF4-FFF2-40B4-BE49-F238E27FC236}">
                    <a16:creationId xmlns:a16="http://schemas.microsoft.com/office/drawing/2014/main" id="{AD493E58-1515-4175-B82D-846B1AE7C081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KHỞI ĐỘNG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文本框 19">
                <a:extLst>
                  <a:ext uri="{FF2B5EF4-FFF2-40B4-BE49-F238E27FC236}">
                    <a16:creationId xmlns:a16="http://schemas.microsoft.com/office/drawing/2014/main" id="{FDFA511E-6394-4EF1-A6F8-377D7DC93978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01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5" name="组合 6">
            <a:extLst>
              <a:ext uri="{FF2B5EF4-FFF2-40B4-BE49-F238E27FC236}">
                <a16:creationId xmlns:a16="http://schemas.microsoft.com/office/drawing/2014/main" id="{E0C8DE10-B537-4CED-ABF0-3DB6261D4E58}"/>
              </a:ext>
            </a:extLst>
          </p:cNvPr>
          <p:cNvGrpSpPr/>
          <p:nvPr/>
        </p:nvGrpSpPr>
        <p:grpSpPr>
          <a:xfrm>
            <a:off x="4235908" y="-3062997"/>
            <a:ext cx="2315993" cy="2319804"/>
            <a:chOff x="6520544" y="1857829"/>
            <a:chExt cx="2315993" cy="2319804"/>
          </a:xfrm>
          <a:solidFill>
            <a:srgbClr val="E6E6E6"/>
          </a:solidFill>
        </p:grpSpPr>
        <p:grpSp>
          <p:nvGrpSpPr>
            <p:cNvPr id="86" name="组合 11">
              <a:extLst>
                <a:ext uri="{FF2B5EF4-FFF2-40B4-BE49-F238E27FC236}">
                  <a16:creationId xmlns:a16="http://schemas.microsoft.com/office/drawing/2014/main" id="{D5934049-B309-4379-9AEC-DF8C95A8FFD6}"/>
                </a:ext>
              </a:extLst>
            </p:cNvPr>
            <p:cNvGrpSpPr/>
            <p:nvPr/>
          </p:nvGrpSpPr>
          <p:grpSpPr>
            <a:xfrm>
              <a:off x="65205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90" name="图片 12">
                <a:extLst>
                  <a:ext uri="{FF2B5EF4-FFF2-40B4-BE49-F238E27FC236}">
                    <a16:creationId xmlns:a16="http://schemas.microsoft.com/office/drawing/2014/main" id="{0425FD2B-280B-4F04-B9EA-A893AA40B72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1" name="图片 13">
                <a:extLst>
                  <a:ext uri="{FF2B5EF4-FFF2-40B4-BE49-F238E27FC236}">
                    <a16:creationId xmlns:a16="http://schemas.microsoft.com/office/drawing/2014/main" id="{F4D53856-7CE8-43BB-8804-2507B0BAD4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87" name="组合 24">
              <a:extLst>
                <a:ext uri="{FF2B5EF4-FFF2-40B4-BE49-F238E27FC236}">
                  <a16:creationId xmlns:a16="http://schemas.microsoft.com/office/drawing/2014/main" id="{ECE95EFD-A683-43FA-AA23-2D8B1D953210}"/>
                </a:ext>
              </a:extLst>
            </p:cNvPr>
            <p:cNvGrpSpPr/>
            <p:nvPr/>
          </p:nvGrpSpPr>
          <p:grpSpPr>
            <a:xfrm>
              <a:off x="6925218" y="2187123"/>
              <a:ext cx="1506643" cy="870471"/>
              <a:chOff x="1057818" y="2187123"/>
              <a:chExt cx="1506643" cy="870471"/>
            </a:xfrm>
            <a:grpFill/>
          </p:grpSpPr>
          <p:sp>
            <p:nvSpPr>
              <p:cNvPr id="88" name="矩形 25">
                <a:extLst>
                  <a:ext uri="{FF2B5EF4-FFF2-40B4-BE49-F238E27FC236}">
                    <a16:creationId xmlns:a16="http://schemas.microsoft.com/office/drawing/2014/main" id="{0C02C145-7660-451D-A4BD-8E5B2B77037D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246221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TÌM </a:t>
                </a:r>
                <a:b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</a:br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HIỂU BÀI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文本框 26">
                <a:extLst>
                  <a:ext uri="{FF2B5EF4-FFF2-40B4-BE49-F238E27FC236}">
                    <a16:creationId xmlns:a16="http://schemas.microsoft.com/office/drawing/2014/main" id="{EF5D220A-2672-40B9-BC8D-24C287DEA474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03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2" name="组合 30">
            <a:extLst>
              <a:ext uri="{FF2B5EF4-FFF2-40B4-BE49-F238E27FC236}">
                <a16:creationId xmlns:a16="http://schemas.microsoft.com/office/drawing/2014/main" id="{5F486543-39D3-44BF-AE07-6CC4788780EA}"/>
              </a:ext>
            </a:extLst>
          </p:cNvPr>
          <p:cNvGrpSpPr/>
          <p:nvPr/>
        </p:nvGrpSpPr>
        <p:grpSpPr>
          <a:xfrm>
            <a:off x="6639363" y="-3124164"/>
            <a:ext cx="2315993" cy="2319804"/>
            <a:chOff x="9454244" y="1857829"/>
            <a:chExt cx="2315993" cy="2319804"/>
          </a:xfrm>
          <a:solidFill>
            <a:srgbClr val="E6E6E6"/>
          </a:solidFill>
        </p:grpSpPr>
        <p:grpSp>
          <p:nvGrpSpPr>
            <p:cNvPr id="93" name="组合 14">
              <a:extLst>
                <a:ext uri="{FF2B5EF4-FFF2-40B4-BE49-F238E27FC236}">
                  <a16:creationId xmlns:a16="http://schemas.microsoft.com/office/drawing/2014/main" id="{108BC01F-68A6-40D8-A9F5-7CFA42A087AB}"/>
                </a:ext>
              </a:extLst>
            </p:cNvPr>
            <p:cNvGrpSpPr/>
            <p:nvPr/>
          </p:nvGrpSpPr>
          <p:grpSpPr>
            <a:xfrm>
              <a:off x="94542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97" name="图片 15">
                <a:extLst>
                  <a:ext uri="{FF2B5EF4-FFF2-40B4-BE49-F238E27FC236}">
                    <a16:creationId xmlns:a16="http://schemas.microsoft.com/office/drawing/2014/main" id="{7EA45B30-F525-4523-BDFD-AD3D99727E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98" name="图片 16">
                <a:extLst>
                  <a:ext uri="{FF2B5EF4-FFF2-40B4-BE49-F238E27FC236}">
                    <a16:creationId xmlns:a16="http://schemas.microsoft.com/office/drawing/2014/main" id="{4E3EF2B1-84AA-459B-AB66-D2E4762F52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94" name="组合 27">
              <a:extLst>
                <a:ext uri="{FF2B5EF4-FFF2-40B4-BE49-F238E27FC236}">
                  <a16:creationId xmlns:a16="http://schemas.microsoft.com/office/drawing/2014/main" id="{BF6D0B18-3CB0-4582-BB8B-3A1AF4732EBE}"/>
                </a:ext>
              </a:extLst>
            </p:cNvPr>
            <p:cNvGrpSpPr/>
            <p:nvPr/>
          </p:nvGrpSpPr>
          <p:grpSpPr>
            <a:xfrm>
              <a:off x="9867963" y="2193563"/>
              <a:ext cx="1506643" cy="890071"/>
              <a:chOff x="1066863" y="2187123"/>
              <a:chExt cx="1506643" cy="890071"/>
            </a:xfrm>
            <a:grpFill/>
          </p:grpSpPr>
          <p:sp>
            <p:nvSpPr>
              <p:cNvPr id="95" name="矩形 28">
                <a:extLst>
                  <a:ext uri="{FF2B5EF4-FFF2-40B4-BE49-F238E27FC236}">
                    <a16:creationId xmlns:a16="http://schemas.microsoft.com/office/drawing/2014/main" id="{9A108F01-5553-4C71-84EA-819DEA964F6B}"/>
                  </a:ext>
                </a:extLst>
              </p:cNvPr>
              <p:cNvSpPr/>
              <p:nvPr/>
            </p:nvSpPr>
            <p:spPr>
              <a:xfrm>
                <a:off x="1066863" y="2907917"/>
                <a:ext cx="1506643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ĐỌC DIỄN CẢM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文本框 29">
                <a:extLst>
                  <a:ext uri="{FF2B5EF4-FFF2-40B4-BE49-F238E27FC236}">
                    <a16:creationId xmlns:a16="http://schemas.microsoft.com/office/drawing/2014/main" id="{2EC89001-BAE6-4483-9863-37FA8F3ABB56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 dirty="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04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99" name="组合 30">
            <a:extLst>
              <a:ext uri="{FF2B5EF4-FFF2-40B4-BE49-F238E27FC236}">
                <a16:creationId xmlns:a16="http://schemas.microsoft.com/office/drawing/2014/main" id="{F7FFF9E9-F33D-4B7D-AE9A-ECD9BEC4135E}"/>
              </a:ext>
            </a:extLst>
          </p:cNvPr>
          <p:cNvGrpSpPr/>
          <p:nvPr/>
        </p:nvGrpSpPr>
        <p:grpSpPr>
          <a:xfrm>
            <a:off x="9042818" y="-3124164"/>
            <a:ext cx="2315993" cy="2319804"/>
            <a:chOff x="9454244" y="1857829"/>
            <a:chExt cx="2315993" cy="2319804"/>
          </a:xfrm>
          <a:solidFill>
            <a:srgbClr val="E6E6E6"/>
          </a:solidFill>
        </p:grpSpPr>
        <p:grpSp>
          <p:nvGrpSpPr>
            <p:cNvPr id="100" name="组合 14">
              <a:extLst>
                <a:ext uri="{FF2B5EF4-FFF2-40B4-BE49-F238E27FC236}">
                  <a16:creationId xmlns:a16="http://schemas.microsoft.com/office/drawing/2014/main" id="{AC71B7DF-2C0E-4843-8D8C-20AD8E8F8302}"/>
                </a:ext>
              </a:extLst>
            </p:cNvPr>
            <p:cNvGrpSpPr/>
            <p:nvPr/>
          </p:nvGrpSpPr>
          <p:grpSpPr>
            <a:xfrm>
              <a:off x="9454244" y="1857829"/>
              <a:ext cx="2315993" cy="2319804"/>
              <a:chOff x="957944" y="2467429"/>
              <a:chExt cx="2315993" cy="2319804"/>
            </a:xfrm>
            <a:grpFill/>
          </p:grpSpPr>
          <p:pic>
            <p:nvPicPr>
              <p:cNvPr id="104" name="图片 15">
                <a:extLst>
                  <a:ext uri="{FF2B5EF4-FFF2-40B4-BE49-F238E27FC236}">
                    <a16:creationId xmlns:a16="http://schemas.microsoft.com/office/drawing/2014/main" id="{C94AB41A-680B-44BD-A436-E90046AECE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57944" y="2467429"/>
                <a:ext cx="2315993" cy="2319804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105" name="图片 16">
                <a:extLst>
                  <a:ext uri="{FF2B5EF4-FFF2-40B4-BE49-F238E27FC236}">
                    <a16:creationId xmlns:a16="http://schemas.microsoft.com/office/drawing/2014/main" id="{F76DD977-6305-4868-8ED3-6350F7C417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99256" y="2713402"/>
                <a:ext cx="1833503" cy="1834302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01" name="组合 27">
              <a:extLst>
                <a:ext uri="{FF2B5EF4-FFF2-40B4-BE49-F238E27FC236}">
                  <a16:creationId xmlns:a16="http://schemas.microsoft.com/office/drawing/2014/main" id="{C30C5E10-8453-4BA5-BA55-96C24C422EC0}"/>
                </a:ext>
              </a:extLst>
            </p:cNvPr>
            <p:cNvGrpSpPr/>
            <p:nvPr/>
          </p:nvGrpSpPr>
          <p:grpSpPr>
            <a:xfrm>
              <a:off x="9858918" y="2193563"/>
              <a:ext cx="1506643" cy="793527"/>
              <a:chOff x="1057818" y="2187123"/>
              <a:chExt cx="1506643" cy="793527"/>
            </a:xfrm>
            <a:grpFill/>
          </p:grpSpPr>
          <p:sp>
            <p:nvSpPr>
              <p:cNvPr id="102" name="矩形 28">
                <a:extLst>
                  <a:ext uri="{FF2B5EF4-FFF2-40B4-BE49-F238E27FC236}">
                    <a16:creationId xmlns:a16="http://schemas.microsoft.com/office/drawing/2014/main" id="{5B0716D7-3436-469F-964D-D7C9766D5CA7}"/>
                  </a:ext>
                </a:extLst>
              </p:cNvPr>
              <p:cNvSpPr/>
              <p:nvPr/>
            </p:nvSpPr>
            <p:spPr>
              <a:xfrm>
                <a:off x="1057818" y="2811373"/>
                <a:ext cx="1506643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DẶN DÒ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文本框 29">
                <a:extLst>
                  <a:ext uri="{FF2B5EF4-FFF2-40B4-BE49-F238E27FC236}">
                    <a16:creationId xmlns:a16="http://schemas.microsoft.com/office/drawing/2014/main" id="{A9696128-D545-4402-BB7B-208B8791449E}"/>
                  </a:ext>
                </a:extLst>
              </p:cNvPr>
              <p:cNvSpPr txBox="1"/>
              <p:nvPr/>
            </p:nvSpPr>
            <p:spPr>
              <a:xfrm>
                <a:off x="1364497" y="2187123"/>
                <a:ext cx="255198" cy="169277"/>
              </a:xfrm>
              <a:prstGeom prst="rect">
                <a:avLst/>
              </a:prstGeom>
              <a:grpFill/>
              <a:ln>
                <a:solidFill>
                  <a:srgbClr val="E6E6E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500">
                    <a:solidFill>
                      <a:srgbClr val="E6E6E6"/>
                    </a:solidFill>
                    <a:latin typeface="UTM Avo" panose="02040603050506020204" pitchFamily="18" charset="0"/>
                    <a:ea typeface="微软雅黑" panose="020B0503020204020204" pitchFamily="34" charset="-122"/>
                  </a:rPr>
                  <a:t>05</a:t>
                </a:r>
                <a:endParaRPr lang="zh-CN" altLang="en-US" sz="500" dirty="0">
                  <a:solidFill>
                    <a:srgbClr val="E6E6E6"/>
                  </a:solidFill>
                  <a:latin typeface="UTM Avo" panose="02040603050506020204" pitchFamily="18" charset="0"/>
                  <a:ea typeface="微软雅黑" panose="020B0503020204020204" pitchFamily="34" charset="-122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56407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Word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45725E-62D2-456B-9CED-64F0D2380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25"/>
          <a:stretch/>
        </p:blipFill>
        <p:spPr>
          <a:xfrm>
            <a:off x="0" y="-14805"/>
            <a:ext cx="3361918" cy="106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385359-F97B-4DFC-AF45-526C112EAA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7848"/>
            <a:ext cx="12192000" cy="10615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8CAE1B-FD1B-48CA-BA51-E43B7C96083A}"/>
              </a:ext>
            </a:extLst>
          </p:cNvPr>
          <p:cNvSpPr/>
          <p:nvPr/>
        </p:nvSpPr>
        <p:spPr>
          <a:xfrm>
            <a:off x="3361918" y="123388"/>
            <a:ext cx="5468164" cy="923330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/>
            </a:glow>
          </a:effec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effectLst>
                  <a:glow rad="355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vi-VN" sz="5400" b="1">
              <a:solidFill>
                <a:srgbClr val="C00000"/>
              </a:solidFill>
              <a:effectLst>
                <a:glow rad="3556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A081FA-F30C-4F3B-B1DF-0AC0C4CBA8D7}"/>
              </a:ext>
            </a:extLst>
          </p:cNvPr>
          <p:cNvSpPr/>
          <p:nvPr/>
        </p:nvSpPr>
        <p:spPr>
          <a:xfrm>
            <a:off x="4029439" y="1751852"/>
            <a:ext cx="37272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C00000"/>
                </a:solidFill>
                <a:latin typeface="+mj-lt"/>
              </a:rPr>
              <a:t>Lưng đưa nôi:</a:t>
            </a:r>
            <a:endParaRPr lang="en-US" sz="4000" b="1" dirty="0">
              <a:solidFill>
                <a:srgbClr val="C00000"/>
              </a:solidFill>
              <a:latin typeface="+mj-lt"/>
            </a:endParaRPr>
          </a:p>
          <a:p>
            <a:pPr algn="ctr"/>
            <a:r>
              <a:rPr lang="vi-VN" sz="4000" b="1" dirty="0">
                <a:solidFill>
                  <a:srgbClr val="2A3246"/>
                </a:solidFill>
                <a:latin typeface="+mj-lt"/>
              </a:rPr>
              <a:t>lưng người mẹ đu đưa như chiếc nôi ru cho con ngủ.</a:t>
            </a:r>
            <a:endParaRPr lang="en-US" sz="4000" b="1" dirty="0">
              <a:solidFill>
                <a:srgbClr val="2A3246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1F249C-BA2B-4B6E-B7C7-271E11563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25"/>
          <a:stretch/>
        </p:blipFill>
        <p:spPr>
          <a:xfrm flipH="1">
            <a:off x="8830082" y="0"/>
            <a:ext cx="3361918" cy="10615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539D4B-3A8E-497E-B846-BFD3491A5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r="7777"/>
          <a:stretch/>
        </p:blipFill>
        <p:spPr>
          <a:xfrm>
            <a:off x="302157" y="1956689"/>
            <a:ext cx="3727282" cy="2944621"/>
          </a:xfrm>
          <a:prstGeom prst="ellipse">
            <a:avLst/>
          </a:prstGeom>
          <a:ln w="73025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AD67456-67DA-47CC-879B-4558F187737A}"/>
              </a:ext>
            </a:extLst>
          </p:cNvPr>
          <p:cNvSpPr/>
          <p:nvPr/>
        </p:nvSpPr>
        <p:spPr>
          <a:xfrm>
            <a:off x="2750047" y="5106148"/>
            <a:ext cx="6691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vừa làm việc vừa hát ru con ngủ.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45167E-3BB2-4415-9321-BFEC2F34E9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" r="6593"/>
          <a:stretch/>
        </p:blipFill>
        <p:spPr>
          <a:xfrm>
            <a:off x="8157337" y="2067258"/>
            <a:ext cx="3538497" cy="2918483"/>
          </a:xfrm>
          <a:prstGeom prst="ellipse">
            <a:avLst/>
          </a:prstGeom>
          <a:ln w="73025" cmpd="dbl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8134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45725E-62D2-456B-9CED-64F0D2380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25"/>
          <a:stretch/>
        </p:blipFill>
        <p:spPr>
          <a:xfrm>
            <a:off x="0" y="-14805"/>
            <a:ext cx="3361918" cy="106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385359-F97B-4DFC-AF45-526C112EAA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7848"/>
            <a:ext cx="12192000" cy="10615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A081FA-F30C-4F3B-B1DF-0AC0C4CBA8D7}"/>
              </a:ext>
            </a:extLst>
          </p:cNvPr>
          <p:cNvSpPr/>
          <p:nvPr/>
        </p:nvSpPr>
        <p:spPr>
          <a:xfrm>
            <a:off x="153384" y="1286706"/>
            <a:ext cx="120386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dirty="0">
                <a:solidFill>
                  <a:srgbClr val="C00000"/>
                </a:solidFill>
                <a:latin typeface="+mj-lt"/>
              </a:rPr>
              <a:t>Tim hát thành lời: </a:t>
            </a:r>
            <a:endParaRPr lang="en-US" sz="3200" b="1" dirty="0">
              <a:solidFill>
                <a:srgbClr val="C00000"/>
              </a:solidFill>
              <a:latin typeface="+mj-lt"/>
            </a:endParaRPr>
          </a:p>
          <a:p>
            <a:endParaRPr lang="vi-VN" sz="3200" b="1" dirty="0">
              <a:solidFill>
                <a:srgbClr val="2A3246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1F249C-BA2B-4B6E-B7C7-271E11563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25"/>
          <a:stretch/>
        </p:blipFill>
        <p:spPr>
          <a:xfrm flipH="1">
            <a:off x="8830082" y="0"/>
            <a:ext cx="3361918" cy="10615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5539D4B-3A8E-497E-B846-BFD3491A56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3" r="13913"/>
          <a:stretch/>
        </p:blipFill>
        <p:spPr>
          <a:xfrm>
            <a:off x="272143" y="2317307"/>
            <a:ext cx="3797762" cy="2661916"/>
          </a:xfrm>
          <a:prstGeom prst="ellipse">
            <a:avLst/>
          </a:prstGeom>
          <a:ln w="73025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AD67456-67DA-47CC-879B-4558F187737A}"/>
              </a:ext>
            </a:extLst>
          </p:cNvPr>
          <p:cNvSpPr/>
          <p:nvPr/>
        </p:nvSpPr>
        <p:spPr>
          <a:xfrm>
            <a:off x="1233891" y="5106148"/>
            <a:ext cx="97242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em bé đ</a:t>
            </a:r>
            <a:r>
              <a:rPr lang="vi-VN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 mẹ địu trên l</a:t>
            </a:r>
            <a:r>
              <a:rPr lang="vi-VN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b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ng, theo mẹ đi làm.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45167E-3BB2-4415-9321-BFEC2F34E9B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2" r="3632"/>
          <a:stretch/>
        </p:blipFill>
        <p:spPr>
          <a:xfrm>
            <a:off x="4257668" y="2317307"/>
            <a:ext cx="3797762" cy="2661916"/>
          </a:xfrm>
          <a:prstGeom prst="ellipse">
            <a:avLst/>
          </a:prstGeom>
          <a:ln w="73025" cmpd="dbl">
            <a:solidFill>
              <a:schemeClr val="accent2">
                <a:lumMod val="75000"/>
              </a:schemeClr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EC7452-12E7-4E08-B1C0-FE36228745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" r="3947"/>
          <a:stretch/>
        </p:blipFill>
        <p:spPr>
          <a:xfrm>
            <a:off x="8243193" y="2317307"/>
            <a:ext cx="3797762" cy="2661915"/>
          </a:xfrm>
          <a:prstGeom prst="ellipse">
            <a:avLst/>
          </a:prstGeom>
          <a:ln w="73025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A227B12-AD13-4441-9EEA-4159094F32F1}"/>
              </a:ext>
            </a:extLst>
          </p:cNvPr>
          <p:cNvSpPr/>
          <p:nvPr/>
        </p:nvSpPr>
        <p:spPr>
          <a:xfrm>
            <a:off x="3361918" y="123388"/>
            <a:ext cx="5468164" cy="923330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/>
            </a:glow>
          </a:effec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effectLst>
                  <a:glow rad="355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vi-VN" sz="5400" b="1">
              <a:solidFill>
                <a:srgbClr val="C00000"/>
              </a:solidFill>
              <a:effectLst>
                <a:glow rad="3556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95E879-2C88-4BEB-8152-79760189243E}"/>
              </a:ext>
            </a:extLst>
          </p:cNvPr>
          <p:cNvSpPr/>
          <p:nvPr/>
        </p:nvSpPr>
        <p:spPr>
          <a:xfrm>
            <a:off x="3563334" y="1272661"/>
            <a:ext cx="12038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solidFill>
                  <a:srgbClr val="2A3246"/>
                </a:solidFill>
                <a:latin typeface="+mj-lt"/>
              </a:rPr>
              <a:t>lời hát ru cất lên từ trái tim yêu thương của mẹ.</a:t>
            </a:r>
          </a:p>
        </p:txBody>
      </p:sp>
    </p:spTree>
    <p:extLst>
      <p:ext uri="{BB962C8B-B14F-4D97-AF65-F5344CB8AC3E}">
        <p14:creationId xmlns:p14="http://schemas.microsoft.com/office/powerpoint/2010/main" val="397510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45725E-62D2-456B-9CED-64F0D23809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25"/>
          <a:stretch/>
        </p:blipFill>
        <p:spPr>
          <a:xfrm>
            <a:off x="0" y="-14805"/>
            <a:ext cx="3361918" cy="1061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385359-F97B-4DFC-AF45-526C112EAA4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7848"/>
            <a:ext cx="12192000" cy="106152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A081FA-F30C-4F3B-B1DF-0AC0C4CBA8D7}"/>
              </a:ext>
            </a:extLst>
          </p:cNvPr>
          <p:cNvSpPr/>
          <p:nvPr/>
        </p:nvSpPr>
        <p:spPr>
          <a:xfrm>
            <a:off x="153384" y="1127052"/>
            <a:ext cx="11835416" cy="4598375"/>
          </a:xfrm>
          <a:prstGeom prst="rect">
            <a:avLst/>
          </a:prstGeom>
          <a:solidFill>
            <a:srgbClr val="F0E1B8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000" b="1" dirty="0">
                <a:solidFill>
                  <a:srgbClr val="C00000"/>
                </a:solidFill>
                <a:latin typeface="+mj-lt"/>
              </a:rPr>
              <a:t>A-kay</a:t>
            </a:r>
            <a:r>
              <a:rPr lang="vi-VN" sz="4000" b="1" dirty="0">
                <a:solidFill>
                  <a:srgbClr val="9D272A"/>
                </a:solidFill>
                <a:latin typeface="+mj-lt"/>
              </a:rPr>
              <a:t> </a:t>
            </a:r>
            <a:r>
              <a:rPr lang="vi-VN" sz="4000" b="1" dirty="0">
                <a:solidFill>
                  <a:srgbClr val="2A3246"/>
                </a:solidFill>
                <a:latin typeface="+mj-lt"/>
              </a:rPr>
              <a:t>(tiếng dân tộc Tà-ôi)</a:t>
            </a:r>
            <a:r>
              <a:rPr lang="vi-VN" sz="4000" b="1" dirty="0">
                <a:solidFill>
                  <a:srgbClr val="C00000"/>
                </a:solidFill>
                <a:latin typeface="+mj-lt"/>
              </a:rPr>
              <a:t>:</a:t>
            </a:r>
            <a:r>
              <a:rPr lang="vi-VN" sz="4000" b="1" dirty="0">
                <a:solidFill>
                  <a:srgbClr val="2A3246"/>
                </a:solidFill>
                <a:latin typeface="+mj-lt"/>
              </a:rPr>
              <a:t> con</a:t>
            </a:r>
            <a:endParaRPr lang="en-US" sz="4000" b="1" dirty="0">
              <a:solidFill>
                <a:srgbClr val="2A3246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Tà-ôi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4000" b="1" dirty="0" err="1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núi</a:t>
            </a:r>
            <a:r>
              <a:rPr lang="en-US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Ka-l</a:t>
            </a:r>
            <a:r>
              <a:rPr lang="vi-VN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000" b="1" dirty="0" err="1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4000" b="1" dirty="0" err="1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r>
              <a:rPr lang="en-US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Thiên-Huế</a:t>
            </a:r>
            <a:r>
              <a:rPr lang="en-US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r>
              <a:rPr lang="en-US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000" b="1" dirty="0" err="1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lấp</a:t>
            </a:r>
            <a:r>
              <a:rPr lang="en-US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000" b="1" dirty="0">
                <a:solidFill>
                  <a:srgbClr val="2A32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rgbClr val="2A324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1F249C-BA2B-4B6E-B7C7-271E11563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25"/>
          <a:stretch/>
        </p:blipFill>
        <p:spPr>
          <a:xfrm flipH="1">
            <a:off x="8830082" y="0"/>
            <a:ext cx="3361918" cy="10615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03BAAAC-8BF2-4D46-A9CE-AB89B939084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57822" y="2915546"/>
            <a:ext cx="4075267" cy="2693767"/>
          </a:xfrm>
          <a:prstGeom prst="ellipse">
            <a:avLst/>
          </a:prstGeom>
          <a:ln w="73025" cmpd="dbl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6EFED30-B863-4880-93E4-0961DE8B0862}"/>
              </a:ext>
            </a:extLst>
          </p:cNvPr>
          <p:cNvSpPr/>
          <p:nvPr/>
        </p:nvSpPr>
        <p:spPr>
          <a:xfrm>
            <a:off x="3361918" y="123388"/>
            <a:ext cx="5468164" cy="923330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/>
            </a:glow>
          </a:effectLst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C00000"/>
                </a:solidFill>
                <a:effectLst>
                  <a:glow rad="355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  <a:endParaRPr lang="vi-VN" sz="5400" b="1">
              <a:solidFill>
                <a:srgbClr val="C00000"/>
              </a:solidFill>
              <a:effectLst>
                <a:glow rad="3556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3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8385359-F97B-4DFC-AF45-526C112EAA4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17848"/>
            <a:ext cx="12192000" cy="106152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43427F-C08E-4473-8994-A6D8DB4C55F5}"/>
              </a:ext>
            </a:extLst>
          </p:cNvPr>
          <p:cNvSpPr/>
          <p:nvPr/>
        </p:nvSpPr>
        <p:spPr>
          <a:xfrm>
            <a:off x="0" y="1075582"/>
            <a:ext cx="5951538" cy="4524315"/>
          </a:xfrm>
          <a:prstGeom prst="rect">
            <a:avLst/>
          </a:prstGeom>
          <a:solidFill>
            <a:srgbClr val="F0E1B8"/>
          </a:solidFill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Em </a:t>
            </a:r>
            <a:r>
              <a:rPr lang="en-US" sz="2400" b="1" dirty="0">
                <a:solidFill>
                  <a:srgbClr val="2A3246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vi-VN" sz="2400" b="1" dirty="0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u Tai ngủ trên lưng mẹ ơi</a:t>
            </a:r>
          </a:p>
          <a:p>
            <a:r>
              <a:rPr lang="vi-VN" sz="2400" b="1" dirty="0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Em ngủ cho ngoan</a:t>
            </a:r>
            <a:r>
              <a:rPr lang="en-US" sz="2400" b="1" dirty="0">
                <a:solidFill>
                  <a:srgbClr val="2A324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vi-VN" sz="2400" b="1" dirty="0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 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微软雅黑" panose="020B0503020204020204" pitchFamily="34" charset="-122"/>
              </a:rPr>
              <a:t>đừng rời </a:t>
            </a:r>
            <a:r>
              <a:rPr lang="vi-VN" sz="2400" b="1" dirty="0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lưng mẹ</a:t>
            </a:r>
          </a:p>
          <a:p>
            <a:r>
              <a:rPr lang="vi-VN" sz="2400" b="1" dirty="0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Mẹ giã gạo mẹ nuôi bộ đội</a:t>
            </a:r>
          </a:p>
          <a:p>
            <a:r>
              <a:rPr lang="vi-VN" sz="2400" b="1" dirty="0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Nhịp chày 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微软雅黑" panose="020B0503020204020204" pitchFamily="34" charset="-122"/>
              </a:rPr>
              <a:t>nghiêng</a:t>
            </a:r>
            <a:r>
              <a:rPr lang="vi-VN" sz="2400" b="1" dirty="0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 giấc ngủ em 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微软雅黑" panose="020B0503020204020204" pitchFamily="34" charset="-122"/>
              </a:rPr>
              <a:t>nghiêng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+mj-lt"/>
              <a:ea typeface="微软雅黑" panose="020B0503020204020204" pitchFamily="34" charset="-122"/>
            </a:endParaRPr>
          </a:p>
          <a:p>
            <a:r>
              <a:rPr lang="vi-VN" sz="2400" b="1" dirty="0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Mồ hôi mẹ rơi má em 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微软雅黑" panose="020B0503020204020204" pitchFamily="34" charset="-122"/>
              </a:rPr>
              <a:t>nóng hổi</a:t>
            </a:r>
          </a:p>
          <a:p>
            <a:r>
              <a:rPr lang="vi-VN" sz="2400" b="1" dirty="0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Vai mẹ gầy 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微软雅黑" panose="020B0503020204020204" pitchFamily="34" charset="-122"/>
              </a:rPr>
              <a:t>nhấp nhô</a:t>
            </a:r>
            <a:r>
              <a:rPr lang="vi-VN" sz="2400" b="1" dirty="0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 làm gối</a:t>
            </a:r>
          </a:p>
          <a:p>
            <a:r>
              <a:rPr lang="vi-VN" sz="2400" b="1" dirty="0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Lưng đưa nôi và tim hát thành lời:</a:t>
            </a:r>
            <a:endParaRPr lang="en-US" sz="2400" b="1" dirty="0">
              <a:solidFill>
                <a:srgbClr val="2A3246"/>
              </a:solidFill>
              <a:latin typeface="+mj-lt"/>
              <a:ea typeface="微软雅黑" panose="020B0503020204020204" pitchFamily="34" charset="-122"/>
            </a:endParaRPr>
          </a:p>
          <a:p>
            <a:endParaRPr lang="en-US" sz="2400" b="1" dirty="0">
              <a:solidFill>
                <a:srgbClr val="2A3246"/>
              </a:solidFill>
              <a:latin typeface="+mj-lt"/>
              <a:ea typeface="微软雅黑" panose="020B0503020204020204" pitchFamily="34" charset="-122"/>
            </a:endParaRPr>
          </a:p>
          <a:p>
            <a:r>
              <a:rPr lang="en-US" sz="2400" b="1" dirty="0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- </a:t>
            </a:r>
            <a:r>
              <a:rPr lang="vi-VN" sz="2400" b="1" dirty="0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Ngủ ngoan a</a:t>
            </a:r>
            <a:r>
              <a:rPr lang="en-US" sz="2400" b="1" dirty="0">
                <a:solidFill>
                  <a:srgbClr val="2A324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-k</a:t>
            </a:r>
            <a:r>
              <a:rPr lang="vi-VN" sz="2400" b="1" dirty="0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ay ơi, ngủ ngoan </a:t>
            </a:r>
            <a:r>
              <a:rPr lang="en-US" sz="2400" b="1" dirty="0">
                <a:solidFill>
                  <a:srgbClr val="2A324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a-kay</a:t>
            </a:r>
            <a:r>
              <a:rPr lang="vi-VN" sz="2400" b="1" dirty="0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 hỡi</a:t>
            </a:r>
          </a:p>
          <a:p>
            <a:r>
              <a:rPr lang="vi-VN" sz="2400" b="1" dirty="0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Mẹ thương a</a:t>
            </a:r>
            <a:r>
              <a:rPr lang="en-US" sz="2400" b="1" dirty="0">
                <a:solidFill>
                  <a:srgbClr val="2A324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-k</a:t>
            </a:r>
            <a:r>
              <a:rPr lang="vi-VN" sz="2400" b="1" dirty="0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ay, mẹ thương bộ đội</a:t>
            </a:r>
          </a:p>
          <a:p>
            <a:r>
              <a:rPr lang="vi-VN" sz="2400" b="1" dirty="0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Con mơ cho mẹ hạt gạo 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微软雅黑" panose="020B0503020204020204" pitchFamily="34" charset="-122"/>
              </a:rPr>
              <a:t>trắng ngần</a:t>
            </a:r>
          </a:p>
          <a:p>
            <a:r>
              <a:rPr lang="vi-VN" sz="2400" b="1" dirty="0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Mai sau con lớn vung chày </a:t>
            </a:r>
            <a:r>
              <a:rPr lang="vi-VN" sz="2400" b="1" dirty="0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  <a:ea typeface="微软雅黑" panose="020B0503020204020204" pitchFamily="34" charset="-122"/>
              </a:rPr>
              <a:t>lún s</a:t>
            </a:r>
            <a:r>
              <a:rPr lang="en-US" sz="2400" b="1" dirty="0" err="1">
                <a:solidFill>
                  <a:schemeClr val="accent6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ân</a:t>
            </a:r>
            <a:r>
              <a:rPr lang="en-US" sz="2400" b="1" dirty="0">
                <a:solidFill>
                  <a:srgbClr val="2A3246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..</a:t>
            </a:r>
            <a:endParaRPr lang="en-US" sz="2400" b="1" dirty="0">
              <a:solidFill>
                <a:srgbClr val="2A3246"/>
              </a:solidFill>
              <a:latin typeface="+mj-lt"/>
              <a:ea typeface="微软雅黑" panose="020B0503020204020204" pitchFamily="34" charset="-122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0CBA0-E38A-45CC-B74A-29622975EA35}"/>
              </a:ext>
            </a:extLst>
          </p:cNvPr>
          <p:cNvSpPr/>
          <p:nvPr/>
        </p:nvSpPr>
        <p:spPr>
          <a:xfrm>
            <a:off x="6096000" y="1021873"/>
            <a:ext cx="6096000" cy="4154984"/>
          </a:xfrm>
          <a:prstGeom prst="rect">
            <a:avLst/>
          </a:prstGeom>
          <a:solidFill>
            <a:srgbClr val="F0E1B8"/>
          </a:solidFill>
        </p:spPr>
        <p:txBody>
          <a:bodyPr wrap="square">
            <a:spAutoFit/>
          </a:bodyPr>
          <a:lstStyle/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Em cu Tai ngủ trên lưng mẹ ơi</a:t>
            </a:r>
          </a:p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Em ngủ cho ngoan, đừng rời lưng mẹ</a:t>
            </a:r>
          </a:p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Mẹ đang tỉa bắp trên núi Ka-lưi</a:t>
            </a:r>
          </a:p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Lưng núi thì to mà lưng mẹ nhỏ</a:t>
            </a:r>
          </a:p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Em ngủ ngoan em đừng làm mẹ mỏi</a:t>
            </a:r>
          </a:p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Mặt trời của bắp thì nằm trên đồi</a:t>
            </a:r>
          </a:p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Mặt trời của mẹ, em nằm trên lưng</a:t>
            </a:r>
            <a:endParaRPr lang="en-US" sz="2400" b="1">
              <a:solidFill>
                <a:srgbClr val="2A3246"/>
              </a:solidFill>
              <a:latin typeface="+mj-lt"/>
              <a:ea typeface="微软雅黑" panose="020B0503020204020204" pitchFamily="34" charset="-122"/>
            </a:endParaRPr>
          </a:p>
          <a:p>
            <a:endParaRPr lang="vi-VN" sz="2400" b="1">
              <a:solidFill>
                <a:srgbClr val="2A3246"/>
              </a:solidFill>
              <a:latin typeface="+mj-lt"/>
              <a:ea typeface="微软雅黑" panose="020B0503020204020204" pitchFamily="34" charset="-122"/>
            </a:endParaRPr>
          </a:p>
          <a:p>
            <a:r>
              <a:rPr lang="vi-VN" sz="2400" b="1">
                <a:solidFill>
                  <a:srgbClr val="2A3246"/>
                </a:solidFill>
                <a:latin typeface="+mj-lt"/>
                <a:ea typeface="微软雅黑" panose="020B0503020204020204" pitchFamily="34" charset="-122"/>
              </a:rPr>
              <a:t>- Ngủ ngoan a-kay ơi, ngủ ngoan a-kay hỡi...</a:t>
            </a:r>
          </a:p>
          <a:p>
            <a:endParaRPr lang="vi-VN" sz="2400" b="1">
              <a:solidFill>
                <a:srgbClr val="2A3246"/>
              </a:solidFill>
              <a:latin typeface="+mj-lt"/>
              <a:ea typeface="微软雅黑" panose="020B0503020204020204" pitchFamily="34" charset="-122"/>
            </a:endParaRPr>
          </a:p>
          <a:p>
            <a:pPr algn="r"/>
            <a:r>
              <a:rPr lang="vi-VN" sz="2400" b="1">
                <a:solidFill>
                  <a:srgbClr val="C00000"/>
                </a:solidFill>
                <a:latin typeface="+mj-lt"/>
                <a:ea typeface="微软雅黑" panose="020B0503020204020204" pitchFamily="34" charset="-122"/>
              </a:rPr>
              <a:t>NGUYỄN KHOA ĐIỀM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58CAE1B-FD1B-48CA-BA51-E43B7C96083A}"/>
              </a:ext>
            </a:extLst>
          </p:cNvPr>
          <p:cNvSpPr/>
          <p:nvPr/>
        </p:nvSpPr>
        <p:spPr>
          <a:xfrm>
            <a:off x="1758113" y="375542"/>
            <a:ext cx="8675773" cy="646331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/>
            </a:glow>
          </a:effectLst>
        </p:spPr>
        <p:txBody>
          <a:bodyPr wrap="none">
            <a:spAutoFit/>
          </a:bodyPr>
          <a:lstStyle/>
          <a:p>
            <a:r>
              <a:rPr lang="vi-VN" sz="3600" b="1">
                <a:solidFill>
                  <a:srgbClr val="C00000"/>
                </a:solidFill>
                <a:effectLst>
                  <a:glow rad="355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Khúc hát ru những em bé lớn trên lưng mẹ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FDD57CA-A128-4ED6-8867-87AFE8D8BFD4}"/>
              </a:ext>
            </a:extLst>
          </p:cNvPr>
          <p:cNvGrpSpPr/>
          <p:nvPr/>
        </p:nvGrpSpPr>
        <p:grpSpPr>
          <a:xfrm>
            <a:off x="0" y="4679"/>
            <a:ext cx="12192000" cy="1070903"/>
            <a:chOff x="0" y="4679"/>
            <a:chExt cx="12192000" cy="107090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CDA2003-563F-4A8D-A168-AFFF20C569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20" r="14420" b="65947"/>
            <a:stretch/>
          </p:blipFill>
          <p:spPr>
            <a:xfrm>
              <a:off x="1758113" y="14059"/>
              <a:ext cx="8675774" cy="36148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1B934A9-C720-4414-AFBF-E6635667D8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580"/>
            <a:stretch/>
          </p:blipFill>
          <p:spPr>
            <a:xfrm>
              <a:off x="0" y="14059"/>
              <a:ext cx="1758113" cy="106152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1AA631B-BFC2-41E2-B0A6-A0D14202F5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580"/>
            <a:stretch/>
          </p:blipFill>
          <p:spPr>
            <a:xfrm>
              <a:off x="10433886" y="4679"/>
              <a:ext cx="1758114" cy="1061523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03A41B33-9D9F-4D46-A7C5-831160F8A75E}"/>
              </a:ext>
            </a:extLst>
          </p:cNvPr>
          <p:cNvSpPr/>
          <p:nvPr/>
        </p:nvSpPr>
        <p:spPr>
          <a:xfrm>
            <a:off x="0" y="1843314"/>
            <a:ext cx="5442857" cy="204651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422C090-0032-4904-9349-DBE4B7D746FC}"/>
              </a:ext>
            </a:extLst>
          </p:cNvPr>
          <p:cNvCxnSpPr>
            <a:cxnSpLocks/>
          </p:cNvCxnSpPr>
          <p:nvPr/>
        </p:nvCxnSpPr>
        <p:spPr>
          <a:xfrm flipH="1">
            <a:off x="1499712" y="1914525"/>
            <a:ext cx="100488" cy="276225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0D67B4E-0B20-40ED-B4E9-D5D96D5FC9FF}"/>
              </a:ext>
            </a:extLst>
          </p:cNvPr>
          <p:cNvCxnSpPr>
            <a:cxnSpLocks/>
          </p:cNvCxnSpPr>
          <p:nvPr/>
        </p:nvCxnSpPr>
        <p:spPr>
          <a:xfrm flipH="1">
            <a:off x="2537937" y="2286000"/>
            <a:ext cx="100488" cy="276225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6E909E4-BB98-4943-AB23-3C8711E7E2B1}"/>
              </a:ext>
            </a:extLst>
          </p:cNvPr>
          <p:cNvCxnSpPr>
            <a:cxnSpLocks/>
          </p:cNvCxnSpPr>
          <p:nvPr/>
        </p:nvCxnSpPr>
        <p:spPr>
          <a:xfrm flipH="1">
            <a:off x="1947387" y="2647950"/>
            <a:ext cx="100488" cy="276225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87A478E-EBBB-415A-8FAC-BCF9BD3C34E8}"/>
              </a:ext>
            </a:extLst>
          </p:cNvPr>
          <p:cNvCxnSpPr>
            <a:cxnSpLocks/>
          </p:cNvCxnSpPr>
          <p:nvPr/>
        </p:nvCxnSpPr>
        <p:spPr>
          <a:xfrm flipH="1">
            <a:off x="1540431" y="3005523"/>
            <a:ext cx="100488" cy="276225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92610EF-4771-4113-AF6E-6AB9D797D8CA}"/>
              </a:ext>
            </a:extLst>
          </p:cNvPr>
          <p:cNvCxnSpPr>
            <a:cxnSpLocks/>
          </p:cNvCxnSpPr>
          <p:nvPr/>
        </p:nvCxnSpPr>
        <p:spPr>
          <a:xfrm flipH="1">
            <a:off x="1846899" y="3364871"/>
            <a:ext cx="100488" cy="276225"/>
          </a:xfrm>
          <a:prstGeom prst="line">
            <a:avLst/>
          </a:prstGeom>
          <a:ln w="28575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3EF9408B-1612-4852-BE68-A5017A838FFD}"/>
              </a:ext>
            </a:extLst>
          </p:cNvPr>
          <p:cNvSpPr/>
          <p:nvPr/>
        </p:nvSpPr>
        <p:spPr>
          <a:xfrm>
            <a:off x="5141521" y="5154728"/>
            <a:ext cx="6736139" cy="584775"/>
          </a:xfrm>
          <a:prstGeom prst="rect">
            <a:avLst/>
          </a:prstGeom>
          <a:noFill/>
          <a:ln>
            <a:noFill/>
          </a:ln>
          <a:effectLst>
            <a:glow rad="38100">
              <a:schemeClr val="bg1"/>
            </a:glow>
          </a:effec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effectLst>
                  <a:glow rad="355600">
                    <a:schemeClr val="bg1"/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Toàn bài đọc giọng dịu dàng, âu yếm.</a:t>
            </a:r>
            <a:endParaRPr lang="vi-VN" sz="3200" b="1">
              <a:solidFill>
                <a:srgbClr val="002060"/>
              </a:solidFill>
              <a:effectLst>
                <a:glow rad="355600">
                  <a:schemeClr val="bg1"/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8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9419354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1246</Words>
  <Application>Microsoft Office PowerPoint</Application>
  <PresentationFormat>Widescreen</PresentationFormat>
  <Paragraphs>201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Times New Roman</vt:lpstr>
      <vt:lpstr>UTM Avo</vt:lpstr>
      <vt:lpstr>UVN Banh Mi</vt:lpstr>
      <vt:lpstr>UVN Binh Duong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 Thu</dc:creator>
  <cp:lastModifiedBy>Ha Thu</cp:lastModifiedBy>
  <cp:revision>1</cp:revision>
  <dcterms:created xsi:type="dcterms:W3CDTF">2022-02-17T10:08:14Z</dcterms:created>
  <dcterms:modified xsi:type="dcterms:W3CDTF">2022-02-17T10:19:36Z</dcterms:modified>
</cp:coreProperties>
</file>